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Lst>
  <p:notesMasterIdLst>
    <p:notesMasterId r:id="rId42"/>
  </p:notesMasterIdLst>
  <p:handoutMasterIdLst>
    <p:handoutMasterId r:id="rId43"/>
  </p:handoutMasterIdLst>
  <p:sldIdLst>
    <p:sldId id="767" r:id="rId5"/>
    <p:sldId id="573" r:id="rId6"/>
    <p:sldId id="659" r:id="rId7"/>
    <p:sldId id="727" r:id="rId8"/>
    <p:sldId id="729" r:id="rId9"/>
    <p:sldId id="688" r:id="rId10"/>
    <p:sldId id="724" r:id="rId11"/>
    <p:sldId id="725" r:id="rId12"/>
    <p:sldId id="726" r:id="rId13"/>
    <p:sldId id="772" r:id="rId14"/>
    <p:sldId id="773" r:id="rId15"/>
    <p:sldId id="774" r:id="rId16"/>
    <p:sldId id="768" r:id="rId17"/>
    <p:sldId id="771" r:id="rId18"/>
    <p:sldId id="728" r:id="rId19"/>
    <p:sldId id="723" r:id="rId20"/>
    <p:sldId id="731" r:id="rId21"/>
    <p:sldId id="732" r:id="rId22"/>
    <p:sldId id="733" r:id="rId23"/>
    <p:sldId id="734" r:id="rId24"/>
    <p:sldId id="769" r:id="rId25"/>
    <p:sldId id="735" r:id="rId26"/>
    <p:sldId id="736" r:id="rId27"/>
    <p:sldId id="737" r:id="rId28"/>
    <p:sldId id="738" r:id="rId29"/>
    <p:sldId id="739" r:id="rId30"/>
    <p:sldId id="741" r:id="rId31"/>
    <p:sldId id="742" r:id="rId32"/>
    <p:sldId id="743" r:id="rId33"/>
    <p:sldId id="770" r:id="rId34"/>
    <p:sldId id="745" r:id="rId35"/>
    <p:sldId id="746" r:id="rId36"/>
    <p:sldId id="775" r:id="rId37"/>
    <p:sldId id="776" r:id="rId38"/>
    <p:sldId id="751" r:id="rId39"/>
    <p:sldId id="777" r:id="rId40"/>
    <p:sldId id="779" r:id="rId41"/>
  </p:sldIdLst>
  <p:sldSz cx="12196763" cy="6858000"/>
  <p:notesSz cx="6858000" cy="9144000"/>
  <p:custDataLst>
    <p:tags r:id="rId44"/>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AEAEA"/>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87" d="100"/>
          <a:sy n="87" d="100"/>
        </p:scale>
        <p:origin x="624" y="60"/>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2018/3/30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667504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5122"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5123"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5124" name="Rectangle 4"/>
          <p:cNvSpPr>
            <a:spLocks noGrp="1" noRot="1" noChangeAspect="1"/>
          </p:cNvSpPr>
          <p:nvPr>
            <p:ph type="sldImg" idx="2"/>
          </p:nvPr>
        </p:nvSpPr>
        <p:spPr>
          <a:xfrm>
            <a:off x="1143000" y="685800"/>
            <a:ext cx="4572000" cy="3429000"/>
          </a:xfrm>
          <a:prstGeom prst="rect">
            <a:avLst/>
          </a:prstGeom>
          <a:noFill/>
          <a:ln w="9525">
            <a:noFill/>
          </a:ln>
        </p:spPr>
      </p:sp>
      <p:sp>
        <p:nvSpPr>
          <p:cNvPr id="512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126"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512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656251078"/>
      </p:ext>
    </p:extLst>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7483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3424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71161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8650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17792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59178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33034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84348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01261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03901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17329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74222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5110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78183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29763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79512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75558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2851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31175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14698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97867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91099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13404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02091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51172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99942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42641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70446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4605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74037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20999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96960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94787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6667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91281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50989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247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 Target="../slides/slid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36.xml"/><Relationship Id="rId21" Type="http://schemas.openxmlformats.org/officeDocument/2006/relationships/image" Target="../media/image10.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35.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3.png"/><Relationship Id="rId5" Type="http://schemas.openxmlformats.org/officeDocument/2006/relationships/slideLayout" Target="../slideLayouts/slideLayout38.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43.xml"/><Relationship Id="rId19" Type="http://schemas.openxmlformats.org/officeDocument/2006/relationships/image" Target="../media/image8.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2"/>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grpSp>
        <p:nvGrpSpPr>
          <p:cNvPr id="2050" name="组合 3"/>
          <p:cNvGrpSpPr/>
          <p:nvPr userDrawn="1"/>
        </p:nvGrpSpPr>
        <p:grpSpPr>
          <a:xfrm>
            <a:off x="0" y="6596063"/>
            <a:ext cx="12196763" cy="261937"/>
            <a:chOff x="0" y="0"/>
            <a:chExt cx="12350751" cy="265113"/>
          </a:xfrm>
        </p:grpSpPr>
        <p:sp>
          <p:nvSpPr>
            <p:cNvPr id="2051" name="Rectangle 5"/>
            <p:cNvSpPr/>
            <p:nvPr userDrawn="1"/>
          </p:nvSpPr>
          <p:spPr>
            <a:xfrm>
              <a:off x="0" y="0"/>
              <a:ext cx="12350751" cy="265113"/>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052" name="Rectangle 6"/>
            <p:cNvSpPr/>
            <p:nvPr userDrawn="1"/>
          </p:nvSpPr>
          <p:spPr>
            <a:xfrm>
              <a:off x="0" y="0"/>
              <a:ext cx="2414588" cy="265113"/>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sp>
        <p:nvSpPr>
          <p:cNvPr id="2053" name="Freeform 10"/>
          <p:cNvSpPr/>
          <p:nvPr userDrawn="1"/>
        </p:nvSpPr>
        <p:spPr>
          <a:xfrm>
            <a:off x="10494963" y="200025"/>
            <a:ext cx="623887" cy="288925"/>
          </a:xfrm>
          <a:custGeom>
            <a:avLst/>
            <a:gdLst/>
            <a:ahLst/>
            <a:cxnLst>
              <a:cxn ang="0">
                <a:pos x="133792" y="0"/>
              </a:cxn>
              <a:cxn ang="0">
                <a:pos x="490096" y="0"/>
              </a:cxn>
              <a:cxn ang="0">
                <a:pos x="623888" y="144463"/>
              </a:cxn>
              <a:cxn ang="0">
                <a:pos x="623888" y="144463"/>
              </a:cxn>
              <a:cxn ang="0">
                <a:pos x="490096" y="288925"/>
              </a:cxn>
              <a:cxn ang="0">
                <a:pos x="133792" y="288925"/>
              </a:cxn>
              <a:cxn ang="0">
                <a:pos x="0" y="144463"/>
              </a:cxn>
              <a:cxn ang="0">
                <a:pos x="0" y="144463"/>
              </a:cxn>
              <a:cxn ang="0">
                <a:pos x="133792" y="0"/>
              </a:cxn>
            </a:cxnLst>
            <a:rect l="0" t="0" r="0" b="0"/>
            <a:pathLst>
              <a:path w="872" h="374">
                <a:moveTo>
                  <a:pt x="187" y="0"/>
                </a:moveTo>
                <a:lnTo>
                  <a:pt x="685" y="0"/>
                </a:lnTo>
                <a:cubicBezTo>
                  <a:pt x="788" y="0"/>
                  <a:pt x="872" y="84"/>
                  <a:pt x="872" y="187"/>
                </a:cubicBezTo>
                <a:lnTo>
                  <a:pt x="872" y="187"/>
                </a:lnTo>
                <a:cubicBezTo>
                  <a:pt x="872" y="290"/>
                  <a:pt x="788" y="374"/>
                  <a:pt x="685" y="374"/>
                </a:cubicBezTo>
                <a:lnTo>
                  <a:pt x="187" y="374"/>
                </a:lnTo>
                <a:cubicBezTo>
                  <a:pt x="85" y="374"/>
                  <a:pt x="0" y="290"/>
                  <a:pt x="0" y="187"/>
                </a:cubicBezTo>
                <a:lnTo>
                  <a:pt x="0" y="187"/>
                </a:lnTo>
                <a:cubicBezTo>
                  <a:pt x="0" y="84"/>
                  <a:pt x="85" y="0"/>
                  <a:pt x="187" y="0"/>
                </a:cubicBezTo>
                <a:close/>
              </a:path>
            </a:pathLst>
          </a:custGeom>
          <a:solidFill>
            <a:schemeClr val="bg1">
              <a:alpha val="100000"/>
            </a:schemeClr>
          </a:solidFill>
          <a:ln w="9525">
            <a:noFill/>
          </a:ln>
        </p:spPr>
        <p:txBody>
          <a:bodyPr/>
          <a:lstStyle/>
          <a:p>
            <a:endParaRPr lang="zh-CN" altLang="en-US"/>
          </a:p>
        </p:txBody>
      </p:sp>
      <p:sp>
        <p:nvSpPr>
          <p:cNvPr id="2054" name="Freeform 13">
            <a:hlinkClick r:id="" action="ppaction://hlinkshowjump?jump=firstslide"/>
          </p:cNvPr>
          <p:cNvSpPr>
            <a:spLocks noEditPoints="1"/>
          </p:cNvSpPr>
          <p:nvPr userDrawn="1"/>
        </p:nvSpPr>
        <p:spPr>
          <a:xfrm>
            <a:off x="9794875" y="188913"/>
            <a:ext cx="273050" cy="295275"/>
          </a:xfrm>
          <a:custGeom>
            <a:avLst/>
            <a:gdLst/>
            <a:ahLst/>
            <a:cxnLst>
              <a:cxn ang="0">
                <a:pos x="214437" y="61065"/>
              </a:cxn>
              <a:cxn ang="0">
                <a:pos x="95067" y="151502"/>
              </a:cxn>
              <a:cxn ang="0">
                <a:pos x="214437" y="241167"/>
              </a:cxn>
              <a:cxn ang="0">
                <a:pos x="214437" y="61065"/>
              </a:cxn>
              <a:cxn ang="0">
                <a:pos x="204430" y="221070"/>
              </a:cxn>
              <a:cxn ang="0">
                <a:pos x="204430" y="221070"/>
              </a:cxn>
              <a:cxn ang="0">
                <a:pos x="112222" y="151502"/>
              </a:cxn>
              <a:cxn ang="0">
                <a:pos x="204430" y="81935"/>
              </a:cxn>
              <a:cxn ang="0">
                <a:pos x="204430" y="221070"/>
              </a:cxn>
              <a:cxn ang="0">
                <a:pos x="82916" y="241167"/>
              </a:cxn>
              <a:cxn ang="0">
                <a:pos x="82916" y="241167"/>
              </a:cxn>
              <a:cxn ang="0">
                <a:pos x="82916" y="61065"/>
              </a:cxn>
              <a:cxn ang="0">
                <a:pos x="66476" y="61065"/>
              </a:cxn>
              <a:cxn ang="0">
                <a:pos x="66476" y="241167"/>
              </a:cxn>
              <a:cxn ang="0">
                <a:pos x="82916" y="241167"/>
              </a:cxn>
              <a:cxn ang="0">
                <a:pos x="136525" y="0"/>
              </a:cxn>
              <a:cxn ang="0">
                <a:pos x="273050" y="147638"/>
              </a:cxn>
              <a:cxn ang="0">
                <a:pos x="136525" y="295275"/>
              </a:cxn>
              <a:cxn ang="0">
                <a:pos x="0" y="147638"/>
              </a:cxn>
              <a:cxn ang="0">
                <a:pos x="136525" y="0"/>
              </a:cxn>
            </a:cxnLst>
            <a:rect l="0" t="0" r="0" b="0"/>
            <a:pathLst>
              <a:path w="382" h="382">
                <a:moveTo>
                  <a:pt x="300" y="79"/>
                </a:moveTo>
                <a:lnTo>
                  <a:pt x="133" y="196"/>
                </a:lnTo>
                <a:lnTo>
                  <a:pt x="300" y="312"/>
                </a:lnTo>
                <a:lnTo>
                  <a:pt x="300" y="79"/>
                </a:lnTo>
                <a:close/>
                <a:moveTo>
                  <a:pt x="286" y="286"/>
                </a:moveTo>
                <a:lnTo>
                  <a:pt x="286" y="286"/>
                </a:lnTo>
                <a:lnTo>
                  <a:pt x="157" y="196"/>
                </a:lnTo>
                <a:lnTo>
                  <a:pt x="286" y="106"/>
                </a:lnTo>
                <a:lnTo>
                  <a:pt x="286" y="286"/>
                </a:lnTo>
                <a:close/>
                <a:moveTo>
                  <a:pt x="116" y="312"/>
                </a:moveTo>
                <a:lnTo>
                  <a:pt x="116" y="312"/>
                </a:lnTo>
                <a:lnTo>
                  <a:pt x="116" y="79"/>
                </a:lnTo>
                <a:lnTo>
                  <a:pt x="93" y="79"/>
                </a:lnTo>
                <a:lnTo>
                  <a:pt x="93" y="312"/>
                </a:lnTo>
                <a:lnTo>
                  <a:pt x="116" y="312"/>
                </a:lnTo>
                <a:close/>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path>
            </a:pathLst>
          </a:custGeom>
          <a:solidFill>
            <a:schemeClr val="bg1">
              <a:alpha val="100000"/>
            </a:schemeClr>
          </a:solidFill>
          <a:ln w="9525">
            <a:noFill/>
          </a:ln>
        </p:spPr>
        <p:txBody>
          <a:bodyPr/>
          <a:lstStyle/>
          <a:p>
            <a:endParaRPr lang="zh-CN" altLang="en-US"/>
          </a:p>
        </p:txBody>
      </p:sp>
      <p:sp>
        <p:nvSpPr>
          <p:cNvPr id="2055" name="Freeform 14">
            <a:hlinkClick r:id="rId14" action="ppaction://hlinksldjump"/>
          </p:cNvPr>
          <p:cNvSpPr>
            <a:spLocks noEditPoints="1"/>
          </p:cNvSpPr>
          <p:nvPr userDrawn="1"/>
        </p:nvSpPr>
        <p:spPr>
          <a:xfrm>
            <a:off x="9409113" y="188913"/>
            <a:ext cx="273050" cy="295275"/>
          </a:xfrm>
          <a:custGeom>
            <a:avLst/>
            <a:gdLst/>
            <a:ahLst/>
            <a:cxnLst>
              <a:cxn ang="0">
                <a:pos x="136525" y="0"/>
              </a:cxn>
              <a:cxn ang="0">
                <a:pos x="273050" y="147638"/>
              </a:cxn>
              <a:cxn ang="0">
                <a:pos x="136525" y="295275"/>
              </a:cxn>
              <a:cxn ang="0">
                <a:pos x="0" y="147638"/>
              </a:cxn>
              <a:cxn ang="0">
                <a:pos x="136525" y="0"/>
              </a:cxn>
              <a:cxn ang="0">
                <a:pos x="234451" y="158459"/>
              </a:cxn>
              <a:cxn ang="0">
                <a:pos x="229448" y="162324"/>
              </a:cxn>
              <a:cxn ang="0">
                <a:pos x="213008" y="162324"/>
              </a:cxn>
              <a:cxn ang="0">
                <a:pos x="208719" y="160778"/>
              </a:cxn>
              <a:cxn ang="0">
                <a:pos x="136525" y="78843"/>
              </a:cxn>
              <a:cxn ang="0">
                <a:pos x="63616" y="160778"/>
              </a:cxn>
              <a:cxn ang="0">
                <a:pos x="60042" y="162324"/>
              </a:cxn>
              <a:cxn ang="0">
                <a:pos x="42887" y="162324"/>
              </a:cxn>
              <a:cxn ang="0">
                <a:pos x="37884" y="158459"/>
              </a:cxn>
              <a:cxn ang="0">
                <a:pos x="39313" y="152275"/>
              </a:cxn>
              <a:cxn ang="0">
                <a:pos x="131521" y="48697"/>
              </a:cxn>
              <a:cxn ang="0">
                <a:pos x="136525" y="46378"/>
              </a:cxn>
              <a:cxn ang="0">
                <a:pos x="140814" y="48697"/>
              </a:cxn>
              <a:cxn ang="0">
                <a:pos x="233737" y="152275"/>
              </a:cxn>
              <a:cxn ang="0">
                <a:pos x="234451" y="158459"/>
              </a:cxn>
              <a:cxn ang="0">
                <a:pos x="68620" y="168508"/>
              </a:cxn>
              <a:cxn ang="0">
                <a:pos x="68620" y="168508"/>
              </a:cxn>
              <a:cxn ang="0">
                <a:pos x="68620" y="230345"/>
              </a:cxn>
              <a:cxn ang="0">
                <a:pos x="76483" y="241167"/>
              </a:cxn>
              <a:cxn ang="0">
                <a:pos x="114366" y="241167"/>
              </a:cxn>
              <a:cxn ang="0">
                <a:pos x="114366" y="173146"/>
              </a:cxn>
              <a:cxn ang="0">
                <a:pos x="124374" y="163097"/>
              </a:cxn>
              <a:cxn ang="0">
                <a:pos x="148676" y="163097"/>
              </a:cxn>
              <a:cxn ang="0">
                <a:pos x="157969" y="173146"/>
              </a:cxn>
              <a:cxn ang="0">
                <a:pos x="157969" y="241167"/>
              </a:cxn>
              <a:cxn ang="0">
                <a:pos x="195853" y="241167"/>
              </a:cxn>
              <a:cxn ang="0">
                <a:pos x="203715" y="230345"/>
              </a:cxn>
              <a:cxn ang="0">
                <a:pos x="203715" y="168508"/>
              </a:cxn>
              <a:cxn ang="0">
                <a:pos x="136525" y="91984"/>
              </a:cxn>
              <a:cxn ang="0">
                <a:pos x="68620" y="168508"/>
              </a:cxn>
            </a:cxnLst>
            <a:rect l="0" t="0" r="0" b="0"/>
            <a:pathLst>
              <a:path w="382" h="382">
                <a:moveTo>
                  <a:pt x="191" y="0"/>
                </a:moveTo>
                <a:cubicBezTo>
                  <a:pt x="296" y="0"/>
                  <a:pt x="382" y="85"/>
                  <a:pt x="382" y="191"/>
                </a:cubicBezTo>
                <a:cubicBezTo>
                  <a:pt x="382" y="296"/>
                  <a:pt x="296" y="382"/>
                  <a:pt x="191" y="382"/>
                </a:cubicBezTo>
                <a:cubicBezTo>
                  <a:pt x="85" y="382"/>
                  <a:pt x="0" y="296"/>
                  <a:pt x="0" y="191"/>
                </a:cubicBezTo>
                <a:cubicBezTo>
                  <a:pt x="0" y="85"/>
                  <a:pt x="85" y="0"/>
                  <a:pt x="191" y="0"/>
                </a:cubicBezTo>
                <a:close/>
                <a:moveTo>
                  <a:pt x="328" y="205"/>
                </a:moveTo>
                <a:cubicBezTo>
                  <a:pt x="327" y="208"/>
                  <a:pt x="324" y="210"/>
                  <a:pt x="321" y="210"/>
                </a:cubicBezTo>
                <a:lnTo>
                  <a:pt x="298" y="210"/>
                </a:lnTo>
                <a:cubicBezTo>
                  <a:pt x="296" y="210"/>
                  <a:pt x="294" y="209"/>
                  <a:pt x="292" y="208"/>
                </a:cubicBezTo>
                <a:lnTo>
                  <a:pt x="191" y="102"/>
                </a:lnTo>
                <a:lnTo>
                  <a:pt x="89" y="208"/>
                </a:lnTo>
                <a:cubicBezTo>
                  <a:pt x="88" y="209"/>
                  <a:pt x="86" y="210"/>
                  <a:pt x="84" y="210"/>
                </a:cubicBezTo>
                <a:lnTo>
                  <a:pt x="60" y="210"/>
                </a:lnTo>
                <a:cubicBezTo>
                  <a:pt x="57" y="210"/>
                  <a:pt x="55" y="208"/>
                  <a:pt x="53" y="205"/>
                </a:cubicBezTo>
                <a:cubicBezTo>
                  <a:pt x="52" y="203"/>
                  <a:pt x="53" y="200"/>
                  <a:pt x="55" y="197"/>
                </a:cubicBezTo>
                <a:lnTo>
                  <a:pt x="184" y="63"/>
                </a:lnTo>
                <a:cubicBezTo>
                  <a:pt x="186" y="61"/>
                  <a:pt x="188" y="60"/>
                  <a:pt x="191" y="60"/>
                </a:cubicBezTo>
                <a:cubicBezTo>
                  <a:pt x="193" y="60"/>
                  <a:pt x="196" y="61"/>
                  <a:pt x="197" y="63"/>
                </a:cubicBezTo>
                <a:lnTo>
                  <a:pt x="327" y="197"/>
                </a:lnTo>
                <a:cubicBezTo>
                  <a:pt x="329" y="200"/>
                  <a:pt x="329" y="203"/>
                  <a:pt x="328" y="205"/>
                </a:cubicBezTo>
                <a:close/>
                <a:moveTo>
                  <a:pt x="96" y="218"/>
                </a:moveTo>
                <a:lnTo>
                  <a:pt x="96" y="218"/>
                </a:lnTo>
                <a:lnTo>
                  <a:pt x="96" y="298"/>
                </a:lnTo>
                <a:cubicBezTo>
                  <a:pt x="96" y="306"/>
                  <a:pt x="101" y="312"/>
                  <a:pt x="107" y="312"/>
                </a:cubicBezTo>
                <a:lnTo>
                  <a:pt x="160" y="312"/>
                </a:lnTo>
                <a:lnTo>
                  <a:pt x="160" y="224"/>
                </a:lnTo>
                <a:cubicBezTo>
                  <a:pt x="160" y="217"/>
                  <a:pt x="166" y="211"/>
                  <a:pt x="174" y="211"/>
                </a:cubicBezTo>
                <a:lnTo>
                  <a:pt x="208" y="211"/>
                </a:lnTo>
                <a:cubicBezTo>
                  <a:pt x="215" y="211"/>
                  <a:pt x="221" y="217"/>
                  <a:pt x="221" y="224"/>
                </a:cubicBezTo>
                <a:lnTo>
                  <a:pt x="221" y="312"/>
                </a:lnTo>
                <a:lnTo>
                  <a:pt x="274" y="312"/>
                </a:lnTo>
                <a:cubicBezTo>
                  <a:pt x="280" y="312"/>
                  <a:pt x="285" y="306"/>
                  <a:pt x="285" y="298"/>
                </a:cubicBezTo>
                <a:lnTo>
                  <a:pt x="285" y="218"/>
                </a:lnTo>
                <a:lnTo>
                  <a:pt x="191" y="119"/>
                </a:lnTo>
                <a:lnTo>
                  <a:pt x="96" y="218"/>
                </a:lnTo>
                <a:close/>
              </a:path>
            </a:pathLst>
          </a:custGeom>
          <a:solidFill>
            <a:schemeClr val="bg1">
              <a:alpha val="100000"/>
            </a:schemeClr>
          </a:solidFill>
          <a:ln w="9525">
            <a:noFill/>
          </a:ln>
        </p:spPr>
        <p:txBody>
          <a:bodyPr/>
          <a:lstStyle/>
          <a:p>
            <a:endParaRPr lang="zh-CN" altLang="en-US"/>
          </a:p>
        </p:txBody>
      </p:sp>
      <p:sp>
        <p:nvSpPr>
          <p:cNvPr id="2056" name="Freeform 15">
            <a:hlinkClick r:id="" action="ppaction://hlinkshowjump?jump=previousslide"/>
          </p:cNvPr>
          <p:cNvSpPr>
            <a:spLocks noEditPoints="1"/>
          </p:cNvSpPr>
          <p:nvPr userDrawn="1"/>
        </p:nvSpPr>
        <p:spPr>
          <a:xfrm>
            <a:off x="10158413" y="188913"/>
            <a:ext cx="273050" cy="295275"/>
          </a:xfrm>
          <a:custGeom>
            <a:avLst/>
            <a:gdLst/>
            <a:ahLst/>
            <a:cxnLst>
              <a:cxn ang="0">
                <a:pos x="136525" y="0"/>
              </a:cxn>
              <a:cxn ang="0">
                <a:pos x="273050" y="147638"/>
              </a:cxn>
              <a:cxn ang="0">
                <a:pos x="136525" y="295275"/>
              </a:cxn>
              <a:cxn ang="0">
                <a:pos x="0" y="147638"/>
              </a:cxn>
              <a:cxn ang="0">
                <a:pos x="136525" y="0"/>
              </a:cxn>
              <a:cxn ang="0">
                <a:pos x="193708" y="48697"/>
              </a:cxn>
              <a:cxn ang="0">
                <a:pos x="193708" y="256626"/>
              </a:cxn>
              <a:cxn ang="0">
                <a:pos x="22159" y="152275"/>
              </a:cxn>
              <a:cxn ang="0">
                <a:pos x="193708" y="48697"/>
              </a:cxn>
              <a:cxn ang="0">
                <a:pos x="177268" y="74978"/>
              </a:cxn>
              <a:cxn ang="0">
                <a:pos x="177268" y="74978"/>
              </a:cxn>
              <a:cxn ang="0">
                <a:pos x="48606" y="152275"/>
              </a:cxn>
              <a:cxn ang="0">
                <a:pos x="177268" y="230345"/>
              </a:cxn>
              <a:cxn ang="0">
                <a:pos x="177268" y="74978"/>
              </a:cxn>
            </a:cxnLst>
            <a:rect l="0" t="0" r="0" b="0"/>
            <a:pathLst>
              <a:path w="382" h="382">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moveTo>
                  <a:pt x="271" y="63"/>
                </a:moveTo>
                <a:lnTo>
                  <a:pt x="271" y="332"/>
                </a:lnTo>
                <a:lnTo>
                  <a:pt x="31" y="197"/>
                </a:lnTo>
                <a:lnTo>
                  <a:pt x="271" y="63"/>
                </a:lnTo>
                <a:close/>
                <a:moveTo>
                  <a:pt x="248" y="97"/>
                </a:moveTo>
                <a:lnTo>
                  <a:pt x="248" y="97"/>
                </a:lnTo>
                <a:lnTo>
                  <a:pt x="68" y="197"/>
                </a:lnTo>
                <a:lnTo>
                  <a:pt x="248" y="298"/>
                </a:lnTo>
                <a:lnTo>
                  <a:pt x="248" y="97"/>
                </a:lnTo>
                <a:close/>
              </a:path>
            </a:pathLst>
          </a:custGeom>
          <a:solidFill>
            <a:schemeClr val="bg1">
              <a:alpha val="100000"/>
            </a:schemeClr>
          </a:solidFill>
          <a:ln w="9525">
            <a:noFill/>
          </a:ln>
        </p:spPr>
        <p:txBody>
          <a:bodyPr/>
          <a:lstStyle/>
          <a:p>
            <a:endParaRPr lang="zh-CN" altLang="en-US"/>
          </a:p>
        </p:txBody>
      </p:sp>
      <p:sp>
        <p:nvSpPr>
          <p:cNvPr id="2057" name="Freeform 16">
            <a:hlinkClick r:id="" action="ppaction://hlinkshowjump?jump=lastslide"/>
          </p:cNvPr>
          <p:cNvSpPr>
            <a:spLocks noEditPoints="1"/>
          </p:cNvSpPr>
          <p:nvPr userDrawn="1"/>
        </p:nvSpPr>
        <p:spPr>
          <a:xfrm>
            <a:off x="11585575" y="188913"/>
            <a:ext cx="273050" cy="295275"/>
          </a:xfrm>
          <a:custGeom>
            <a:avLst/>
            <a:gdLst/>
            <a:ahLst/>
            <a:cxnLst>
              <a:cxn ang="0">
                <a:pos x="58050" y="61065"/>
              </a:cxn>
              <a:cxn ang="0">
                <a:pos x="178450" y="151502"/>
              </a:cxn>
              <a:cxn ang="0">
                <a:pos x="58050" y="241167"/>
              </a:cxn>
              <a:cxn ang="0">
                <a:pos x="58050" y="61065"/>
              </a:cxn>
              <a:cxn ang="0">
                <a:pos x="68800" y="221070"/>
              </a:cxn>
              <a:cxn ang="0">
                <a:pos x="68800" y="221070"/>
              </a:cxn>
              <a:cxn ang="0">
                <a:pos x="161250" y="151502"/>
              </a:cxn>
              <a:cxn ang="0">
                <a:pos x="68800" y="81935"/>
              </a:cxn>
              <a:cxn ang="0">
                <a:pos x="68800" y="221070"/>
              </a:cxn>
              <a:cxn ang="0">
                <a:pos x="190633" y="241167"/>
              </a:cxn>
              <a:cxn ang="0">
                <a:pos x="190633" y="241167"/>
              </a:cxn>
              <a:cxn ang="0">
                <a:pos x="190633" y="61065"/>
              </a:cxn>
              <a:cxn ang="0">
                <a:pos x="206400" y="61065"/>
              </a:cxn>
              <a:cxn ang="0">
                <a:pos x="206400" y="241167"/>
              </a:cxn>
              <a:cxn ang="0">
                <a:pos x="190633" y="241167"/>
              </a:cxn>
              <a:cxn ang="0">
                <a:pos x="136883" y="0"/>
              </a:cxn>
              <a:cxn ang="0">
                <a:pos x="0" y="147638"/>
              </a:cxn>
              <a:cxn ang="0">
                <a:pos x="136883" y="295275"/>
              </a:cxn>
              <a:cxn ang="0">
                <a:pos x="273050" y="147638"/>
              </a:cxn>
              <a:cxn ang="0">
                <a:pos x="136883" y="0"/>
              </a:cxn>
            </a:cxnLst>
            <a:rect l="0" t="0" r="0" b="0"/>
            <a:pathLst>
              <a:path w="381" h="382">
                <a:moveTo>
                  <a:pt x="81" y="79"/>
                </a:moveTo>
                <a:lnTo>
                  <a:pt x="249" y="196"/>
                </a:lnTo>
                <a:lnTo>
                  <a:pt x="81" y="312"/>
                </a:lnTo>
                <a:lnTo>
                  <a:pt x="81" y="79"/>
                </a:lnTo>
                <a:close/>
                <a:moveTo>
                  <a:pt x="96" y="286"/>
                </a:moveTo>
                <a:lnTo>
                  <a:pt x="96" y="286"/>
                </a:lnTo>
                <a:lnTo>
                  <a:pt x="225" y="196"/>
                </a:lnTo>
                <a:lnTo>
                  <a:pt x="96" y="106"/>
                </a:lnTo>
                <a:lnTo>
                  <a:pt x="96" y="286"/>
                </a:lnTo>
                <a:close/>
                <a:moveTo>
                  <a:pt x="266" y="312"/>
                </a:moveTo>
                <a:lnTo>
                  <a:pt x="266" y="312"/>
                </a:lnTo>
                <a:lnTo>
                  <a:pt x="266" y="79"/>
                </a:lnTo>
                <a:lnTo>
                  <a:pt x="288" y="79"/>
                </a:lnTo>
                <a:lnTo>
                  <a:pt x="288" y="312"/>
                </a:lnTo>
                <a:lnTo>
                  <a:pt x="266" y="312"/>
                </a:lnTo>
                <a:close/>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path>
            </a:pathLst>
          </a:custGeom>
          <a:solidFill>
            <a:schemeClr val="bg1">
              <a:alpha val="100000"/>
            </a:schemeClr>
          </a:solidFill>
          <a:ln w="9525">
            <a:noFill/>
          </a:ln>
        </p:spPr>
        <p:txBody>
          <a:bodyPr/>
          <a:lstStyle/>
          <a:p>
            <a:endParaRPr lang="zh-CN" altLang="en-US"/>
          </a:p>
        </p:txBody>
      </p:sp>
      <p:sp>
        <p:nvSpPr>
          <p:cNvPr id="2058" name="Freeform 17">
            <a:hlinkClick r:id="" action="ppaction://hlinkshowjump?jump=nextslide"/>
          </p:cNvPr>
          <p:cNvSpPr>
            <a:spLocks noEditPoints="1"/>
          </p:cNvSpPr>
          <p:nvPr userDrawn="1"/>
        </p:nvSpPr>
        <p:spPr>
          <a:xfrm>
            <a:off x="11222038" y="188913"/>
            <a:ext cx="273050" cy="295275"/>
          </a:xfrm>
          <a:custGeom>
            <a:avLst/>
            <a:gdLst/>
            <a:ahLst/>
            <a:cxnLst>
              <a:cxn ang="0">
                <a:pos x="136883" y="0"/>
              </a:cxn>
              <a:cxn ang="0">
                <a:pos x="0" y="147638"/>
              </a:cxn>
              <a:cxn ang="0">
                <a:pos x="136883" y="295275"/>
              </a:cxn>
              <a:cxn ang="0">
                <a:pos x="273050" y="147638"/>
              </a:cxn>
              <a:cxn ang="0">
                <a:pos x="136883" y="0"/>
              </a:cxn>
              <a:cxn ang="0">
                <a:pos x="79550" y="48697"/>
              </a:cxn>
              <a:cxn ang="0">
                <a:pos x="79550" y="256626"/>
              </a:cxn>
              <a:cxn ang="0">
                <a:pos x="251550" y="152275"/>
              </a:cxn>
              <a:cxn ang="0">
                <a:pos x="79550" y="48697"/>
              </a:cxn>
              <a:cxn ang="0">
                <a:pos x="96033" y="74978"/>
              </a:cxn>
              <a:cxn ang="0">
                <a:pos x="96033" y="74978"/>
              </a:cxn>
              <a:cxn ang="0">
                <a:pos x="225033" y="152275"/>
              </a:cxn>
              <a:cxn ang="0">
                <a:pos x="96033" y="230345"/>
              </a:cxn>
              <a:cxn ang="0">
                <a:pos x="96033" y="74978"/>
              </a:cxn>
            </a:cxnLst>
            <a:rect l="0" t="0" r="0" b="0"/>
            <a:pathLst>
              <a:path w="381" h="382">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moveTo>
                  <a:pt x="111" y="63"/>
                </a:moveTo>
                <a:lnTo>
                  <a:pt x="111" y="332"/>
                </a:lnTo>
                <a:lnTo>
                  <a:pt x="351" y="197"/>
                </a:lnTo>
                <a:lnTo>
                  <a:pt x="111" y="63"/>
                </a:lnTo>
                <a:close/>
                <a:moveTo>
                  <a:pt x="134" y="97"/>
                </a:moveTo>
                <a:lnTo>
                  <a:pt x="134" y="97"/>
                </a:lnTo>
                <a:lnTo>
                  <a:pt x="314" y="197"/>
                </a:lnTo>
                <a:lnTo>
                  <a:pt x="134" y="298"/>
                </a:lnTo>
                <a:lnTo>
                  <a:pt x="134" y="97"/>
                </a:lnTo>
                <a:close/>
              </a:path>
            </a:pathLst>
          </a:custGeom>
          <a:solidFill>
            <a:schemeClr val="bg1">
              <a:alpha val="100000"/>
            </a:schemeClr>
          </a:solidFill>
          <a:ln w="9525">
            <a:noFill/>
          </a:ln>
        </p:spPr>
        <p:txBody>
          <a:bodyPr/>
          <a:lstStyle/>
          <a:p>
            <a:endParaRPr lang="zh-CN" altLang="en-US"/>
          </a:p>
        </p:txBody>
      </p:sp>
      <p:sp>
        <p:nvSpPr>
          <p:cNvPr id="2059" name="TextBox 12"/>
          <p:cNvSpPr txBox="1"/>
          <p:nvPr userDrawn="1"/>
        </p:nvSpPr>
        <p:spPr>
          <a:xfrm>
            <a:off x="10579100" y="188913"/>
            <a:ext cx="457200" cy="338137"/>
          </a:xfrm>
          <a:prstGeom prst="rect">
            <a:avLst/>
          </a:prstGeom>
          <a:noFill/>
          <a:ln w="9525">
            <a:noFill/>
          </a:ln>
        </p:spPr>
        <p:txBody>
          <a:bodyPr wrap="none">
            <a:spAutoFit/>
          </a:bodyPr>
          <a:lstStyle/>
          <a:p>
            <a:pPr lvl="0" algn="ctr" eaLnBrk="1" hangingPunct="1"/>
            <a:fld id="{9A0DB2DC-4C9A-4742-B13C-FB6460FD3503}" type="slidenum">
              <a:rPr lang="zh-CN" altLang="en-US" sz="1600" dirty="0">
                <a:solidFill>
                  <a:schemeClr val="accent2"/>
                </a:solidFill>
                <a:latin typeface="微软雅黑" panose="020B0503020204020204" pitchFamily="2" charset="-122"/>
                <a:ea typeface="微软雅黑" panose="020B0503020204020204" pitchFamily="2" charset="-122"/>
              </a:rPr>
              <a:t>‹#›</a:t>
            </a:fld>
            <a:endParaRPr lang="zh-CN" altLang="en-US" sz="1600" dirty="0">
              <a:solidFill>
                <a:schemeClr val="accent2"/>
              </a:solidFill>
              <a:latin typeface="微软雅黑" panose="020B0503020204020204" pitchFamily="2" charset="-122"/>
              <a:ea typeface="微软雅黑" panose="020B0503020204020204" pitchFamily="2" charset="-122"/>
            </a:endParaRPr>
          </a:p>
        </p:txBody>
      </p:sp>
      <p:sp>
        <p:nvSpPr>
          <p:cNvPr id="2060"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2061"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2"/>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3075"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2"/>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p:cNvPicPr>
          <p:nvPr userDrawn="1"/>
        </p:nvPicPr>
        <p:blipFill>
          <a:blip r:embed="rId14"/>
          <a:stretch>
            <a:fillRect/>
          </a:stretch>
        </p:blipFill>
        <p:spPr>
          <a:xfrm>
            <a:off x="4146550" y="2886075"/>
            <a:ext cx="1060450" cy="800100"/>
          </a:xfrm>
          <a:prstGeom prst="rect">
            <a:avLst/>
          </a:prstGeom>
          <a:noFill/>
          <a:ln w="9525">
            <a:noFill/>
          </a:ln>
        </p:spPr>
      </p:pic>
      <p:pic>
        <p:nvPicPr>
          <p:cNvPr id="4099" name="Picture 3" descr="PPECLOGO-eff-0-2"/>
          <p:cNvPicPr>
            <a:picLocks noChangeAspect="1"/>
          </p:cNvPicPr>
          <p:nvPr userDrawn="1"/>
        </p:nvPicPr>
        <p:blipFill>
          <a:blip r:embed="rId15"/>
          <a:stretch>
            <a:fillRect/>
          </a:stretch>
        </p:blipFill>
        <p:spPr>
          <a:xfrm>
            <a:off x="8431213" y="2757488"/>
            <a:ext cx="1095375" cy="839787"/>
          </a:xfrm>
          <a:prstGeom prst="rect">
            <a:avLst/>
          </a:prstGeom>
          <a:noFill/>
          <a:ln w="9525">
            <a:noFill/>
          </a:ln>
        </p:spPr>
      </p:pic>
      <p:pic>
        <p:nvPicPr>
          <p:cNvPr id="4100" name="Picture 4" descr="PPECLOGO-eff-0-3"/>
          <p:cNvPicPr>
            <a:picLocks noChangeAspect="1"/>
          </p:cNvPicPr>
          <p:nvPr userDrawn="1"/>
        </p:nvPicPr>
        <p:blipFill>
          <a:blip r:embed="rId16"/>
          <a:stretch>
            <a:fillRect/>
          </a:stretch>
        </p:blipFill>
        <p:spPr>
          <a:xfrm>
            <a:off x="1039813" y="1447800"/>
            <a:ext cx="3014662" cy="2376488"/>
          </a:xfrm>
          <a:prstGeom prst="rect">
            <a:avLst/>
          </a:prstGeom>
          <a:noFill/>
          <a:ln w="9525">
            <a:noFill/>
          </a:ln>
        </p:spPr>
      </p:pic>
      <p:pic>
        <p:nvPicPr>
          <p:cNvPr id="4101" name="Picture 5" descr="PPECLOGO-eff-0-1"/>
          <p:cNvPicPr>
            <a:picLocks noChangeAspect="1"/>
          </p:cNvPicPr>
          <p:nvPr userDrawn="1"/>
        </p:nvPicPr>
        <p:blipFill>
          <a:blip r:embed="rId17"/>
          <a:stretch>
            <a:fillRect/>
          </a:stretch>
        </p:blipFill>
        <p:spPr>
          <a:xfrm>
            <a:off x="4467225" y="3770313"/>
            <a:ext cx="523875" cy="396875"/>
          </a:xfrm>
          <a:prstGeom prst="rect">
            <a:avLst/>
          </a:prstGeom>
          <a:noFill/>
          <a:ln w="9525">
            <a:noFill/>
          </a:ln>
        </p:spPr>
      </p:pic>
      <p:pic>
        <p:nvPicPr>
          <p:cNvPr id="4102" name="Picture 6" descr="PPECLOGO-eff-0-1"/>
          <p:cNvPicPr>
            <a:picLocks noChangeAspect="1"/>
          </p:cNvPicPr>
          <p:nvPr userDrawn="1"/>
        </p:nvPicPr>
        <p:blipFill>
          <a:blip r:embed="rId18"/>
          <a:stretch>
            <a:fillRect/>
          </a:stretch>
        </p:blipFill>
        <p:spPr>
          <a:xfrm>
            <a:off x="7377113" y="2903538"/>
            <a:ext cx="400050" cy="303212"/>
          </a:xfrm>
          <a:prstGeom prst="rect">
            <a:avLst/>
          </a:prstGeom>
          <a:noFill/>
          <a:ln w="9525">
            <a:noFill/>
          </a:ln>
        </p:spPr>
      </p:pic>
      <p:pic>
        <p:nvPicPr>
          <p:cNvPr id="4103" name="Picture 8" descr="PPECLOGO-eff-0-2"/>
          <p:cNvPicPr>
            <a:picLocks noChangeAspect="1"/>
          </p:cNvPicPr>
          <p:nvPr userDrawn="1"/>
        </p:nvPicPr>
        <p:blipFill>
          <a:blip r:embed="rId19"/>
          <a:stretch>
            <a:fillRect/>
          </a:stretch>
        </p:blipFill>
        <p:spPr>
          <a:xfrm>
            <a:off x="5278438" y="2574925"/>
            <a:ext cx="981075" cy="750888"/>
          </a:xfrm>
          <a:prstGeom prst="rect">
            <a:avLst/>
          </a:prstGeom>
          <a:noFill/>
          <a:ln w="9525">
            <a:noFill/>
          </a:ln>
        </p:spPr>
      </p:pic>
      <p:pic>
        <p:nvPicPr>
          <p:cNvPr id="4104" name="Picture 9" descr="PPECLOGO-eff-5-4"/>
          <p:cNvPicPr>
            <a:picLocks noChangeAspect="1"/>
          </p:cNvPicPr>
          <p:nvPr userDrawn="1"/>
        </p:nvPicPr>
        <p:blipFill>
          <a:blip r:embed="rId20"/>
          <a:stretch>
            <a:fillRect/>
          </a:stretch>
        </p:blipFill>
        <p:spPr>
          <a:xfrm>
            <a:off x="3262313" y="3206750"/>
            <a:ext cx="1477962" cy="1123950"/>
          </a:xfrm>
          <a:prstGeom prst="rect">
            <a:avLst/>
          </a:prstGeom>
          <a:noFill/>
          <a:ln w="9525">
            <a:noFill/>
          </a:ln>
        </p:spPr>
      </p:pic>
      <p:pic>
        <p:nvPicPr>
          <p:cNvPr id="4105" name="Picture 10" descr="PPECLOGO-eff-5-2"/>
          <p:cNvPicPr>
            <a:picLocks noChangeAspect="1"/>
          </p:cNvPicPr>
          <p:nvPr userDrawn="1"/>
        </p:nvPicPr>
        <p:blipFill>
          <a:blip r:embed="rId21"/>
          <a:stretch>
            <a:fillRect/>
          </a:stretch>
        </p:blipFill>
        <p:spPr>
          <a:xfrm>
            <a:off x="5353050" y="3446463"/>
            <a:ext cx="1833563" cy="1435100"/>
          </a:xfrm>
          <a:prstGeom prst="rect">
            <a:avLst/>
          </a:prstGeom>
          <a:noFill/>
          <a:ln w="9525">
            <a:noFill/>
          </a:ln>
        </p:spPr>
      </p:pic>
      <p:pic>
        <p:nvPicPr>
          <p:cNvPr id="4106" name="Picture 11" descr="PPECLOGO-eff-5-4"/>
          <p:cNvPicPr>
            <a:picLocks noChangeAspect="1"/>
          </p:cNvPicPr>
          <p:nvPr userDrawn="1"/>
        </p:nvPicPr>
        <p:blipFill>
          <a:blip r:embed="rId22"/>
          <a:stretch>
            <a:fillRect/>
          </a:stretch>
        </p:blipFill>
        <p:spPr>
          <a:xfrm>
            <a:off x="9885363" y="2725738"/>
            <a:ext cx="1117600" cy="850900"/>
          </a:xfrm>
          <a:prstGeom prst="rect">
            <a:avLst/>
          </a:prstGeom>
          <a:noFill/>
          <a:ln w="9525">
            <a:noFill/>
          </a:ln>
        </p:spPr>
      </p:pic>
      <p:pic>
        <p:nvPicPr>
          <p:cNvPr id="4107" name="Picture 12" descr="PPECLOGO-eff-0-1"/>
          <p:cNvPicPr>
            <a:picLocks noChangeAspect="1"/>
          </p:cNvPicPr>
          <p:nvPr userDrawn="1"/>
        </p:nvPicPr>
        <p:blipFill>
          <a:blip r:embed="rId23"/>
          <a:stretch>
            <a:fillRect/>
          </a:stretch>
        </p:blipFill>
        <p:spPr>
          <a:xfrm>
            <a:off x="7942263" y="3624263"/>
            <a:ext cx="522287" cy="393700"/>
          </a:xfrm>
          <a:prstGeom prst="rect">
            <a:avLst/>
          </a:prstGeom>
          <a:noFill/>
          <a:ln w="9525">
            <a:noFill/>
          </a:ln>
        </p:spPr>
      </p:pic>
      <p:pic>
        <p:nvPicPr>
          <p:cNvPr id="4108" name="Picture 13" descr="PPECLOGO-eff-0-1"/>
          <p:cNvPicPr>
            <a:picLocks noChangeAspect="1"/>
          </p:cNvPicPr>
          <p:nvPr userDrawn="1"/>
        </p:nvPicPr>
        <p:blipFill>
          <a:blip r:embed="rId23"/>
          <a:stretch>
            <a:fillRect/>
          </a:stretch>
        </p:blipFill>
        <p:spPr>
          <a:xfrm>
            <a:off x="11255375" y="2365375"/>
            <a:ext cx="522288" cy="392113"/>
          </a:xfrm>
          <a:prstGeom prst="rect">
            <a:avLst/>
          </a:prstGeom>
          <a:noFill/>
          <a:ln w="9525">
            <a:noFill/>
          </a:ln>
        </p:spPr>
      </p:pic>
      <p:pic>
        <p:nvPicPr>
          <p:cNvPr id="4109" name="Picture 14" descr="PPECLOGO-eff2-1-2"/>
          <p:cNvPicPr>
            <a:picLocks noChangeAspect="1"/>
          </p:cNvPicPr>
          <p:nvPr userDrawn="1"/>
        </p:nvPicPr>
        <p:blipFill>
          <a:blip r:embed="rId24"/>
          <a:stretch>
            <a:fillRect/>
          </a:stretch>
        </p:blipFill>
        <p:spPr>
          <a:xfrm>
            <a:off x="2054225" y="2795588"/>
            <a:ext cx="1697038" cy="1428750"/>
          </a:xfrm>
          <a:prstGeom prst="rect">
            <a:avLst/>
          </a:prstGeom>
          <a:noFill/>
          <a:ln w="9525">
            <a:noFill/>
          </a:ln>
        </p:spPr>
      </p:pic>
      <p:pic>
        <p:nvPicPr>
          <p:cNvPr id="4110" name="Picture 15" descr="PPECLOGO-eff2-1-3"/>
          <p:cNvPicPr>
            <a:picLocks noChangeAspect="1"/>
          </p:cNvPicPr>
          <p:nvPr userDrawn="1"/>
        </p:nvPicPr>
        <p:blipFill>
          <a:blip r:embed="rId25"/>
          <a:stretch>
            <a:fillRect/>
          </a:stretch>
        </p:blipFill>
        <p:spPr>
          <a:xfrm>
            <a:off x="3983038" y="2786063"/>
            <a:ext cx="438150" cy="365125"/>
          </a:xfrm>
          <a:prstGeom prst="rect">
            <a:avLst/>
          </a:prstGeom>
          <a:noFill/>
          <a:ln w="9525">
            <a:noFill/>
          </a:ln>
        </p:spPr>
      </p:pic>
      <p:pic>
        <p:nvPicPr>
          <p:cNvPr id="4111" name="Picture 16" descr="PPECLOGO-eff2-1-4"/>
          <p:cNvPicPr>
            <a:picLocks noChangeAspect="1"/>
          </p:cNvPicPr>
          <p:nvPr userDrawn="1"/>
        </p:nvPicPr>
        <p:blipFill>
          <a:blip r:embed="rId26"/>
          <a:stretch>
            <a:fillRect/>
          </a:stretch>
        </p:blipFill>
        <p:spPr>
          <a:xfrm>
            <a:off x="8520113" y="3325813"/>
            <a:ext cx="703262" cy="585787"/>
          </a:xfrm>
          <a:prstGeom prst="rect">
            <a:avLst/>
          </a:prstGeom>
          <a:noFill/>
          <a:ln w="9525">
            <a:noFill/>
          </a:ln>
        </p:spPr>
      </p:pic>
      <p:pic>
        <p:nvPicPr>
          <p:cNvPr id="4112" name="Picture 17" descr="PPECLOGO-eff2-1-3"/>
          <p:cNvPicPr>
            <a:picLocks noChangeAspect="1"/>
          </p:cNvPicPr>
          <p:nvPr userDrawn="1"/>
        </p:nvPicPr>
        <p:blipFill>
          <a:blip r:embed="rId25"/>
          <a:stretch>
            <a:fillRect/>
          </a:stretch>
        </p:blipFill>
        <p:spPr>
          <a:xfrm>
            <a:off x="9239250" y="2909888"/>
            <a:ext cx="360363" cy="301625"/>
          </a:xfrm>
          <a:prstGeom prst="rect">
            <a:avLst/>
          </a:prstGeom>
          <a:noFill/>
          <a:ln w="9525">
            <a:noFill/>
          </a:ln>
        </p:spPr>
      </p:pic>
      <p:pic>
        <p:nvPicPr>
          <p:cNvPr id="4113" name="Picture 18" descr="PPECLOGO-eff2-1-3"/>
          <p:cNvPicPr>
            <a:picLocks noChangeAspect="1"/>
          </p:cNvPicPr>
          <p:nvPr userDrawn="1"/>
        </p:nvPicPr>
        <p:blipFill>
          <a:blip r:embed="rId25"/>
          <a:stretch>
            <a:fillRect/>
          </a:stretch>
        </p:blipFill>
        <p:spPr>
          <a:xfrm>
            <a:off x="9745663" y="3446463"/>
            <a:ext cx="280987" cy="236537"/>
          </a:xfrm>
          <a:prstGeom prst="rect">
            <a:avLst/>
          </a:prstGeom>
          <a:noFill/>
          <a:ln w="9525">
            <a:noFill/>
          </a:ln>
        </p:spPr>
      </p:pic>
      <p:sp>
        <p:nvSpPr>
          <p:cNvPr id="4114"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4115"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attrName>
                                          <p:attrName>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attrName>
                                          <p:attrName>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attrName>
                                          <p:attrName>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attrName>
                                          <p:attrName>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attrName>
                                          <p:attrName>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attrName>
                                          <p:attrName>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attrName>
                                          <p:attrName>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16"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2"/>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26.jpeg"/><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6146" name="图片 10"/>
          <p:cNvPicPr>
            <a:picLocks noChangeAspect="1"/>
          </p:cNvPicPr>
          <p:nvPr/>
        </p:nvPicPr>
        <p:blipFill>
          <a:blip r:embed="rId4"/>
          <a:stretch>
            <a:fillRect/>
          </a:stretch>
        </p:blipFill>
        <p:spPr>
          <a:xfrm>
            <a:off x="8077200" y="4397375"/>
            <a:ext cx="4094163" cy="2452688"/>
          </a:xfrm>
          <a:prstGeom prst="rect">
            <a:avLst/>
          </a:prstGeom>
          <a:noFill/>
          <a:ln w="9525">
            <a:noFill/>
          </a:ln>
        </p:spPr>
      </p:pic>
      <p:sp>
        <p:nvSpPr>
          <p:cNvPr id="6147" name="Freeform 13"/>
          <p:cNvSpPr/>
          <p:nvPr/>
        </p:nvSpPr>
        <p:spPr>
          <a:xfrm>
            <a:off x="6100763" y="6084888"/>
            <a:ext cx="6096000" cy="469900"/>
          </a:xfrm>
          <a:custGeom>
            <a:avLst/>
            <a:gdLst/>
            <a:ahLst/>
            <a:cxnLst>
              <a:cxn ang="0">
                <a:pos x="0" y="0"/>
              </a:cxn>
              <a:cxn ang="0">
                <a:pos x="6096000" y="0"/>
              </a:cxn>
              <a:cxn ang="0">
                <a:pos x="6096000" y="469899"/>
              </a:cxn>
              <a:cxn ang="0">
                <a:pos x="574149" y="469899"/>
              </a:cxn>
              <a:cxn ang="0">
                <a:pos x="0" y="0"/>
              </a:cxn>
            </a:cxnLst>
            <a:rect l="0" t="0" r="0" b="0"/>
            <a:pathLst>
              <a:path w="7910" h="574">
                <a:moveTo>
                  <a:pt x="0" y="0"/>
                </a:moveTo>
                <a:lnTo>
                  <a:pt x="7910" y="0"/>
                </a:lnTo>
                <a:lnTo>
                  <a:pt x="7910" y="574"/>
                </a:lnTo>
                <a:lnTo>
                  <a:pt x="745" y="574"/>
                </a:lnTo>
                <a:cubicBezTo>
                  <a:pt x="310" y="574"/>
                  <a:pt x="439" y="84"/>
                  <a:pt x="0" y="0"/>
                </a:cubicBezTo>
                <a:close/>
              </a:path>
            </a:pathLst>
          </a:custGeom>
          <a:solidFill>
            <a:schemeClr val="bg2">
              <a:alpha val="100000"/>
            </a:schemeClr>
          </a:solidFill>
          <a:ln w="9525">
            <a:noFill/>
          </a:ln>
        </p:spPr>
        <p:txBody>
          <a:bodyPr/>
          <a:lstStyle/>
          <a:p>
            <a:endParaRPr lang="zh-CN" altLang="en-US"/>
          </a:p>
        </p:txBody>
      </p:sp>
      <p:sp>
        <p:nvSpPr>
          <p:cNvPr id="6148" name="Freeform 14"/>
          <p:cNvSpPr/>
          <p:nvPr/>
        </p:nvSpPr>
        <p:spPr>
          <a:xfrm>
            <a:off x="0" y="6084888"/>
            <a:ext cx="1152525" cy="469900"/>
          </a:xfrm>
          <a:custGeom>
            <a:avLst/>
            <a:gdLst/>
            <a:ahLst/>
            <a:cxnLst>
              <a:cxn ang="0">
                <a:pos x="0" y="0"/>
              </a:cxn>
              <a:cxn ang="0">
                <a:pos x="579344" y="0"/>
              </a:cxn>
              <a:cxn ang="0">
                <a:pos x="1152525" y="469899"/>
              </a:cxn>
              <a:cxn ang="0">
                <a:pos x="0" y="469899"/>
              </a:cxn>
              <a:cxn ang="0">
                <a:pos x="0" y="0"/>
              </a:cxn>
            </a:cxnLst>
            <a:rect l="0" t="0" r="0" b="0"/>
            <a:pathLst>
              <a:path w="1496" h="574">
                <a:moveTo>
                  <a:pt x="0" y="0"/>
                </a:moveTo>
                <a:lnTo>
                  <a:pt x="752" y="0"/>
                </a:lnTo>
                <a:cubicBezTo>
                  <a:pt x="1190" y="84"/>
                  <a:pt x="1061" y="574"/>
                  <a:pt x="1496" y="574"/>
                </a:cubicBezTo>
                <a:lnTo>
                  <a:pt x="0" y="574"/>
                </a:lnTo>
                <a:lnTo>
                  <a:pt x="0" y="0"/>
                </a:lnTo>
                <a:close/>
              </a:path>
            </a:pathLst>
          </a:custGeom>
          <a:solidFill>
            <a:schemeClr val="bg2">
              <a:alpha val="100000"/>
            </a:schemeClr>
          </a:solidFill>
          <a:ln w="9525">
            <a:noFill/>
          </a:ln>
        </p:spPr>
        <p:txBody>
          <a:bodyPr/>
          <a:lstStyle/>
          <a:p>
            <a:endParaRPr lang="zh-CN" altLang="en-US"/>
          </a:p>
        </p:txBody>
      </p:sp>
      <p:pic>
        <p:nvPicPr>
          <p:cNvPr id="6149" name="图片 9"/>
          <p:cNvPicPr>
            <a:picLocks noChangeAspect="1"/>
          </p:cNvPicPr>
          <p:nvPr/>
        </p:nvPicPr>
        <p:blipFill>
          <a:blip r:embed="rId5"/>
          <a:stretch>
            <a:fillRect/>
          </a:stretch>
        </p:blipFill>
        <p:spPr>
          <a:xfrm>
            <a:off x="2339975" y="917575"/>
            <a:ext cx="1884363" cy="5597525"/>
          </a:xfrm>
          <a:prstGeom prst="rect">
            <a:avLst/>
          </a:prstGeom>
          <a:noFill/>
          <a:ln w="9525">
            <a:noFill/>
          </a:ln>
        </p:spPr>
      </p:pic>
      <p:sp>
        <p:nvSpPr>
          <p:cNvPr id="6150" name="Freeform 5"/>
          <p:cNvSpPr>
            <a:spLocks noEditPoints="1"/>
          </p:cNvSpPr>
          <p:nvPr/>
        </p:nvSpPr>
        <p:spPr>
          <a:xfrm>
            <a:off x="436563" y="309563"/>
            <a:ext cx="1949450" cy="792162"/>
          </a:xfrm>
          <a:custGeom>
            <a:avLst/>
            <a:gdLst/>
            <a:ahLst/>
            <a:cxnLst>
              <a:cxn ang="0">
                <a:pos x="16846" y="8890"/>
              </a:cxn>
              <a:cxn ang="0">
                <a:pos x="652578" y="0"/>
              </a:cxn>
              <a:cxn ang="0">
                <a:pos x="704891" y="436493"/>
              </a:cxn>
              <a:cxn ang="0">
                <a:pos x="1387616" y="514724"/>
              </a:cxn>
              <a:cxn ang="0">
                <a:pos x="1026747" y="73786"/>
              </a:cxn>
              <a:cxn ang="0">
                <a:pos x="1215604" y="46227"/>
              </a:cxn>
              <a:cxn ang="0">
                <a:pos x="1252844" y="292477"/>
              </a:cxn>
              <a:cxn ang="0">
                <a:pos x="1483374" y="255139"/>
              </a:cxn>
              <a:cxn ang="0">
                <a:pos x="1707698" y="482720"/>
              </a:cxn>
              <a:cxn ang="0">
                <a:pos x="1949755" y="564507"/>
              </a:cxn>
              <a:cxn ang="0">
                <a:pos x="160485" y="632959"/>
              </a:cxn>
              <a:cxn ang="0">
                <a:pos x="126792" y="656073"/>
              </a:cxn>
              <a:cxn ang="0">
                <a:pos x="130338" y="764529"/>
              </a:cxn>
              <a:cxn ang="0">
                <a:pos x="203044" y="606290"/>
              </a:cxn>
              <a:cxn ang="0">
                <a:pos x="203044" y="606290"/>
              </a:cxn>
              <a:cxn ang="0">
                <a:pos x="299689" y="664074"/>
              </a:cxn>
              <a:cxn ang="0">
                <a:pos x="275750" y="690743"/>
              </a:cxn>
              <a:cxn ang="0">
                <a:pos x="178218" y="772530"/>
              </a:cxn>
              <a:cxn ang="0">
                <a:pos x="290823" y="770752"/>
              </a:cxn>
              <a:cxn ang="0">
                <a:pos x="360869" y="696077"/>
              </a:cxn>
              <a:cxn ang="0">
                <a:pos x="361755" y="721858"/>
              </a:cxn>
              <a:cxn ang="0">
                <a:pos x="360869" y="653406"/>
              </a:cxn>
              <a:cxn ang="0">
                <a:pos x="469041" y="656073"/>
              </a:cxn>
              <a:cxn ang="0">
                <a:pos x="460174" y="747639"/>
              </a:cxn>
              <a:cxn ang="0">
                <a:pos x="321856" y="621402"/>
              </a:cxn>
              <a:cxn ang="0">
                <a:pos x="608246" y="760084"/>
              </a:cxn>
              <a:cxn ang="0">
                <a:pos x="608246" y="760084"/>
              </a:cxn>
              <a:cxn ang="0">
                <a:pos x="696911" y="761862"/>
              </a:cxn>
              <a:cxn ang="0">
                <a:pos x="926555" y="683632"/>
              </a:cxn>
              <a:cxn ang="0">
                <a:pos x="907048" y="656962"/>
              </a:cxn>
              <a:cxn ang="0">
                <a:pos x="861829" y="697855"/>
              </a:cxn>
              <a:cxn ang="0">
                <a:pos x="1019654" y="624069"/>
              </a:cxn>
              <a:cxn ang="0">
                <a:pos x="1108319" y="611624"/>
              </a:cxn>
              <a:cxn ang="0">
                <a:pos x="1251957" y="619624"/>
              </a:cxn>
              <a:cxn ang="0">
                <a:pos x="1240431" y="742305"/>
              </a:cxn>
              <a:cxn ang="0">
                <a:pos x="1127826" y="651628"/>
              </a:cxn>
              <a:cxn ang="0">
                <a:pos x="1192551" y="651628"/>
              </a:cxn>
              <a:cxn ang="0">
                <a:pos x="1197871" y="712079"/>
              </a:cxn>
              <a:cxn ang="0">
                <a:pos x="1382296" y="647183"/>
              </a:cxn>
              <a:cxn ang="0">
                <a:pos x="1420422" y="720080"/>
              </a:cxn>
              <a:cxn ang="0">
                <a:pos x="1373429" y="719191"/>
              </a:cxn>
              <a:cxn ang="0">
                <a:pos x="1432835" y="601845"/>
              </a:cxn>
              <a:cxn ang="0">
                <a:pos x="1416875" y="712968"/>
              </a:cxn>
              <a:cxn ang="0">
                <a:pos x="1614599" y="728970"/>
              </a:cxn>
              <a:cxn ang="0">
                <a:pos x="1617259" y="768974"/>
              </a:cxn>
              <a:cxn ang="0">
                <a:pos x="1609279" y="673853"/>
              </a:cxn>
              <a:cxn ang="0">
                <a:pos x="1533914" y="615179"/>
              </a:cxn>
              <a:cxn ang="0">
                <a:pos x="1528594" y="764529"/>
              </a:cxn>
              <a:cxn ang="0">
                <a:pos x="1501107" y="605401"/>
              </a:cxn>
              <a:cxn ang="0">
                <a:pos x="1501107" y="605401"/>
              </a:cxn>
              <a:cxn ang="0">
                <a:pos x="1589773" y="605401"/>
              </a:cxn>
              <a:cxn ang="0">
                <a:pos x="1581793" y="757417"/>
              </a:cxn>
              <a:cxn ang="0">
                <a:pos x="1551647" y="770752"/>
              </a:cxn>
              <a:cxn ang="0">
                <a:pos x="1696172" y="771641"/>
              </a:cxn>
              <a:cxn ang="0">
                <a:pos x="1720111" y="669408"/>
              </a:cxn>
              <a:cxn ang="0">
                <a:pos x="1724545" y="711190"/>
              </a:cxn>
              <a:cxn ang="0">
                <a:pos x="1829170" y="656073"/>
              </a:cxn>
              <a:cxn ang="0">
                <a:pos x="1847790" y="701411"/>
              </a:cxn>
              <a:cxn ang="0">
                <a:pos x="1780404" y="768085"/>
              </a:cxn>
              <a:cxn ang="0">
                <a:pos x="1759124" y="714746"/>
              </a:cxn>
              <a:cxn ang="0">
                <a:pos x="1853110" y="752084"/>
              </a:cxn>
              <a:cxn ang="0">
                <a:pos x="1857543" y="656962"/>
              </a:cxn>
              <a:cxn ang="0">
                <a:pos x="1799910" y="598289"/>
              </a:cxn>
            </a:cxnLst>
            <a:rect l="0" t="0" r="0" b="0"/>
            <a:pathLst>
              <a:path w="2199" h="891">
                <a:moveTo>
                  <a:pt x="184" y="10"/>
                </a:moveTo>
                <a:lnTo>
                  <a:pt x="184" y="522"/>
                </a:lnTo>
                <a:lnTo>
                  <a:pt x="417" y="522"/>
                </a:lnTo>
                <a:lnTo>
                  <a:pt x="417" y="579"/>
                </a:lnTo>
                <a:lnTo>
                  <a:pt x="19" y="579"/>
                </a:lnTo>
                <a:lnTo>
                  <a:pt x="19" y="10"/>
                </a:lnTo>
                <a:lnTo>
                  <a:pt x="184" y="10"/>
                </a:lnTo>
                <a:close/>
                <a:moveTo>
                  <a:pt x="736" y="0"/>
                </a:moveTo>
                <a:cubicBezTo>
                  <a:pt x="902" y="0"/>
                  <a:pt x="984" y="98"/>
                  <a:pt x="984" y="294"/>
                </a:cubicBezTo>
                <a:cubicBezTo>
                  <a:pt x="984" y="490"/>
                  <a:pt x="900" y="588"/>
                  <a:pt x="732" y="588"/>
                </a:cubicBezTo>
                <a:cubicBezTo>
                  <a:pt x="563" y="588"/>
                  <a:pt x="479" y="488"/>
                  <a:pt x="479" y="287"/>
                </a:cubicBezTo>
                <a:cubicBezTo>
                  <a:pt x="479" y="96"/>
                  <a:pt x="564" y="0"/>
                  <a:pt x="736" y="0"/>
                </a:cubicBezTo>
                <a:close/>
                <a:moveTo>
                  <a:pt x="732" y="45"/>
                </a:moveTo>
                <a:cubicBezTo>
                  <a:pt x="700" y="45"/>
                  <a:pt x="679" y="63"/>
                  <a:pt x="668" y="97"/>
                </a:cubicBezTo>
                <a:cubicBezTo>
                  <a:pt x="658" y="131"/>
                  <a:pt x="652" y="197"/>
                  <a:pt x="652" y="294"/>
                </a:cubicBezTo>
                <a:cubicBezTo>
                  <a:pt x="652" y="391"/>
                  <a:pt x="658" y="457"/>
                  <a:pt x="668" y="491"/>
                </a:cubicBezTo>
                <a:cubicBezTo>
                  <a:pt x="679" y="526"/>
                  <a:pt x="700" y="543"/>
                  <a:pt x="732" y="543"/>
                </a:cubicBezTo>
                <a:cubicBezTo>
                  <a:pt x="763" y="543"/>
                  <a:pt x="784" y="526"/>
                  <a:pt x="795" y="491"/>
                </a:cubicBezTo>
                <a:cubicBezTo>
                  <a:pt x="806" y="457"/>
                  <a:pt x="811" y="391"/>
                  <a:pt x="811" y="294"/>
                </a:cubicBezTo>
                <a:cubicBezTo>
                  <a:pt x="811" y="197"/>
                  <a:pt x="806" y="131"/>
                  <a:pt x="795" y="97"/>
                </a:cubicBezTo>
                <a:cubicBezTo>
                  <a:pt x="784" y="63"/>
                  <a:pt x="763" y="45"/>
                  <a:pt x="732" y="45"/>
                </a:cubicBezTo>
                <a:close/>
                <a:moveTo>
                  <a:pt x="1331" y="272"/>
                </a:moveTo>
                <a:lnTo>
                  <a:pt x="1565" y="272"/>
                </a:lnTo>
                <a:lnTo>
                  <a:pt x="1565" y="579"/>
                </a:lnTo>
                <a:lnTo>
                  <a:pt x="1513" y="579"/>
                </a:lnTo>
                <a:lnTo>
                  <a:pt x="1495" y="540"/>
                </a:lnTo>
                <a:cubicBezTo>
                  <a:pt x="1449" y="572"/>
                  <a:pt x="1401" y="588"/>
                  <a:pt x="1349" y="588"/>
                </a:cubicBezTo>
                <a:cubicBezTo>
                  <a:pt x="1265" y="588"/>
                  <a:pt x="1200" y="563"/>
                  <a:pt x="1153" y="513"/>
                </a:cubicBezTo>
                <a:cubicBezTo>
                  <a:pt x="1107" y="462"/>
                  <a:pt x="1084" y="391"/>
                  <a:pt x="1084" y="300"/>
                </a:cubicBezTo>
                <a:cubicBezTo>
                  <a:pt x="1084" y="210"/>
                  <a:pt x="1108" y="138"/>
                  <a:pt x="1158" y="83"/>
                </a:cubicBezTo>
                <a:cubicBezTo>
                  <a:pt x="1207" y="28"/>
                  <a:pt x="1271" y="0"/>
                  <a:pt x="1351" y="0"/>
                </a:cubicBezTo>
                <a:cubicBezTo>
                  <a:pt x="1456" y="0"/>
                  <a:pt x="1520" y="54"/>
                  <a:pt x="1543" y="161"/>
                </a:cubicBezTo>
                <a:lnTo>
                  <a:pt x="1465" y="197"/>
                </a:lnTo>
                <a:lnTo>
                  <a:pt x="1465" y="183"/>
                </a:lnTo>
                <a:lnTo>
                  <a:pt x="1464" y="152"/>
                </a:lnTo>
                <a:cubicBezTo>
                  <a:pt x="1459" y="85"/>
                  <a:pt x="1428" y="52"/>
                  <a:pt x="1371" y="52"/>
                </a:cubicBezTo>
                <a:cubicBezTo>
                  <a:pt x="1329" y="52"/>
                  <a:pt x="1301" y="69"/>
                  <a:pt x="1286" y="105"/>
                </a:cubicBezTo>
                <a:cubicBezTo>
                  <a:pt x="1270" y="141"/>
                  <a:pt x="1263" y="207"/>
                  <a:pt x="1263" y="304"/>
                </a:cubicBezTo>
                <a:cubicBezTo>
                  <a:pt x="1263" y="394"/>
                  <a:pt x="1269" y="456"/>
                  <a:pt x="1281" y="488"/>
                </a:cubicBezTo>
                <a:cubicBezTo>
                  <a:pt x="1294" y="521"/>
                  <a:pt x="1317" y="537"/>
                  <a:pt x="1352" y="537"/>
                </a:cubicBezTo>
                <a:cubicBezTo>
                  <a:pt x="1393" y="537"/>
                  <a:pt x="1413" y="514"/>
                  <a:pt x="1413" y="469"/>
                </a:cubicBezTo>
                <a:lnTo>
                  <a:pt x="1413" y="329"/>
                </a:lnTo>
                <a:lnTo>
                  <a:pt x="1331" y="329"/>
                </a:lnTo>
                <a:lnTo>
                  <a:pt x="1331" y="272"/>
                </a:lnTo>
                <a:close/>
                <a:moveTo>
                  <a:pt x="1930" y="0"/>
                </a:moveTo>
                <a:cubicBezTo>
                  <a:pt x="2096" y="0"/>
                  <a:pt x="2179" y="98"/>
                  <a:pt x="2179" y="294"/>
                </a:cubicBezTo>
                <a:cubicBezTo>
                  <a:pt x="2179" y="490"/>
                  <a:pt x="2094" y="588"/>
                  <a:pt x="1926" y="588"/>
                </a:cubicBezTo>
                <a:cubicBezTo>
                  <a:pt x="1757" y="588"/>
                  <a:pt x="1673" y="488"/>
                  <a:pt x="1673" y="287"/>
                </a:cubicBezTo>
                <a:cubicBezTo>
                  <a:pt x="1673" y="96"/>
                  <a:pt x="1759" y="0"/>
                  <a:pt x="1930" y="0"/>
                </a:cubicBezTo>
                <a:close/>
                <a:moveTo>
                  <a:pt x="1926" y="45"/>
                </a:moveTo>
                <a:cubicBezTo>
                  <a:pt x="1895" y="45"/>
                  <a:pt x="1873" y="63"/>
                  <a:pt x="1863" y="97"/>
                </a:cubicBezTo>
                <a:cubicBezTo>
                  <a:pt x="1852" y="131"/>
                  <a:pt x="1846" y="197"/>
                  <a:pt x="1846" y="294"/>
                </a:cubicBezTo>
                <a:cubicBezTo>
                  <a:pt x="1846" y="391"/>
                  <a:pt x="1852" y="457"/>
                  <a:pt x="1863" y="491"/>
                </a:cubicBezTo>
                <a:cubicBezTo>
                  <a:pt x="1873" y="526"/>
                  <a:pt x="1895" y="543"/>
                  <a:pt x="1926" y="543"/>
                </a:cubicBezTo>
                <a:cubicBezTo>
                  <a:pt x="1957" y="543"/>
                  <a:pt x="1978" y="526"/>
                  <a:pt x="1989" y="491"/>
                </a:cubicBezTo>
                <a:cubicBezTo>
                  <a:pt x="2000" y="457"/>
                  <a:pt x="2005" y="391"/>
                  <a:pt x="2005" y="294"/>
                </a:cubicBezTo>
                <a:cubicBezTo>
                  <a:pt x="2005" y="197"/>
                  <a:pt x="2000" y="131"/>
                  <a:pt x="1989" y="97"/>
                </a:cubicBezTo>
                <a:cubicBezTo>
                  <a:pt x="1978" y="63"/>
                  <a:pt x="1957" y="45"/>
                  <a:pt x="1926" y="45"/>
                </a:cubicBezTo>
                <a:close/>
                <a:moveTo>
                  <a:pt x="0" y="635"/>
                </a:moveTo>
                <a:lnTo>
                  <a:pt x="2199" y="635"/>
                </a:lnTo>
                <a:lnTo>
                  <a:pt x="2199" y="891"/>
                </a:lnTo>
                <a:lnTo>
                  <a:pt x="0" y="891"/>
                </a:lnTo>
                <a:lnTo>
                  <a:pt x="0" y="635"/>
                </a:lnTo>
                <a:close/>
                <a:moveTo>
                  <a:pt x="159" y="675"/>
                </a:moveTo>
                <a:cubicBezTo>
                  <a:pt x="171" y="685"/>
                  <a:pt x="181" y="694"/>
                  <a:pt x="191" y="702"/>
                </a:cubicBezTo>
                <a:lnTo>
                  <a:pt x="181" y="712"/>
                </a:lnTo>
                <a:cubicBezTo>
                  <a:pt x="172" y="703"/>
                  <a:pt x="161" y="693"/>
                  <a:pt x="150" y="684"/>
                </a:cubicBezTo>
                <a:lnTo>
                  <a:pt x="159" y="675"/>
                </a:lnTo>
                <a:close/>
                <a:moveTo>
                  <a:pt x="152" y="728"/>
                </a:moveTo>
                <a:cubicBezTo>
                  <a:pt x="161" y="736"/>
                  <a:pt x="172" y="744"/>
                  <a:pt x="185" y="754"/>
                </a:cubicBezTo>
                <a:lnTo>
                  <a:pt x="175" y="764"/>
                </a:lnTo>
                <a:cubicBezTo>
                  <a:pt x="165" y="755"/>
                  <a:pt x="154" y="746"/>
                  <a:pt x="143" y="738"/>
                </a:cubicBezTo>
                <a:lnTo>
                  <a:pt x="152" y="728"/>
                </a:lnTo>
                <a:close/>
                <a:moveTo>
                  <a:pt x="147" y="860"/>
                </a:moveTo>
                <a:cubicBezTo>
                  <a:pt x="155" y="839"/>
                  <a:pt x="163" y="814"/>
                  <a:pt x="170" y="786"/>
                </a:cubicBezTo>
                <a:cubicBezTo>
                  <a:pt x="175" y="789"/>
                  <a:pt x="179" y="790"/>
                  <a:pt x="183" y="792"/>
                </a:cubicBezTo>
                <a:cubicBezTo>
                  <a:pt x="173" y="821"/>
                  <a:pt x="166" y="846"/>
                  <a:pt x="161" y="865"/>
                </a:cubicBezTo>
                <a:lnTo>
                  <a:pt x="147" y="860"/>
                </a:lnTo>
                <a:close/>
                <a:moveTo>
                  <a:pt x="238" y="682"/>
                </a:moveTo>
                <a:lnTo>
                  <a:pt x="298" y="682"/>
                </a:lnTo>
                <a:lnTo>
                  <a:pt x="298" y="692"/>
                </a:lnTo>
                <a:lnTo>
                  <a:pt x="238" y="692"/>
                </a:lnTo>
                <a:lnTo>
                  <a:pt x="238" y="682"/>
                </a:lnTo>
                <a:close/>
                <a:moveTo>
                  <a:pt x="229" y="682"/>
                </a:moveTo>
                <a:lnTo>
                  <a:pt x="241" y="682"/>
                </a:lnTo>
                <a:lnTo>
                  <a:pt x="241" y="708"/>
                </a:lnTo>
                <a:cubicBezTo>
                  <a:pt x="241" y="730"/>
                  <a:pt x="231" y="747"/>
                  <a:pt x="211" y="758"/>
                </a:cubicBezTo>
                <a:cubicBezTo>
                  <a:pt x="209" y="755"/>
                  <a:pt x="206" y="752"/>
                  <a:pt x="203" y="748"/>
                </a:cubicBezTo>
                <a:cubicBezTo>
                  <a:pt x="220" y="739"/>
                  <a:pt x="229" y="726"/>
                  <a:pt x="229" y="708"/>
                </a:cubicBezTo>
                <a:lnTo>
                  <a:pt x="229" y="682"/>
                </a:lnTo>
                <a:close/>
                <a:moveTo>
                  <a:pt x="297" y="682"/>
                </a:moveTo>
                <a:lnTo>
                  <a:pt x="309" y="682"/>
                </a:lnTo>
                <a:lnTo>
                  <a:pt x="309" y="725"/>
                </a:lnTo>
                <a:cubicBezTo>
                  <a:pt x="309" y="732"/>
                  <a:pt x="312" y="735"/>
                  <a:pt x="318" y="735"/>
                </a:cubicBezTo>
                <a:lnTo>
                  <a:pt x="341" y="735"/>
                </a:lnTo>
                <a:cubicBezTo>
                  <a:pt x="340" y="739"/>
                  <a:pt x="339" y="743"/>
                  <a:pt x="338" y="747"/>
                </a:cubicBezTo>
                <a:lnTo>
                  <a:pt x="317" y="747"/>
                </a:lnTo>
                <a:cubicBezTo>
                  <a:pt x="304" y="747"/>
                  <a:pt x="297" y="740"/>
                  <a:pt x="297" y="727"/>
                </a:cubicBezTo>
                <a:lnTo>
                  <a:pt x="297" y="682"/>
                </a:lnTo>
                <a:close/>
                <a:moveTo>
                  <a:pt x="213" y="766"/>
                </a:moveTo>
                <a:lnTo>
                  <a:pt x="311" y="766"/>
                </a:lnTo>
                <a:lnTo>
                  <a:pt x="311" y="777"/>
                </a:lnTo>
                <a:lnTo>
                  <a:pt x="213" y="777"/>
                </a:lnTo>
                <a:lnTo>
                  <a:pt x="213" y="766"/>
                </a:lnTo>
                <a:close/>
                <a:moveTo>
                  <a:pt x="306" y="766"/>
                </a:moveTo>
                <a:lnTo>
                  <a:pt x="319" y="766"/>
                </a:lnTo>
                <a:lnTo>
                  <a:pt x="319" y="776"/>
                </a:lnTo>
                <a:cubicBezTo>
                  <a:pt x="301" y="820"/>
                  <a:pt x="262" y="851"/>
                  <a:pt x="201" y="869"/>
                </a:cubicBezTo>
                <a:cubicBezTo>
                  <a:pt x="199" y="866"/>
                  <a:pt x="196" y="863"/>
                  <a:pt x="193" y="859"/>
                </a:cubicBezTo>
                <a:cubicBezTo>
                  <a:pt x="253" y="842"/>
                  <a:pt x="291" y="813"/>
                  <a:pt x="306" y="772"/>
                </a:cubicBezTo>
                <a:lnTo>
                  <a:pt x="306" y="766"/>
                </a:lnTo>
                <a:close/>
                <a:moveTo>
                  <a:pt x="235" y="771"/>
                </a:moveTo>
                <a:cubicBezTo>
                  <a:pt x="248" y="814"/>
                  <a:pt x="283" y="842"/>
                  <a:pt x="339" y="856"/>
                </a:cubicBezTo>
                <a:cubicBezTo>
                  <a:pt x="335" y="861"/>
                  <a:pt x="331" y="864"/>
                  <a:pt x="328" y="867"/>
                </a:cubicBezTo>
                <a:cubicBezTo>
                  <a:pt x="270" y="850"/>
                  <a:pt x="234" y="819"/>
                  <a:pt x="223" y="774"/>
                </a:cubicBezTo>
                <a:lnTo>
                  <a:pt x="235" y="771"/>
                </a:lnTo>
                <a:close/>
                <a:moveTo>
                  <a:pt x="407" y="773"/>
                </a:moveTo>
                <a:lnTo>
                  <a:pt x="523" y="773"/>
                </a:lnTo>
                <a:lnTo>
                  <a:pt x="523" y="783"/>
                </a:lnTo>
                <a:lnTo>
                  <a:pt x="407" y="783"/>
                </a:lnTo>
                <a:lnTo>
                  <a:pt x="407" y="773"/>
                </a:lnTo>
                <a:close/>
                <a:moveTo>
                  <a:pt x="408" y="812"/>
                </a:moveTo>
                <a:lnTo>
                  <a:pt x="525" y="812"/>
                </a:lnTo>
                <a:lnTo>
                  <a:pt x="525" y="822"/>
                </a:lnTo>
                <a:lnTo>
                  <a:pt x="408" y="822"/>
                </a:lnTo>
                <a:lnTo>
                  <a:pt x="408" y="812"/>
                </a:lnTo>
                <a:close/>
                <a:moveTo>
                  <a:pt x="401" y="735"/>
                </a:moveTo>
                <a:lnTo>
                  <a:pt x="412" y="735"/>
                </a:lnTo>
                <a:lnTo>
                  <a:pt x="412" y="866"/>
                </a:lnTo>
                <a:lnTo>
                  <a:pt x="401" y="866"/>
                </a:lnTo>
                <a:lnTo>
                  <a:pt x="401" y="735"/>
                </a:lnTo>
                <a:close/>
                <a:moveTo>
                  <a:pt x="407" y="735"/>
                </a:moveTo>
                <a:lnTo>
                  <a:pt x="529" y="735"/>
                </a:lnTo>
                <a:lnTo>
                  <a:pt x="529" y="745"/>
                </a:lnTo>
                <a:lnTo>
                  <a:pt x="407" y="745"/>
                </a:lnTo>
                <a:lnTo>
                  <a:pt x="407" y="735"/>
                </a:lnTo>
                <a:close/>
                <a:moveTo>
                  <a:pt x="519" y="738"/>
                </a:moveTo>
                <a:lnTo>
                  <a:pt x="529" y="738"/>
                </a:lnTo>
                <a:lnTo>
                  <a:pt x="529" y="844"/>
                </a:lnTo>
                <a:cubicBezTo>
                  <a:pt x="529" y="857"/>
                  <a:pt x="523" y="864"/>
                  <a:pt x="510" y="864"/>
                </a:cubicBezTo>
                <a:cubicBezTo>
                  <a:pt x="503" y="864"/>
                  <a:pt x="495" y="864"/>
                  <a:pt x="485" y="864"/>
                </a:cubicBezTo>
                <a:cubicBezTo>
                  <a:pt x="484" y="860"/>
                  <a:pt x="483" y="856"/>
                  <a:pt x="483" y="852"/>
                </a:cubicBezTo>
                <a:cubicBezTo>
                  <a:pt x="488" y="853"/>
                  <a:pt x="496" y="853"/>
                  <a:pt x="506" y="853"/>
                </a:cubicBezTo>
                <a:cubicBezTo>
                  <a:pt x="514" y="853"/>
                  <a:pt x="519" y="849"/>
                  <a:pt x="519" y="841"/>
                </a:cubicBezTo>
                <a:lnTo>
                  <a:pt x="519" y="738"/>
                </a:lnTo>
                <a:close/>
                <a:moveTo>
                  <a:pt x="363" y="699"/>
                </a:moveTo>
                <a:lnTo>
                  <a:pt x="554" y="699"/>
                </a:lnTo>
                <a:lnTo>
                  <a:pt x="554" y="710"/>
                </a:lnTo>
                <a:lnTo>
                  <a:pt x="363" y="710"/>
                </a:lnTo>
                <a:lnTo>
                  <a:pt x="363" y="699"/>
                </a:lnTo>
                <a:close/>
                <a:moveTo>
                  <a:pt x="435" y="672"/>
                </a:moveTo>
                <a:lnTo>
                  <a:pt x="448" y="675"/>
                </a:lnTo>
                <a:cubicBezTo>
                  <a:pt x="432" y="718"/>
                  <a:pt x="404" y="755"/>
                  <a:pt x="365" y="788"/>
                </a:cubicBezTo>
                <a:cubicBezTo>
                  <a:pt x="363" y="785"/>
                  <a:pt x="361" y="782"/>
                  <a:pt x="357" y="778"/>
                </a:cubicBezTo>
                <a:cubicBezTo>
                  <a:pt x="395" y="747"/>
                  <a:pt x="421" y="711"/>
                  <a:pt x="435" y="672"/>
                </a:cubicBezTo>
                <a:close/>
                <a:moveTo>
                  <a:pt x="686" y="855"/>
                </a:moveTo>
                <a:lnTo>
                  <a:pt x="686" y="840"/>
                </a:lnTo>
                <a:lnTo>
                  <a:pt x="600" y="840"/>
                </a:lnTo>
                <a:lnTo>
                  <a:pt x="600" y="687"/>
                </a:lnTo>
                <a:lnTo>
                  <a:pt x="581" y="687"/>
                </a:lnTo>
                <a:lnTo>
                  <a:pt x="581" y="855"/>
                </a:lnTo>
                <a:lnTo>
                  <a:pt x="686" y="855"/>
                </a:lnTo>
                <a:close/>
                <a:moveTo>
                  <a:pt x="787" y="702"/>
                </a:moveTo>
                <a:cubicBezTo>
                  <a:pt x="750" y="705"/>
                  <a:pt x="729" y="729"/>
                  <a:pt x="725" y="773"/>
                </a:cubicBezTo>
                <a:cubicBezTo>
                  <a:pt x="728" y="816"/>
                  <a:pt x="747" y="839"/>
                  <a:pt x="785" y="842"/>
                </a:cubicBezTo>
                <a:cubicBezTo>
                  <a:pt x="824" y="840"/>
                  <a:pt x="845" y="817"/>
                  <a:pt x="847" y="773"/>
                </a:cubicBezTo>
                <a:cubicBezTo>
                  <a:pt x="844" y="729"/>
                  <a:pt x="823" y="705"/>
                  <a:pt x="787" y="702"/>
                </a:cubicBezTo>
                <a:close/>
                <a:moveTo>
                  <a:pt x="786" y="857"/>
                </a:moveTo>
                <a:cubicBezTo>
                  <a:pt x="735" y="855"/>
                  <a:pt x="708" y="827"/>
                  <a:pt x="706" y="775"/>
                </a:cubicBezTo>
                <a:cubicBezTo>
                  <a:pt x="708" y="718"/>
                  <a:pt x="736" y="688"/>
                  <a:pt x="788" y="685"/>
                </a:cubicBezTo>
                <a:cubicBezTo>
                  <a:pt x="838" y="688"/>
                  <a:pt x="864" y="718"/>
                  <a:pt x="868" y="773"/>
                </a:cubicBezTo>
                <a:cubicBezTo>
                  <a:pt x="866" y="827"/>
                  <a:pt x="838" y="855"/>
                  <a:pt x="786" y="857"/>
                </a:cubicBezTo>
                <a:close/>
                <a:moveTo>
                  <a:pt x="972" y="769"/>
                </a:moveTo>
                <a:lnTo>
                  <a:pt x="1045" y="769"/>
                </a:lnTo>
                <a:lnTo>
                  <a:pt x="1045" y="830"/>
                </a:lnTo>
                <a:cubicBezTo>
                  <a:pt x="1031" y="848"/>
                  <a:pt x="1007" y="857"/>
                  <a:pt x="972" y="857"/>
                </a:cubicBezTo>
                <a:cubicBezTo>
                  <a:pt x="920" y="855"/>
                  <a:pt x="892" y="827"/>
                  <a:pt x="890" y="774"/>
                </a:cubicBezTo>
                <a:cubicBezTo>
                  <a:pt x="892" y="717"/>
                  <a:pt x="918" y="687"/>
                  <a:pt x="969" y="685"/>
                </a:cubicBezTo>
                <a:cubicBezTo>
                  <a:pt x="1007" y="685"/>
                  <a:pt x="1031" y="702"/>
                  <a:pt x="1044" y="734"/>
                </a:cubicBezTo>
                <a:lnTo>
                  <a:pt x="1023" y="739"/>
                </a:lnTo>
                <a:cubicBezTo>
                  <a:pt x="1014" y="715"/>
                  <a:pt x="996" y="702"/>
                  <a:pt x="968" y="702"/>
                </a:cubicBezTo>
                <a:cubicBezTo>
                  <a:pt x="933" y="705"/>
                  <a:pt x="913" y="729"/>
                  <a:pt x="910" y="773"/>
                </a:cubicBezTo>
                <a:cubicBezTo>
                  <a:pt x="912" y="816"/>
                  <a:pt x="933" y="839"/>
                  <a:pt x="972" y="842"/>
                </a:cubicBezTo>
                <a:cubicBezTo>
                  <a:pt x="997" y="842"/>
                  <a:pt x="1015" y="836"/>
                  <a:pt x="1026" y="822"/>
                </a:cubicBezTo>
                <a:lnTo>
                  <a:pt x="1026" y="785"/>
                </a:lnTo>
                <a:lnTo>
                  <a:pt x="972" y="785"/>
                </a:lnTo>
                <a:lnTo>
                  <a:pt x="972" y="769"/>
                </a:lnTo>
                <a:close/>
                <a:moveTo>
                  <a:pt x="1150" y="702"/>
                </a:moveTo>
                <a:cubicBezTo>
                  <a:pt x="1113" y="705"/>
                  <a:pt x="1093" y="729"/>
                  <a:pt x="1089" y="773"/>
                </a:cubicBezTo>
                <a:cubicBezTo>
                  <a:pt x="1091" y="816"/>
                  <a:pt x="1111" y="839"/>
                  <a:pt x="1148" y="842"/>
                </a:cubicBezTo>
                <a:cubicBezTo>
                  <a:pt x="1187" y="840"/>
                  <a:pt x="1208" y="817"/>
                  <a:pt x="1210" y="773"/>
                </a:cubicBezTo>
                <a:cubicBezTo>
                  <a:pt x="1207" y="729"/>
                  <a:pt x="1187" y="705"/>
                  <a:pt x="1150" y="702"/>
                </a:cubicBezTo>
                <a:close/>
                <a:moveTo>
                  <a:pt x="1149" y="857"/>
                </a:moveTo>
                <a:cubicBezTo>
                  <a:pt x="1098" y="855"/>
                  <a:pt x="1072" y="827"/>
                  <a:pt x="1070" y="775"/>
                </a:cubicBezTo>
                <a:cubicBezTo>
                  <a:pt x="1072" y="718"/>
                  <a:pt x="1099" y="688"/>
                  <a:pt x="1152" y="685"/>
                </a:cubicBezTo>
                <a:cubicBezTo>
                  <a:pt x="1201" y="688"/>
                  <a:pt x="1228" y="718"/>
                  <a:pt x="1231" y="773"/>
                </a:cubicBezTo>
                <a:cubicBezTo>
                  <a:pt x="1229" y="827"/>
                  <a:pt x="1202" y="855"/>
                  <a:pt x="1149" y="857"/>
                </a:cubicBezTo>
                <a:close/>
                <a:moveTo>
                  <a:pt x="1250" y="688"/>
                </a:moveTo>
                <a:lnTo>
                  <a:pt x="1446" y="688"/>
                </a:lnTo>
                <a:lnTo>
                  <a:pt x="1446" y="700"/>
                </a:lnTo>
                <a:lnTo>
                  <a:pt x="1250" y="700"/>
                </a:lnTo>
                <a:lnTo>
                  <a:pt x="1250" y="688"/>
                </a:lnTo>
                <a:close/>
                <a:moveTo>
                  <a:pt x="1399" y="697"/>
                </a:moveTo>
                <a:lnTo>
                  <a:pt x="1412" y="697"/>
                </a:lnTo>
                <a:lnTo>
                  <a:pt x="1412" y="837"/>
                </a:lnTo>
                <a:cubicBezTo>
                  <a:pt x="1412" y="855"/>
                  <a:pt x="1404" y="864"/>
                  <a:pt x="1386" y="864"/>
                </a:cubicBezTo>
                <a:cubicBezTo>
                  <a:pt x="1378" y="864"/>
                  <a:pt x="1367" y="864"/>
                  <a:pt x="1353" y="863"/>
                </a:cubicBezTo>
                <a:cubicBezTo>
                  <a:pt x="1352" y="858"/>
                  <a:pt x="1351" y="854"/>
                  <a:pt x="1350" y="849"/>
                </a:cubicBezTo>
                <a:cubicBezTo>
                  <a:pt x="1361" y="850"/>
                  <a:pt x="1372" y="850"/>
                  <a:pt x="1384" y="851"/>
                </a:cubicBezTo>
                <a:cubicBezTo>
                  <a:pt x="1394" y="851"/>
                  <a:pt x="1399" y="845"/>
                  <a:pt x="1399" y="835"/>
                </a:cubicBezTo>
                <a:lnTo>
                  <a:pt x="1399" y="697"/>
                </a:lnTo>
                <a:close/>
                <a:moveTo>
                  <a:pt x="1272" y="733"/>
                </a:moveTo>
                <a:lnTo>
                  <a:pt x="1285" y="733"/>
                </a:lnTo>
                <a:lnTo>
                  <a:pt x="1285" y="812"/>
                </a:lnTo>
                <a:lnTo>
                  <a:pt x="1272" y="812"/>
                </a:lnTo>
                <a:lnTo>
                  <a:pt x="1272" y="733"/>
                </a:lnTo>
                <a:close/>
                <a:moveTo>
                  <a:pt x="1279" y="733"/>
                </a:moveTo>
                <a:lnTo>
                  <a:pt x="1351" y="733"/>
                </a:lnTo>
                <a:lnTo>
                  <a:pt x="1351" y="745"/>
                </a:lnTo>
                <a:lnTo>
                  <a:pt x="1279" y="745"/>
                </a:lnTo>
                <a:lnTo>
                  <a:pt x="1279" y="733"/>
                </a:lnTo>
                <a:close/>
                <a:moveTo>
                  <a:pt x="1345" y="733"/>
                </a:moveTo>
                <a:lnTo>
                  <a:pt x="1358" y="733"/>
                </a:lnTo>
                <a:lnTo>
                  <a:pt x="1358" y="812"/>
                </a:lnTo>
                <a:lnTo>
                  <a:pt x="1345" y="812"/>
                </a:lnTo>
                <a:lnTo>
                  <a:pt x="1345" y="733"/>
                </a:lnTo>
                <a:close/>
                <a:moveTo>
                  <a:pt x="1279" y="801"/>
                </a:moveTo>
                <a:lnTo>
                  <a:pt x="1351" y="801"/>
                </a:lnTo>
                <a:lnTo>
                  <a:pt x="1351" y="812"/>
                </a:lnTo>
                <a:lnTo>
                  <a:pt x="1279" y="812"/>
                </a:lnTo>
                <a:lnTo>
                  <a:pt x="1279" y="801"/>
                </a:lnTo>
                <a:close/>
                <a:moveTo>
                  <a:pt x="1541" y="675"/>
                </a:moveTo>
                <a:cubicBezTo>
                  <a:pt x="1552" y="690"/>
                  <a:pt x="1562" y="705"/>
                  <a:pt x="1571" y="721"/>
                </a:cubicBezTo>
                <a:lnTo>
                  <a:pt x="1559" y="728"/>
                </a:lnTo>
                <a:cubicBezTo>
                  <a:pt x="1551" y="712"/>
                  <a:pt x="1541" y="696"/>
                  <a:pt x="1531" y="681"/>
                </a:cubicBezTo>
                <a:lnTo>
                  <a:pt x="1541" y="675"/>
                </a:lnTo>
                <a:close/>
                <a:moveTo>
                  <a:pt x="1612" y="801"/>
                </a:moveTo>
                <a:cubicBezTo>
                  <a:pt x="1628" y="818"/>
                  <a:pt x="1644" y="835"/>
                  <a:pt x="1659" y="851"/>
                </a:cubicBezTo>
                <a:lnTo>
                  <a:pt x="1647" y="861"/>
                </a:lnTo>
                <a:cubicBezTo>
                  <a:pt x="1633" y="843"/>
                  <a:pt x="1618" y="826"/>
                  <a:pt x="1602" y="810"/>
                </a:cubicBezTo>
                <a:lnTo>
                  <a:pt x="1612" y="801"/>
                </a:lnTo>
                <a:close/>
                <a:moveTo>
                  <a:pt x="1480" y="682"/>
                </a:moveTo>
                <a:lnTo>
                  <a:pt x="1492" y="682"/>
                </a:lnTo>
                <a:lnTo>
                  <a:pt x="1492" y="826"/>
                </a:lnTo>
                <a:cubicBezTo>
                  <a:pt x="1510" y="816"/>
                  <a:pt x="1528" y="806"/>
                  <a:pt x="1547" y="795"/>
                </a:cubicBezTo>
                <a:cubicBezTo>
                  <a:pt x="1548" y="801"/>
                  <a:pt x="1549" y="806"/>
                  <a:pt x="1549" y="809"/>
                </a:cubicBezTo>
                <a:cubicBezTo>
                  <a:pt x="1531" y="819"/>
                  <a:pt x="1512" y="829"/>
                  <a:pt x="1494" y="840"/>
                </a:cubicBezTo>
                <a:cubicBezTo>
                  <a:pt x="1490" y="842"/>
                  <a:pt x="1486" y="845"/>
                  <a:pt x="1481" y="849"/>
                </a:cubicBezTo>
                <a:lnTo>
                  <a:pt x="1473" y="836"/>
                </a:lnTo>
                <a:cubicBezTo>
                  <a:pt x="1477" y="832"/>
                  <a:pt x="1480" y="826"/>
                  <a:pt x="1480" y="819"/>
                </a:cubicBezTo>
                <a:lnTo>
                  <a:pt x="1480" y="682"/>
                </a:lnTo>
                <a:close/>
                <a:moveTo>
                  <a:pt x="1616" y="677"/>
                </a:moveTo>
                <a:lnTo>
                  <a:pt x="1628" y="677"/>
                </a:lnTo>
                <a:lnTo>
                  <a:pt x="1628" y="713"/>
                </a:lnTo>
                <a:cubicBezTo>
                  <a:pt x="1628" y="753"/>
                  <a:pt x="1622" y="785"/>
                  <a:pt x="1610" y="807"/>
                </a:cubicBezTo>
                <a:cubicBezTo>
                  <a:pt x="1595" y="833"/>
                  <a:pt x="1571" y="853"/>
                  <a:pt x="1538" y="867"/>
                </a:cubicBezTo>
                <a:cubicBezTo>
                  <a:pt x="1535" y="864"/>
                  <a:pt x="1532" y="860"/>
                  <a:pt x="1529" y="856"/>
                </a:cubicBezTo>
                <a:cubicBezTo>
                  <a:pt x="1562" y="842"/>
                  <a:pt x="1585" y="824"/>
                  <a:pt x="1598" y="802"/>
                </a:cubicBezTo>
                <a:cubicBezTo>
                  <a:pt x="1610" y="782"/>
                  <a:pt x="1616" y="752"/>
                  <a:pt x="1616" y="713"/>
                </a:cubicBezTo>
                <a:lnTo>
                  <a:pt x="1616" y="677"/>
                </a:lnTo>
                <a:close/>
                <a:moveTo>
                  <a:pt x="1821" y="690"/>
                </a:moveTo>
                <a:lnTo>
                  <a:pt x="1831" y="690"/>
                </a:lnTo>
                <a:lnTo>
                  <a:pt x="1831" y="820"/>
                </a:lnTo>
                <a:lnTo>
                  <a:pt x="1821" y="820"/>
                </a:lnTo>
                <a:lnTo>
                  <a:pt x="1821" y="690"/>
                </a:lnTo>
                <a:close/>
                <a:moveTo>
                  <a:pt x="1854" y="673"/>
                </a:moveTo>
                <a:lnTo>
                  <a:pt x="1865" y="673"/>
                </a:lnTo>
                <a:lnTo>
                  <a:pt x="1865" y="843"/>
                </a:lnTo>
                <a:cubicBezTo>
                  <a:pt x="1865" y="858"/>
                  <a:pt x="1859" y="866"/>
                  <a:pt x="1846" y="866"/>
                </a:cubicBezTo>
                <a:cubicBezTo>
                  <a:pt x="1839" y="866"/>
                  <a:pt x="1831" y="866"/>
                  <a:pt x="1824" y="865"/>
                </a:cubicBezTo>
                <a:cubicBezTo>
                  <a:pt x="1823" y="861"/>
                  <a:pt x="1822" y="856"/>
                  <a:pt x="1821" y="852"/>
                </a:cubicBezTo>
                <a:cubicBezTo>
                  <a:pt x="1828" y="853"/>
                  <a:pt x="1835" y="853"/>
                  <a:pt x="1843" y="853"/>
                </a:cubicBezTo>
                <a:cubicBezTo>
                  <a:pt x="1851" y="853"/>
                  <a:pt x="1854" y="849"/>
                  <a:pt x="1854" y="841"/>
                </a:cubicBezTo>
                <a:lnTo>
                  <a:pt x="1854" y="673"/>
                </a:lnTo>
                <a:close/>
                <a:moveTo>
                  <a:pt x="1677" y="758"/>
                </a:moveTo>
                <a:lnTo>
                  <a:pt x="1815" y="758"/>
                </a:lnTo>
                <a:lnTo>
                  <a:pt x="1815" y="769"/>
                </a:lnTo>
                <a:lnTo>
                  <a:pt x="1677" y="769"/>
                </a:lnTo>
                <a:lnTo>
                  <a:pt x="1677" y="758"/>
                </a:lnTo>
                <a:close/>
                <a:moveTo>
                  <a:pt x="1696" y="681"/>
                </a:moveTo>
                <a:lnTo>
                  <a:pt x="1730" y="681"/>
                </a:lnTo>
                <a:lnTo>
                  <a:pt x="1730" y="692"/>
                </a:lnTo>
                <a:lnTo>
                  <a:pt x="1696" y="692"/>
                </a:lnTo>
                <a:lnTo>
                  <a:pt x="1696" y="681"/>
                </a:lnTo>
                <a:close/>
                <a:moveTo>
                  <a:pt x="1726" y="681"/>
                </a:moveTo>
                <a:lnTo>
                  <a:pt x="1736" y="681"/>
                </a:lnTo>
                <a:lnTo>
                  <a:pt x="1736" y="844"/>
                </a:lnTo>
                <a:cubicBezTo>
                  <a:pt x="1736" y="853"/>
                  <a:pt x="1732" y="858"/>
                  <a:pt x="1724" y="860"/>
                </a:cubicBezTo>
                <a:cubicBezTo>
                  <a:pt x="1721" y="861"/>
                  <a:pt x="1714" y="861"/>
                  <a:pt x="1705" y="861"/>
                </a:cubicBezTo>
                <a:cubicBezTo>
                  <a:pt x="1704" y="857"/>
                  <a:pt x="1704" y="853"/>
                  <a:pt x="1703" y="849"/>
                </a:cubicBezTo>
                <a:cubicBezTo>
                  <a:pt x="1709" y="850"/>
                  <a:pt x="1715" y="850"/>
                  <a:pt x="1718" y="850"/>
                </a:cubicBezTo>
                <a:cubicBezTo>
                  <a:pt x="1723" y="850"/>
                  <a:pt x="1726" y="847"/>
                  <a:pt x="1726" y="842"/>
                </a:cubicBezTo>
                <a:lnTo>
                  <a:pt x="1726" y="681"/>
                </a:lnTo>
                <a:close/>
                <a:moveTo>
                  <a:pt x="1693" y="681"/>
                </a:moveTo>
                <a:lnTo>
                  <a:pt x="1704" y="681"/>
                </a:lnTo>
                <a:lnTo>
                  <a:pt x="1704" y="780"/>
                </a:lnTo>
                <a:cubicBezTo>
                  <a:pt x="1704" y="817"/>
                  <a:pt x="1698" y="846"/>
                  <a:pt x="1686" y="866"/>
                </a:cubicBezTo>
                <a:cubicBezTo>
                  <a:pt x="1684" y="864"/>
                  <a:pt x="1681" y="860"/>
                  <a:pt x="1678" y="856"/>
                </a:cubicBezTo>
                <a:cubicBezTo>
                  <a:pt x="1688" y="839"/>
                  <a:pt x="1693" y="814"/>
                  <a:pt x="1693" y="780"/>
                </a:cubicBezTo>
                <a:lnTo>
                  <a:pt x="1693" y="681"/>
                </a:lnTo>
                <a:close/>
                <a:moveTo>
                  <a:pt x="1761" y="681"/>
                </a:moveTo>
                <a:lnTo>
                  <a:pt x="1798" y="681"/>
                </a:lnTo>
                <a:lnTo>
                  <a:pt x="1798" y="692"/>
                </a:lnTo>
                <a:lnTo>
                  <a:pt x="1761" y="692"/>
                </a:lnTo>
                <a:lnTo>
                  <a:pt x="1761" y="681"/>
                </a:lnTo>
                <a:close/>
                <a:moveTo>
                  <a:pt x="1793" y="681"/>
                </a:moveTo>
                <a:lnTo>
                  <a:pt x="1804" y="681"/>
                </a:lnTo>
                <a:lnTo>
                  <a:pt x="1804" y="842"/>
                </a:lnTo>
                <a:cubicBezTo>
                  <a:pt x="1804" y="855"/>
                  <a:pt x="1798" y="862"/>
                  <a:pt x="1787" y="862"/>
                </a:cubicBezTo>
                <a:cubicBezTo>
                  <a:pt x="1781" y="862"/>
                  <a:pt x="1775" y="862"/>
                  <a:pt x="1767" y="862"/>
                </a:cubicBezTo>
                <a:cubicBezTo>
                  <a:pt x="1767" y="859"/>
                  <a:pt x="1766" y="855"/>
                  <a:pt x="1765" y="850"/>
                </a:cubicBezTo>
                <a:cubicBezTo>
                  <a:pt x="1772" y="851"/>
                  <a:pt x="1778" y="852"/>
                  <a:pt x="1784" y="852"/>
                </a:cubicBezTo>
                <a:cubicBezTo>
                  <a:pt x="1790" y="852"/>
                  <a:pt x="1793" y="847"/>
                  <a:pt x="1793" y="839"/>
                </a:cubicBezTo>
                <a:lnTo>
                  <a:pt x="1793" y="681"/>
                </a:lnTo>
                <a:close/>
                <a:moveTo>
                  <a:pt x="1757" y="681"/>
                </a:moveTo>
                <a:lnTo>
                  <a:pt x="1767" y="681"/>
                </a:lnTo>
                <a:lnTo>
                  <a:pt x="1767" y="780"/>
                </a:lnTo>
                <a:cubicBezTo>
                  <a:pt x="1767" y="817"/>
                  <a:pt x="1761" y="846"/>
                  <a:pt x="1750" y="867"/>
                </a:cubicBezTo>
                <a:cubicBezTo>
                  <a:pt x="1747" y="864"/>
                  <a:pt x="1745" y="860"/>
                  <a:pt x="1741" y="857"/>
                </a:cubicBezTo>
                <a:cubicBezTo>
                  <a:pt x="1752" y="839"/>
                  <a:pt x="1757" y="814"/>
                  <a:pt x="1757" y="780"/>
                </a:cubicBezTo>
                <a:lnTo>
                  <a:pt x="1757" y="681"/>
                </a:lnTo>
                <a:close/>
                <a:moveTo>
                  <a:pt x="1902" y="683"/>
                </a:moveTo>
                <a:lnTo>
                  <a:pt x="1913" y="683"/>
                </a:lnTo>
                <a:lnTo>
                  <a:pt x="1913" y="868"/>
                </a:lnTo>
                <a:lnTo>
                  <a:pt x="1902" y="868"/>
                </a:lnTo>
                <a:lnTo>
                  <a:pt x="1902" y="683"/>
                </a:lnTo>
                <a:close/>
                <a:moveTo>
                  <a:pt x="1906" y="683"/>
                </a:moveTo>
                <a:lnTo>
                  <a:pt x="1956" y="683"/>
                </a:lnTo>
                <a:lnTo>
                  <a:pt x="1956" y="694"/>
                </a:lnTo>
                <a:cubicBezTo>
                  <a:pt x="1951" y="712"/>
                  <a:pt x="1946" y="731"/>
                  <a:pt x="1940" y="753"/>
                </a:cubicBezTo>
                <a:cubicBezTo>
                  <a:pt x="1951" y="769"/>
                  <a:pt x="1956" y="785"/>
                  <a:pt x="1956" y="800"/>
                </a:cubicBezTo>
                <a:cubicBezTo>
                  <a:pt x="1956" y="823"/>
                  <a:pt x="1949" y="834"/>
                  <a:pt x="1935" y="834"/>
                </a:cubicBezTo>
                <a:cubicBezTo>
                  <a:pt x="1932" y="835"/>
                  <a:pt x="1929" y="835"/>
                  <a:pt x="1923" y="835"/>
                </a:cubicBezTo>
                <a:cubicBezTo>
                  <a:pt x="1922" y="830"/>
                  <a:pt x="1921" y="826"/>
                  <a:pt x="1920" y="823"/>
                </a:cubicBezTo>
                <a:cubicBezTo>
                  <a:pt x="1925" y="823"/>
                  <a:pt x="1929" y="823"/>
                  <a:pt x="1933" y="823"/>
                </a:cubicBezTo>
                <a:cubicBezTo>
                  <a:pt x="1941" y="823"/>
                  <a:pt x="1945" y="816"/>
                  <a:pt x="1945" y="800"/>
                </a:cubicBezTo>
                <a:cubicBezTo>
                  <a:pt x="1945" y="787"/>
                  <a:pt x="1940" y="772"/>
                  <a:pt x="1928" y="754"/>
                </a:cubicBezTo>
                <a:cubicBezTo>
                  <a:pt x="1934" y="732"/>
                  <a:pt x="1940" y="712"/>
                  <a:pt x="1945" y="694"/>
                </a:cubicBezTo>
                <a:lnTo>
                  <a:pt x="1906" y="694"/>
                </a:lnTo>
                <a:lnTo>
                  <a:pt x="1906" y="683"/>
                </a:lnTo>
                <a:close/>
                <a:moveTo>
                  <a:pt x="1982" y="738"/>
                </a:moveTo>
                <a:lnTo>
                  <a:pt x="2063" y="738"/>
                </a:lnTo>
                <a:lnTo>
                  <a:pt x="2063" y="749"/>
                </a:lnTo>
                <a:lnTo>
                  <a:pt x="1982" y="749"/>
                </a:lnTo>
                <a:lnTo>
                  <a:pt x="1982" y="738"/>
                </a:lnTo>
                <a:close/>
                <a:moveTo>
                  <a:pt x="1961" y="778"/>
                </a:moveTo>
                <a:lnTo>
                  <a:pt x="2084" y="778"/>
                </a:lnTo>
                <a:lnTo>
                  <a:pt x="2084" y="789"/>
                </a:lnTo>
                <a:lnTo>
                  <a:pt x="1961" y="789"/>
                </a:lnTo>
                <a:lnTo>
                  <a:pt x="1961" y="778"/>
                </a:lnTo>
                <a:close/>
                <a:moveTo>
                  <a:pt x="2018" y="741"/>
                </a:moveTo>
                <a:lnTo>
                  <a:pt x="2029" y="741"/>
                </a:lnTo>
                <a:lnTo>
                  <a:pt x="2029" y="842"/>
                </a:lnTo>
                <a:cubicBezTo>
                  <a:pt x="2029" y="857"/>
                  <a:pt x="2022" y="864"/>
                  <a:pt x="2008" y="864"/>
                </a:cubicBezTo>
                <a:cubicBezTo>
                  <a:pt x="2004" y="864"/>
                  <a:pt x="2000" y="864"/>
                  <a:pt x="1994" y="864"/>
                </a:cubicBezTo>
                <a:cubicBezTo>
                  <a:pt x="1994" y="860"/>
                  <a:pt x="1993" y="856"/>
                  <a:pt x="1992" y="851"/>
                </a:cubicBezTo>
                <a:cubicBezTo>
                  <a:pt x="1997" y="852"/>
                  <a:pt x="2003" y="852"/>
                  <a:pt x="2008" y="852"/>
                </a:cubicBezTo>
                <a:cubicBezTo>
                  <a:pt x="2015" y="852"/>
                  <a:pt x="2018" y="849"/>
                  <a:pt x="2018" y="842"/>
                </a:cubicBezTo>
                <a:lnTo>
                  <a:pt x="2018" y="741"/>
                </a:lnTo>
                <a:close/>
                <a:moveTo>
                  <a:pt x="1984" y="804"/>
                </a:moveTo>
                <a:lnTo>
                  <a:pt x="1994" y="810"/>
                </a:lnTo>
                <a:cubicBezTo>
                  <a:pt x="1982" y="827"/>
                  <a:pt x="1970" y="842"/>
                  <a:pt x="1958" y="856"/>
                </a:cubicBezTo>
                <a:cubicBezTo>
                  <a:pt x="1955" y="853"/>
                  <a:pt x="1953" y="851"/>
                  <a:pt x="1949" y="848"/>
                </a:cubicBezTo>
                <a:cubicBezTo>
                  <a:pt x="1963" y="833"/>
                  <a:pt x="1975" y="819"/>
                  <a:pt x="1984" y="804"/>
                </a:cubicBezTo>
                <a:close/>
                <a:moveTo>
                  <a:pt x="2060" y="805"/>
                </a:moveTo>
                <a:cubicBezTo>
                  <a:pt x="2070" y="819"/>
                  <a:pt x="2080" y="832"/>
                  <a:pt x="2090" y="846"/>
                </a:cubicBezTo>
                <a:lnTo>
                  <a:pt x="2079" y="855"/>
                </a:lnTo>
                <a:cubicBezTo>
                  <a:pt x="2070" y="840"/>
                  <a:pt x="2061" y="826"/>
                  <a:pt x="2051" y="813"/>
                </a:cubicBezTo>
                <a:lnTo>
                  <a:pt x="2060" y="805"/>
                </a:lnTo>
                <a:close/>
                <a:moveTo>
                  <a:pt x="2030" y="673"/>
                </a:moveTo>
                <a:lnTo>
                  <a:pt x="2027" y="679"/>
                </a:lnTo>
                <a:cubicBezTo>
                  <a:pt x="2045" y="703"/>
                  <a:pt x="2068" y="723"/>
                  <a:pt x="2095" y="739"/>
                </a:cubicBezTo>
                <a:cubicBezTo>
                  <a:pt x="2092" y="742"/>
                  <a:pt x="2090" y="745"/>
                  <a:pt x="2087" y="749"/>
                </a:cubicBezTo>
                <a:cubicBezTo>
                  <a:pt x="2062" y="733"/>
                  <a:pt x="2040" y="713"/>
                  <a:pt x="2021" y="689"/>
                </a:cubicBezTo>
                <a:cubicBezTo>
                  <a:pt x="2008" y="713"/>
                  <a:pt x="1987" y="733"/>
                  <a:pt x="1959" y="751"/>
                </a:cubicBezTo>
                <a:cubicBezTo>
                  <a:pt x="1957" y="748"/>
                  <a:pt x="1954" y="745"/>
                  <a:pt x="1951" y="741"/>
                </a:cubicBezTo>
                <a:cubicBezTo>
                  <a:pt x="1983" y="723"/>
                  <a:pt x="2005" y="700"/>
                  <a:pt x="2017" y="673"/>
                </a:cubicBezTo>
                <a:lnTo>
                  <a:pt x="2030" y="673"/>
                </a:lnTo>
                <a:close/>
              </a:path>
            </a:pathLst>
          </a:custGeom>
          <a:solidFill>
            <a:srgbClr val="FFFFFF">
              <a:alpha val="100000"/>
            </a:srgbClr>
          </a:solidFill>
          <a:ln w="9525">
            <a:noFill/>
          </a:ln>
        </p:spPr>
        <p:txBody>
          <a:bodyPr/>
          <a:lstStyle/>
          <a:p>
            <a:endParaRPr lang="zh-CN" altLang="en-US"/>
          </a:p>
        </p:txBody>
      </p:sp>
      <p:pic>
        <p:nvPicPr>
          <p:cNvPr id="6151" name="图片 11"/>
          <p:cNvPicPr>
            <a:picLocks noChangeAspect="1"/>
          </p:cNvPicPr>
          <p:nvPr/>
        </p:nvPicPr>
        <p:blipFill>
          <a:blip r:embed="rId6"/>
          <a:stretch>
            <a:fillRect/>
          </a:stretch>
        </p:blipFill>
        <p:spPr>
          <a:xfrm>
            <a:off x="8121650" y="1085850"/>
            <a:ext cx="4232275" cy="3060700"/>
          </a:xfrm>
          <a:prstGeom prst="rect">
            <a:avLst/>
          </a:prstGeom>
          <a:noFill/>
          <a:ln w="9525">
            <a:noFill/>
          </a:ln>
        </p:spPr>
      </p:pic>
      <p:pic>
        <p:nvPicPr>
          <p:cNvPr id="6152" name="图片 12"/>
          <p:cNvPicPr>
            <a:picLocks noChangeAspect="1"/>
          </p:cNvPicPr>
          <p:nvPr/>
        </p:nvPicPr>
        <p:blipFill>
          <a:blip r:embed="rId7"/>
          <a:stretch>
            <a:fillRect/>
          </a:stretch>
        </p:blipFill>
        <p:spPr>
          <a:xfrm>
            <a:off x="6986588" y="917575"/>
            <a:ext cx="1068387" cy="528638"/>
          </a:xfrm>
          <a:prstGeom prst="rect">
            <a:avLst/>
          </a:prstGeom>
          <a:noFill/>
          <a:ln w="9525">
            <a:noFill/>
          </a:ln>
        </p:spPr>
      </p:pic>
      <p:sp>
        <p:nvSpPr>
          <p:cNvPr id="6153" name="Freeform 6"/>
          <p:cNvSpPr/>
          <p:nvPr/>
        </p:nvSpPr>
        <p:spPr>
          <a:xfrm>
            <a:off x="0" y="4652963"/>
            <a:ext cx="8448675" cy="1373187"/>
          </a:xfrm>
          <a:custGeom>
            <a:avLst/>
            <a:gdLst/>
            <a:ahLst/>
            <a:cxnLst>
              <a:cxn ang="0">
                <a:pos x="8448577" y="1372480"/>
              </a:cxn>
              <a:cxn ang="0">
                <a:pos x="0" y="1372480"/>
              </a:cxn>
              <a:cxn ang="0">
                <a:pos x="0" y="0"/>
              </a:cxn>
              <a:cxn ang="0">
                <a:pos x="6906927" y="0"/>
              </a:cxn>
              <a:cxn ang="0">
                <a:pos x="8448577" y="1372480"/>
              </a:cxn>
            </a:cxnLst>
            <a:rect l="0" t="0" r="0" b="0"/>
            <a:pathLst>
              <a:path w="11081" h="1558">
                <a:moveTo>
                  <a:pt x="11081" y="1558"/>
                </a:moveTo>
                <a:lnTo>
                  <a:pt x="0" y="1558"/>
                </a:lnTo>
                <a:lnTo>
                  <a:pt x="0" y="0"/>
                </a:lnTo>
                <a:lnTo>
                  <a:pt x="9059" y="0"/>
                </a:lnTo>
                <a:cubicBezTo>
                  <a:pt x="10241" y="0"/>
                  <a:pt x="9890" y="1331"/>
                  <a:pt x="11081" y="1558"/>
                </a:cubicBezTo>
                <a:close/>
              </a:path>
            </a:pathLst>
          </a:custGeom>
          <a:solidFill>
            <a:schemeClr val="bg1">
              <a:alpha val="100000"/>
            </a:schemeClr>
          </a:solidFill>
          <a:ln w="9525">
            <a:noFill/>
          </a:ln>
        </p:spPr>
        <p:txBody>
          <a:bodyPr/>
          <a:lstStyle/>
          <a:p>
            <a:endParaRPr lang="zh-CN" altLang="en-US"/>
          </a:p>
        </p:txBody>
      </p:sp>
      <p:sp>
        <p:nvSpPr>
          <p:cNvPr id="6154" name="Freeform 7"/>
          <p:cNvSpPr>
            <a:spLocks noChangeAspect="1" noEditPoints="1"/>
          </p:cNvSpPr>
          <p:nvPr/>
        </p:nvSpPr>
        <p:spPr>
          <a:xfrm>
            <a:off x="7164388" y="6142038"/>
            <a:ext cx="355600" cy="360362"/>
          </a:xfrm>
          <a:custGeom>
            <a:avLst/>
            <a:gdLst/>
            <a:ahLst/>
            <a:cxnLst>
              <a:cxn ang="0">
                <a:pos x="218904664" y="156635923"/>
              </a:cxn>
              <a:cxn ang="0">
                <a:pos x="218904664" y="114915248"/>
              </a:cxn>
              <a:cxn ang="0">
                <a:pos x="201136461" y="114915248"/>
              </a:cxn>
              <a:cxn ang="0">
                <a:pos x="201136461" y="156635923"/>
              </a:cxn>
              <a:cxn ang="0">
                <a:pos x="151385324" y="207871524"/>
              </a:cxn>
              <a:cxn ang="0">
                <a:pos x="150674124" y="207871524"/>
              </a:cxn>
              <a:cxn ang="0">
                <a:pos x="149963767" y="207871524"/>
              </a:cxn>
              <a:cxn ang="0">
                <a:pos x="149963767" y="207871524"/>
              </a:cxn>
              <a:cxn ang="0">
                <a:pos x="149253409" y="207871524"/>
              </a:cxn>
              <a:cxn ang="0">
                <a:pos x="99502273" y="156635923"/>
              </a:cxn>
              <a:cxn ang="0">
                <a:pos x="99502273" y="114915248"/>
              </a:cxn>
              <a:cxn ang="0">
                <a:pos x="81022870" y="114915248"/>
              </a:cxn>
              <a:cxn ang="0">
                <a:pos x="81022870" y="156635923"/>
              </a:cxn>
              <a:cxn ang="0">
                <a:pos x="139302508" y="226170381"/>
              </a:cxn>
              <a:cxn ang="0">
                <a:pos x="139302508" y="256179719"/>
              </a:cxn>
              <a:cxn ang="0">
                <a:pos x="98080716" y="267891056"/>
              </a:cxn>
              <a:cxn ang="0">
                <a:pos x="202558018" y="267891056"/>
              </a:cxn>
              <a:cxn ang="0">
                <a:pos x="160625026" y="256179719"/>
              </a:cxn>
              <a:cxn ang="0">
                <a:pos x="160625026" y="226170381"/>
              </a:cxn>
              <a:cxn ang="0">
                <a:pos x="218904664" y="156635923"/>
              </a:cxn>
              <a:cxn ang="0">
                <a:pos x="149253409" y="190305375"/>
              </a:cxn>
              <a:cxn ang="0">
                <a:pos x="149963767" y="190305375"/>
              </a:cxn>
              <a:cxn ang="0">
                <a:pos x="150674124" y="190305375"/>
              </a:cxn>
              <a:cxn ang="0">
                <a:pos x="184078615" y="155904071"/>
              </a:cxn>
              <a:cxn ang="0">
                <a:pos x="184078615" y="73926424"/>
              </a:cxn>
              <a:cxn ang="0">
                <a:pos x="150674124" y="39525120"/>
              </a:cxn>
              <a:cxn ang="0">
                <a:pos x="149963767" y="39525120"/>
              </a:cxn>
              <a:cxn ang="0">
                <a:pos x="149253409" y="39525120"/>
              </a:cxn>
              <a:cxn ang="0">
                <a:pos x="116559276" y="73926424"/>
              </a:cxn>
              <a:cxn ang="0">
                <a:pos x="116559276" y="155904071"/>
              </a:cxn>
              <a:cxn ang="0">
                <a:pos x="149253409" y="190305375"/>
              </a:cxn>
              <a:cxn ang="0">
                <a:pos x="149963767" y="0"/>
              </a:cxn>
              <a:cxn ang="0">
                <a:pos x="299927534" y="153707660"/>
              </a:cxn>
              <a:cxn ang="0">
                <a:pos x="149963767" y="308148029"/>
              </a:cxn>
              <a:cxn ang="0">
                <a:pos x="0" y="153707660"/>
              </a:cxn>
              <a:cxn ang="0">
                <a:pos x="149963767" y="0"/>
              </a:cxn>
            </a:cxnLst>
            <a:rect l="0" t="0" r="0" b="0"/>
            <a:pathLst>
              <a:path w="422" h="421">
                <a:moveTo>
                  <a:pt x="308" y="214"/>
                </a:moveTo>
                <a:lnTo>
                  <a:pt x="308" y="157"/>
                </a:lnTo>
                <a:cubicBezTo>
                  <a:pt x="308" y="141"/>
                  <a:pt x="283" y="141"/>
                  <a:pt x="283" y="157"/>
                </a:cubicBezTo>
                <a:lnTo>
                  <a:pt x="283" y="214"/>
                </a:lnTo>
                <a:cubicBezTo>
                  <a:pt x="283" y="253"/>
                  <a:pt x="251" y="284"/>
                  <a:pt x="213" y="284"/>
                </a:cubicBezTo>
                <a:cubicBezTo>
                  <a:pt x="213" y="284"/>
                  <a:pt x="212" y="284"/>
                  <a:pt x="212" y="284"/>
                </a:cubicBezTo>
                <a:lnTo>
                  <a:pt x="211" y="284"/>
                </a:lnTo>
                <a:cubicBezTo>
                  <a:pt x="210" y="284"/>
                  <a:pt x="210" y="284"/>
                  <a:pt x="210" y="284"/>
                </a:cubicBezTo>
                <a:cubicBezTo>
                  <a:pt x="171" y="284"/>
                  <a:pt x="140" y="253"/>
                  <a:pt x="140" y="214"/>
                </a:cubicBezTo>
                <a:lnTo>
                  <a:pt x="140" y="157"/>
                </a:lnTo>
                <a:cubicBezTo>
                  <a:pt x="140" y="141"/>
                  <a:pt x="114" y="141"/>
                  <a:pt x="114" y="157"/>
                </a:cubicBezTo>
                <a:cubicBezTo>
                  <a:pt x="114" y="165"/>
                  <a:pt x="114" y="214"/>
                  <a:pt x="114" y="214"/>
                </a:cubicBezTo>
                <a:cubicBezTo>
                  <a:pt x="114" y="262"/>
                  <a:pt x="150" y="302"/>
                  <a:pt x="196" y="309"/>
                </a:cubicBezTo>
                <a:lnTo>
                  <a:pt x="196" y="350"/>
                </a:lnTo>
                <a:lnTo>
                  <a:pt x="138" y="366"/>
                </a:lnTo>
                <a:lnTo>
                  <a:pt x="285" y="366"/>
                </a:lnTo>
                <a:lnTo>
                  <a:pt x="226" y="350"/>
                </a:lnTo>
                <a:lnTo>
                  <a:pt x="226" y="309"/>
                </a:lnTo>
                <a:cubicBezTo>
                  <a:pt x="273" y="302"/>
                  <a:pt x="308" y="262"/>
                  <a:pt x="308" y="214"/>
                </a:cubicBezTo>
                <a:close/>
                <a:moveTo>
                  <a:pt x="210" y="260"/>
                </a:moveTo>
                <a:cubicBezTo>
                  <a:pt x="211" y="260"/>
                  <a:pt x="211" y="260"/>
                  <a:pt x="211" y="260"/>
                </a:cubicBezTo>
                <a:cubicBezTo>
                  <a:pt x="212" y="260"/>
                  <a:pt x="212" y="260"/>
                  <a:pt x="212" y="260"/>
                </a:cubicBezTo>
                <a:cubicBezTo>
                  <a:pt x="238" y="260"/>
                  <a:pt x="259" y="239"/>
                  <a:pt x="259" y="213"/>
                </a:cubicBezTo>
                <a:lnTo>
                  <a:pt x="259" y="101"/>
                </a:lnTo>
                <a:cubicBezTo>
                  <a:pt x="259" y="75"/>
                  <a:pt x="238" y="54"/>
                  <a:pt x="212" y="54"/>
                </a:cubicBezTo>
                <a:cubicBezTo>
                  <a:pt x="212" y="54"/>
                  <a:pt x="212" y="54"/>
                  <a:pt x="211" y="54"/>
                </a:cubicBezTo>
                <a:cubicBezTo>
                  <a:pt x="211" y="54"/>
                  <a:pt x="211" y="54"/>
                  <a:pt x="210" y="54"/>
                </a:cubicBezTo>
                <a:cubicBezTo>
                  <a:pt x="185" y="54"/>
                  <a:pt x="164" y="75"/>
                  <a:pt x="164" y="101"/>
                </a:cubicBezTo>
                <a:lnTo>
                  <a:pt x="164" y="213"/>
                </a:lnTo>
                <a:cubicBezTo>
                  <a:pt x="164" y="239"/>
                  <a:pt x="185" y="260"/>
                  <a:pt x="210" y="260"/>
                </a:cubicBezTo>
                <a:close/>
                <a:moveTo>
                  <a:pt x="211" y="0"/>
                </a:moveTo>
                <a:cubicBezTo>
                  <a:pt x="328" y="0"/>
                  <a:pt x="422" y="94"/>
                  <a:pt x="422" y="210"/>
                </a:cubicBezTo>
                <a:cubicBezTo>
                  <a:pt x="422" y="327"/>
                  <a:pt x="328" y="421"/>
                  <a:pt x="211" y="421"/>
                </a:cubicBezTo>
                <a:cubicBezTo>
                  <a:pt x="95" y="421"/>
                  <a:pt x="0" y="327"/>
                  <a:pt x="0" y="210"/>
                </a:cubicBezTo>
                <a:cubicBezTo>
                  <a:pt x="0" y="94"/>
                  <a:pt x="95" y="0"/>
                  <a:pt x="211" y="0"/>
                </a:cubicBezTo>
                <a:close/>
              </a:path>
            </a:pathLst>
          </a:custGeom>
          <a:solidFill>
            <a:srgbClr val="FFFFFF">
              <a:alpha val="100000"/>
            </a:srgbClr>
          </a:solidFill>
          <a:ln w="9525">
            <a:noFill/>
          </a:ln>
        </p:spPr>
        <p:txBody>
          <a:bodyPr/>
          <a:lstStyle/>
          <a:p>
            <a:endParaRPr lang="zh-CN" altLang="en-US"/>
          </a:p>
        </p:txBody>
      </p:sp>
      <p:sp>
        <p:nvSpPr>
          <p:cNvPr id="6155" name="Freeform 8"/>
          <p:cNvSpPr>
            <a:spLocks noChangeAspect="1" noEditPoints="1"/>
          </p:cNvSpPr>
          <p:nvPr/>
        </p:nvSpPr>
        <p:spPr>
          <a:xfrm>
            <a:off x="1184275" y="6134100"/>
            <a:ext cx="355600" cy="360363"/>
          </a:xfrm>
          <a:custGeom>
            <a:avLst/>
            <a:gdLst/>
            <a:ahLst/>
            <a:cxnLst>
              <a:cxn ang="0">
                <a:pos x="149963767" y="0"/>
              </a:cxn>
              <a:cxn ang="0">
                <a:pos x="299927534" y="153707660"/>
              </a:cxn>
              <a:cxn ang="0">
                <a:pos x="149963767" y="308148029"/>
              </a:cxn>
              <a:cxn ang="0">
                <a:pos x="0" y="153707660"/>
              </a:cxn>
              <a:cxn ang="0">
                <a:pos x="149963767" y="0"/>
              </a:cxn>
              <a:cxn ang="0">
                <a:pos x="266523043" y="156635923"/>
              </a:cxn>
              <a:cxn ang="0">
                <a:pos x="260837656" y="161027888"/>
              </a:cxn>
              <a:cxn ang="0">
                <a:pos x="240936696" y="161027888"/>
              </a:cxn>
              <a:cxn ang="0">
                <a:pos x="235961666" y="158831477"/>
              </a:cxn>
              <a:cxn ang="0">
                <a:pos x="149963767" y="65875201"/>
              </a:cxn>
              <a:cxn ang="0">
                <a:pos x="63254667" y="158831477"/>
              </a:cxn>
              <a:cxn ang="0">
                <a:pos x="58990838" y="161027888"/>
              </a:cxn>
              <a:cxn ang="0">
                <a:pos x="38379520" y="161027888"/>
              </a:cxn>
              <a:cxn ang="0">
                <a:pos x="32693291" y="156635923"/>
              </a:cxn>
              <a:cxn ang="0">
                <a:pos x="34114848" y="150048403"/>
              </a:cxn>
              <a:cxn ang="0">
                <a:pos x="144277537" y="32205749"/>
              </a:cxn>
              <a:cxn ang="0">
                <a:pos x="149963767" y="30009338"/>
              </a:cxn>
              <a:cxn ang="0">
                <a:pos x="154938796" y="32205749"/>
              </a:cxn>
              <a:cxn ang="0">
                <a:pos x="265101485" y="150048403"/>
              </a:cxn>
              <a:cxn ang="0">
                <a:pos x="266523043" y="156635923"/>
              </a:cxn>
              <a:cxn ang="0">
                <a:pos x="69651254" y="167614552"/>
              </a:cxn>
              <a:cxn ang="0">
                <a:pos x="69651254" y="167614552"/>
              </a:cxn>
              <a:cxn ang="0">
                <a:pos x="69651254" y="238613570"/>
              </a:cxn>
              <a:cxn ang="0">
                <a:pos x="78890955" y="250324907"/>
              </a:cxn>
              <a:cxn ang="0">
                <a:pos x="123667063" y="250324907"/>
              </a:cxn>
              <a:cxn ang="0">
                <a:pos x="123667063" y="173470221"/>
              </a:cxn>
              <a:cxn ang="0">
                <a:pos x="135038679" y="161759740"/>
              </a:cxn>
              <a:cxn ang="0">
                <a:pos x="164178498" y="161759740"/>
              </a:cxn>
              <a:cxn ang="0">
                <a:pos x="175550114" y="173470221"/>
              </a:cxn>
              <a:cxn ang="0">
                <a:pos x="175550114" y="250324907"/>
              </a:cxn>
              <a:cxn ang="0">
                <a:pos x="221036578" y="250324907"/>
              </a:cxn>
              <a:cxn ang="0">
                <a:pos x="230276280" y="238613570"/>
              </a:cxn>
              <a:cxn ang="0">
                <a:pos x="230276280" y="168347260"/>
              </a:cxn>
              <a:cxn ang="0">
                <a:pos x="149963767" y="81245796"/>
              </a:cxn>
              <a:cxn ang="0">
                <a:pos x="69651254" y="167614552"/>
              </a:cxn>
            </a:cxnLst>
            <a:rect l="0" t="0" r="0" b="0"/>
            <a:pathLst>
              <a:path w="422" h="421">
                <a:moveTo>
                  <a:pt x="211" y="0"/>
                </a:moveTo>
                <a:cubicBezTo>
                  <a:pt x="327" y="0"/>
                  <a:pt x="422" y="94"/>
                  <a:pt x="422" y="210"/>
                </a:cubicBezTo>
                <a:cubicBezTo>
                  <a:pt x="422" y="327"/>
                  <a:pt x="327" y="421"/>
                  <a:pt x="211" y="421"/>
                </a:cubicBezTo>
                <a:cubicBezTo>
                  <a:pt x="94" y="421"/>
                  <a:pt x="0" y="327"/>
                  <a:pt x="0" y="210"/>
                </a:cubicBezTo>
                <a:cubicBezTo>
                  <a:pt x="0" y="94"/>
                  <a:pt x="94" y="0"/>
                  <a:pt x="211" y="0"/>
                </a:cubicBezTo>
                <a:close/>
                <a:moveTo>
                  <a:pt x="375" y="214"/>
                </a:moveTo>
                <a:cubicBezTo>
                  <a:pt x="374" y="218"/>
                  <a:pt x="371" y="220"/>
                  <a:pt x="367" y="220"/>
                </a:cubicBezTo>
                <a:lnTo>
                  <a:pt x="339" y="220"/>
                </a:lnTo>
                <a:cubicBezTo>
                  <a:pt x="336" y="220"/>
                  <a:pt x="334" y="219"/>
                  <a:pt x="332" y="217"/>
                </a:cubicBezTo>
                <a:lnTo>
                  <a:pt x="211" y="90"/>
                </a:lnTo>
                <a:lnTo>
                  <a:pt x="89" y="217"/>
                </a:lnTo>
                <a:cubicBezTo>
                  <a:pt x="88" y="219"/>
                  <a:pt x="85" y="220"/>
                  <a:pt x="83" y="220"/>
                </a:cubicBezTo>
                <a:lnTo>
                  <a:pt x="54" y="220"/>
                </a:lnTo>
                <a:cubicBezTo>
                  <a:pt x="51" y="220"/>
                  <a:pt x="48" y="218"/>
                  <a:pt x="46" y="214"/>
                </a:cubicBezTo>
                <a:cubicBezTo>
                  <a:pt x="45" y="211"/>
                  <a:pt x="46" y="207"/>
                  <a:pt x="48" y="205"/>
                </a:cubicBezTo>
                <a:lnTo>
                  <a:pt x="203" y="44"/>
                </a:lnTo>
                <a:cubicBezTo>
                  <a:pt x="205" y="42"/>
                  <a:pt x="208" y="41"/>
                  <a:pt x="211" y="41"/>
                </a:cubicBezTo>
                <a:cubicBezTo>
                  <a:pt x="214" y="41"/>
                  <a:pt x="216" y="42"/>
                  <a:pt x="218" y="44"/>
                </a:cubicBezTo>
                <a:lnTo>
                  <a:pt x="373" y="205"/>
                </a:lnTo>
                <a:cubicBezTo>
                  <a:pt x="376" y="207"/>
                  <a:pt x="376" y="211"/>
                  <a:pt x="375" y="214"/>
                </a:cubicBezTo>
                <a:close/>
                <a:moveTo>
                  <a:pt x="98" y="229"/>
                </a:moveTo>
                <a:lnTo>
                  <a:pt x="98" y="229"/>
                </a:lnTo>
                <a:lnTo>
                  <a:pt x="98" y="326"/>
                </a:lnTo>
                <a:cubicBezTo>
                  <a:pt x="98" y="334"/>
                  <a:pt x="104" y="342"/>
                  <a:pt x="111" y="342"/>
                </a:cubicBezTo>
                <a:lnTo>
                  <a:pt x="174" y="342"/>
                </a:lnTo>
                <a:lnTo>
                  <a:pt x="174" y="237"/>
                </a:lnTo>
                <a:cubicBezTo>
                  <a:pt x="174" y="228"/>
                  <a:pt x="181" y="221"/>
                  <a:pt x="190" y="221"/>
                </a:cubicBezTo>
                <a:lnTo>
                  <a:pt x="231" y="221"/>
                </a:lnTo>
                <a:cubicBezTo>
                  <a:pt x="240" y="221"/>
                  <a:pt x="247" y="228"/>
                  <a:pt x="247" y="237"/>
                </a:cubicBezTo>
                <a:lnTo>
                  <a:pt x="247" y="342"/>
                </a:lnTo>
                <a:lnTo>
                  <a:pt x="311" y="342"/>
                </a:lnTo>
                <a:cubicBezTo>
                  <a:pt x="318" y="342"/>
                  <a:pt x="324" y="334"/>
                  <a:pt x="324" y="326"/>
                </a:cubicBezTo>
                <a:lnTo>
                  <a:pt x="324" y="230"/>
                </a:lnTo>
                <a:lnTo>
                  <a:pt x="211" y="111"/>
                </a:lnTo>
                <a:lnTo>
                  <a:pt x="98" y="229"/>
                </a:lnTo>
                <a:close/>
              </a:path>
            </a:pathLst>
          </a:custGeom>
          <a:solidFill>
            <a:srgbClr val="FFFFFF">
              <a:alpha val="100000"/>
            </a:srgbClr>
          </a:solidFill>
          <a:ln w="9525">
            <a:noFill/>
          </a:ln>
        </p:spPr>
        <p:txBody>
          <a:bodyPr/>
          <a:lstStyle/>
          <a:p>
            <a:endParaRPr lang="zh-CN" altLang="en-US"/>
          </a:p>
        </p:txBody>
      </p:sp>
      <p:sp>
        <p:nvSpPr>
          <p:cNvPr id="6156" name="Rectangle 4"/>
          <p:cNvSpPr txBox="1"/>
          <p:nvPr/>
        </p:nvSpPr>
        <p:spPr>
          <a:xfrm>
            <a:off x="1543050" y="6105525"/>
            <a:ext cx="4411663" cy="419100"/>
          </a:xfrm>
          <a:prstGeom prst="rect">
            <a:avLst/>
          </a:prstGeom>
          <a:noFill/>
          <a:ln w="9525">
            <a:noFill/>
          </a:ln>
        </p:spPr>
        <p:txBody>
          <a:bodyPr anchor="ctr"/>
          <a:lstStyle/>
          <a:p>
            <a:pPr lvl="0" eaLnBrk="1" hangingPunct="1"/>
            <a:r>
              <a:rPr lang="zh-CN" altLang="en-US" sz="2600" dirty="0">
                <a:solidFill>
                  <a:schemeClr val="accent2"/>
                </a:solidFill>
                <a:latin typeface="Arial" panose="020B0604020202020204" pitchFamily="34" charset="0"/>
                <a:ea typeface="微软雅黑" panose="020B0503020204020204" pitchFamily="2" charset="-122"/>
              </a:rPr>
              <a:t>这里可以输入单位</a:t>
            </a:r>
            <a:r>
              <a:rPr lang="en-US" altLang="x-none" sz="2600" dirty="0">
                <a:solidFill>
                  <a:schemeClr val="accent2"/>
                </a:solidFill>
                <a:latin typeface="Arial" panose="020B0604020202020204" pitchFamily="34" charset="0"/>
                <a:ea typeface="微软雅黑" panose="020B0503020204020204" pitchFamily="2" charset="-122"/>
              </a:rPr>
              <a:t>/</a:t>
            </a:r>
            <a:r>
              <a:rPr lang="zh-CN" altLang="en-US" sz="2600" dirty="0">
                <a:solidFill>
                  <a:schemeClr val="accent2"/>
                </a:solidFill>
                <a:latin typeface="Arial" panose="020B0604020202020204" pitchFamily="34" charset="0"/>
                <a:ea typeface="微软雅黑" panose="020B0503020204020204" pitchFamily="2" charset="-122"/>
              </a:rPr>
              <a:t>部门名称</a:t>
            </a:r>
          </a:p>
        </p:txBody>
      </p:sp>
      <p:sp>
        <p:nvSpPr>
          <p:cNvPr id="6157" name="Rectangle 4"/>
          <p:cNvSpPr txBox="1"/>
          <p:nvPr/>
        </p:nvSpPr>
        <p:spPr>
          <a:xfrm>
            <a:off x="7519988" y="6119813"/>
            <a:ext cx="2592387" cy="404812"/>
          </a:xfrm>
          <a:prstGeom prst="rect">
            <a:avLst/>
          </a:prstGeom>
          <a:noFill/>
          <a:ln w="9525">
            <a:noFill/>
          </a:ln>
        </p:spPr>
        <p:txBody>
          <a:bodyPr anchor="ctr"/>
          <a:lstStyle/>
          <a:p>
            <a:pPr lvl="0" eaLnBrk="1" hangingPunct="1"/>
            <a:r>
              <a:rPr lang="zh-CN" altLang="en-US" sz="2200" dirty="0">
                <a:solidFill>
                  <a:schemeClr val="accent2"/>
                </a:solidFill>
                <a:latin typeface="Arial" panose="020B0604020202020204" pitchFamily="34" charset="0"/>
                <a:ea typeface="微软雅黑" panose="020B0503020204020204" pitchFamily="2" charset="-122"/>
              </a:rPr>
              <a:t>汇报人</a:t>
            </a:r>
            <a:r>
              <a:rPr lang="zh-CN" altLang="en-US" sz="2200" dirty="0" smtClean="0">
                <a:solidFill>
                  <a:schemeClr val="accent2"/>
                </a:solidFill>
                <a:latin typeface="Arial" panose="020B0604020202020204" pitchFamily="34" charset="0"/>
                <a:ea typeface="微软雅黑" panose="020B0503020204020204" pitchFamily="2" charset="-122"/>
              </a:rPr>
              <a:t>：</a:t>
            </a:r>
            <a:endParaRPr lang="zh-CN" altLang="en-US" sz="2200" dirty="0">
              <a:solidFill>
                <a:schemeClr val="accent2"/>
              </a:solidFill>
              <a:latin typeface="Arial" panose="020B0604020202020204" pitchFamily="34" charset="0"/>
              <a:ea typeface="微软雅黑" panose="020B0503020204020204" pitchFamily="2" charset="-122"/>
            </a:endParaRPr>
          </a:p>
        </p:txBody>
      </p:sp>
      <p:sp>
        <p:nvSpPr>
          <p:cNvPr id="6158" name="Rectangle 3"/>
          <p:cNvSpPr txBox="1"/>
          <p:nvPr/>
        </p:nvSpPr>
        <p:spPr>
          <a:xfrm>
            <a:off x="441325" y="5046663"/>
            <a:ext cx="6910388" cy="974725"/>
          </a:xfrm>
          <a:prstGeom prst="rect">
            <a:avLst/>
          </a:prstGeom>
          <a:noFill/>
          <a:ln w="9525">
            <a:noFill/>
          </a:ln>
        </p:spPr>
        <p:txBody>
          <a:bodyPr anchor="ctr"/>
          <a:lstStyle/>
          <a:p>
            <a:pPr lvl="0" eaLnBrk="1" hangingPunct="1"/>
            <a:r>
              <a:rPr lang="zh-CN" altLang="en-US" sz="5800" b="1" dirty="0">
                <a:solidFill>
                  <a:schemeClr val="accent2"/>
                </a:solidFill>
                <a:latin typeface="Arial" panose="020B0604020202020204" pitchFamily="34" charset="0"/>
                <a:ea typeface="微软雅黑" panose="020B0503020204020204" pitchFamily="2" charset="-122"/>
              </a:rPr>
              <a:t>借力扬帆寓意型PPT</a:t>
            </a:r>
          </a:p>
        </p:txBody>
      </p:sp>
      <p:sp>
        <p:nvSpPr>
          <p:cNvPr id="6159" name="矩形 18"/>
          <p:cNvSpPr/>
          <p:nvPr/>
        </p:nvSpPr>
        <p:spPr>
          <a:xfrm>
            <a:off x="441325" y="4752975"/>
            <a:ext cx="6378575" cy="396875"/>
          </a:xfrm>
          <a:prstGeom prst="rect">
            <a:avLst/>
          </a:prstGeom>
          <a:noFill/>
          <a:ln w="9525">
            <a:noFill/>
          </a:ln>
        </p:spPr>
        <p:txBody>
          <a:bodyPr wrap="squar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这里可以输入您的副标题或其他说明性的文字</a:t>
            </a:r>
          </a:p>
        </p:txBody>
      </p:sp>
    </p:spTree>
  </p:cSld>
  <p:clrMapOvr>
    <a:masterClrMapping/>
  </p:clrMapOvr>
  <p:transition spd="slow" advTm="725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1000"/>
                                        <p:tgtEl>
                                          <p:spTgt spid="6149"/>
                                        </p:tgtEl>
                                      </p:cBhvr>
                                    </p:animEffect>
                                    <p:anim calcmode="lin" valueType="num">
                                      <p:cBhvr>
                                        <p:cTn id="8" dur="1000" fill="hold"/>
                                        <p:tgtEl>
                                          <p:spTgt spid="6149"/>
                                        </p:tgtEl>
                                        <p:attrNameLst>
                                          <p:attrName>ppt_x</p:attrName>
                                        </p:attrNameLst>
                                      </p:cBhvr>
                                      <p:tavLst>
                                        <p:tav tm="0">
                                          <p:val>
                                            <p:strVal val="#ppt_x"/>
                                          </p:val>
                                        </p:tav>
                                        <p:tav tm="100000">
                                          <p:val>
                                            <p:strVal val="#ppt_x"/>
                                          </p:val>
                                        </p:tav>
                                      </p:tavLst>
                                    </p:anim>
                                    <p:anim calcmode="lin" valueType="num">
                                      <p:cBhvr>
                                        <p:cTn id="9" dur="1000" fill="hold"/>
                                        <p:tgtEl>
                                          <p:spTgt spid="61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146"/>
                                        </p:tgtEl>
                                        <p:attrNameLst>
                                          <p:attrName>style.visibility</p:attrName>
                                        </p:attrNameLst>
                                      </p:cBhvr>
                                      <p:to>
                                        <p:strVal val="visible"/>
                                      </p:to>
                                    </p:set>
                                  </p:childTnLst>
                                </p:cTn>
                              </p:par>
                              <p:par>
                                <p:cTn id="13" presetID="49" presetClass="path" presetSubtype="0" accel="50000" decel="50000" fill="hold" nodeType="withEffect">
                                  <p:stCondLst>
                                    <p:cond delay="0"/>
                                  </p:stCondLst>
                                  <p:childTnLst>
                                    <p:animMotion origin="layout" path="M 0 0 L 0.25 0.25 E" pathEditMode="relative" ptsTypes="">
                                      <p:cBhvr>
                                        <p:cTn id="14" dur="2000" spd="-99900" fill="hold"/>
                                        <p:tgtEl>
                                          <p:spTgt spid="6146"/>
                                        </p:tgtEl>
                                        <p:attrNameLst>
                                          <p:attrName>ppt_x</p:attrName>
                                          <p:attrName>ppt_y</p:attrName>
                                        </p:attrNameLst>
                                      </p:cBhvr>
                                    </p:animMotion>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6151"/>
                                        </p:tgtEl>
                                        <p:attrNameLst>
                                          <p:attrName>style.visibility</p:attrName>
                                        </p:attrNameLst>
                                      </p:cBhvr>
                                      <p:to>
                                        <p:strVal val="visible"/>
                                      </p:to>
                                    </p:set>
                                    <p:anim calcmode="lin" valueType="num">
                                      <p:cBhvr additive="base">
                                        <p:cTn id="18" dur="1000" fill="hold"/>
                                        <p:tgtEl>
                                          <p:spTgt spid="6151"/>
                                        </p:tgtEl>
                                        <p:attrNameLst>
                                          <p:attrName>ppt_x</p:attrName>
                                        </p:attrNameLst>
                                      </p:cBhvr>
                                      <p:tavLst>
                                        <p:tav tm="0">
                                          <p:val>
                                            <p:strVal val="1+#ppt_w/2"/>
                                          </p:val>
                                        </p:tav>
                                        <p:tav tm="100000">
                                          <p:val>
                                            <p:strVal val="#ppt_x"/>
                                          </p:val>
                                        </p:tav>
                                      </p:tavLst>
                                    </p:anim>
                                    <p:anim calcmode="lin" valueType="num">
                                      <p:cBhvr additive="base">
                                        <p:cTn id="19" dur="1000" fill="hold"/>
                                        <p:tgtEl>
                                          <p:spTgt spid="6151"/>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153"/>
                                        </p:tgtEl>
                                        <p:attrNameLst>
                                          <p:attrName>style.visibility</p:attrName>
                                        </p:attrNameLst>
                                      </p:cBhvr>
                                      <p:to>
                                        <p:strVal val="visible"/>
                                      </p:to>
                                    </p:set>
                                    <p:animEffect transition="in" filter="wipe(left)">
                                      <p:cBhvr>
                                        <p:cTn id="23" dur="1000"/>
                                        <p:tgtEl>
                                          <p:spTgt spid="6153"/>
                                        </p:tgtEl>
                                      </p:cBhvr>
                                    </p:animEffect>
                                  </p:childTnLst>
                                </p:cTn>
                              </p:par>
                            </p:childTnLst>
                          </p:cTn>
                        </p:par>
                        <p:par>
                          <p:cTn id="24" fill="hold">
                            <p:stCondLst>
                              <p:cond delay="3000"/>
                            </p:stCondLst>
                            <p:childTnLst>
                              <p:par>
                                <p:cTn id="25" presetID="2" presetClass="entr" presetSubtype="8" fill="hold" nodeType="afterEffect">
                                  <p:stCondLst>
                                    <p:cond delay="0"/>
                                  </p:stCondLst>
                                  <p:childTnLst>
                                    <p:set>
                                      <p:cBhvr>
                                        <p:cTn id="26" dur="1" fill="hold">
                                          <p:stCondLst>
                                            <p:cond delay="0"/>
                                          </p:stCondLst>
                                        </p:cTn>
                                        <p:tgtEl>
                                          <p:spTgt spid="6148"/>
                                        </p:tgtEl>
                                        <p:attrNameLst>
                                          <p:attrName>style.visibility</p:attrName>
                                        </p:attrNameLst>
                                      </p:cBhvr>
                                      <p:to>
                                        <p:strVal val="visible"/>
                                      </p:to>
                                    </p:set>
                                    <p:anim calcmode="lin" valueType="num">
                                      <p:cBhvr additive="base">
                                        <p:cTn id="27" dur="500" fill="hold"/>
                                        <p:tgtEl>
                                          <p:spTgt spid="6148"/>
                                        </p:tgtEl>
                                        <p:attrNameLst>
                                          <p:attrName>ppt_x</p:attrName>
                                        </p:attrNameLst>
                                      </p:cBhvr>
                                      <p:tavLst>
                                        <p:tav tm="0">
                                          <p:val>
                                            <p:strVal val="0-#ppt_w/2"/>
                                          </p:val>
                                        </p:tav>
                                        <p:tav tm="100000">
                                          <p:val>
                                            <p:strVal val="#ppt_x"/>
                                          </p:val>
                                        </p:tav>
                                      </p:tavLst>
                                    </p:anim>
                                    <p:anim calcmode="lin" valueType="num">
                                      <p:cBhvr additive="base">
                                        <p:cTn id="28" dur="500" fill="hold"/>
                                        <p:tgtEl>
                                          <p:spTgt spid="614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147"/>
                                        </p:tgtEl>
                                        <p:attrNameLst>
                                          <p:attrName>style.visibility</p:attrName>
                                        </p:attrNameLst>
                                      </p:cBhvr>
                                      <p:to>
                                        <p:strVal val="visible"/>
                                      </p:to>
                                    </p:set>
                                    <p:anim calcmode="lin" valueType="num">
                                      <p:cBhvr additive="base">
                                        <p:cTn id="31" dur="500" fill="hold"/>
                                        <p:tgtEl>
                                          <p:spTgt spid="6147"/>
                                        </p:tgtEl>
                                        <p:attrNameLst>
                                          <p:attrName>ppt_x</p:attrName>
                                        </p:attrNameLst>
                                      </p:cBhvr>
                                      <p:tavLst>
                                        <p:tav tm="0">
                                          <p:val>
                                            <p:strVal val="1+#ppt_w/2"/>
                                          </p:val>
                                        </p:tav>
                                        <p:tav tm="100000">
                                          <p:val>
                                            <p:strVal val="#ppt_x"/>
                                          </p:val>
                                        </p:tav>
                                      </p:tavLst>
                                    </p:anim>
                                    <p:anim calcmode="lin" valueType="num">
                                      <p:cBhvr additive="base">
                                        <p:cTn id="32" dur="500" fill="hold"/>
                                        <p:tgtEl>
                                          <p:spTgt spid="614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31" presetClass="entr" presetSubtype="0" fill="hold" nodeType="afterEffect">
                                  <p:stCondLst>
                                    <p:cond delay="0"/>
                                  </p:stCondLst>
                                  <p:childTnLst>
                                    <p:set>
                                      <p:cBhvr>
                                        <p:cTn id="35" dur="1" fill="hold">
                                          <p:stCondLst>
                                            <p:cond delay="0"/>
                                          </p:stCondLst>
                                        </p:cTn>
                                        <p:tgtEl>
                                          <p:spTgt spid="6150"/>
                                        </p:tgtEl>
                                        <p:attrNameLst>
                                          <p:attrName>style.visibility</p:attrName>
                                        </p:attrNameLst>
                                      </p:cBhvr>
                                      <p:to>
                                        <p:strVal val="visible"/>
                                      </p:to>
                                    </p:set>
                                    <p:anim calcmode="lin" valueType="num">
                                      <p:cBhvr>
                                        <p:cTn id="36" dur="500" fill="hold"/>
                                        <p:tgtEl>
                                          <p:spTgt spid="6150"/>
                                        </p:tgtEl>
                                        <p:attrNameLst>
                                          <p:attrName>ppt_w</p:attrName>
                                        </p:attrNameLst>
                                      </p:cBhvr>
                                      <p:tavLst>
                                        <p:tav tm="0">
                                          <p:val>
                                            <p:fltVal val="0"/>
                                          </p:val>
                                        </p:tav>
                                        <p:tav tm="100000">
                                          <p:val>
                                            <p:strVal val="#ppt_w"/>
                                          </p:val>
                                        </p:tav>
                                      </p:tavLst>
                                    </p:anim>
                                    <p:anim calcmode="lin" valueType="num">
                                      <p:cBhvr>
                                        <p:cTn id="37" dur="500" fill="hold"/>
                                        <p:tgtEl>
                                          <p:spTgt spid="6150"/>
                                        </p:tgtEl>
                                        <p:attrNameLst>
                                          <p:attrName>ppt_h</p:attrName>
                                        </p:attrNameLst>
                                      </p:cBhvr>
                                      <p:tavLst>
                                        <p:tav tm="0">
                                          <p:val>
                                            <p:fltVal val="0"/>
                                          </p:val>
                                        </p:tav>
                                        <p:tav tm="100000">
                                          <p:val>
                                            <p:strVal val="#ppt_h"/>
                                          </p:val>
                                        </p:tav>
                                      </p:tavLst>
                                    </p:anim>
                                    <p:anim calcmode="lin" valueType="num">
                                      <p:cBhvr>
                                        <p:cTn id="38" dur="500" fill="hold"/>
                                        <p:tgtEl>
                                          <p:spTgt spid="6150"/>
                                        </p:tgtEl>
                                        <p:attrNameLst>
                                          <p:attrName>style.rotation</p:attrName>
                                        </p:attrNameLst>
                                      </p:cBhvr>
                                      <p:tavLst>
                                        <p:tav tm="0">
                                          <p:val>
                                            <p:fltVal val="90"/>
                                          </p:val>
                                        </p:tav>
                                        <p:tav tm="100000">
                                          <p:val>
                                            <p:fltVal val="0"/>
                                          </p:val>
                                        </p:tav>
                                      </p:tavLst>
                                    </p:anim>
                                    <p:animEffect transition="in" filter="fade">
                                      <p:cBhvr>
                                        <p:cTn id="39" dur="500"/>
                                        <p:tgtEl>
                                          <p:spTgt spid="6150"/>
                                        </p:tgtEl>
                                      </p:cBhvr>
                                    </p:animEffect>
                                  </p:childTnLst>
                                </p:cTn>
                              </p:par>
                            </p:childTnLst>
                          </p:cTn>
                        </p:par>
                        <p:par>
                          <p:cTn id="40" fill="hold">
                            <p:stCondLst>
                              <p:cond delay="400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6158"/>
                                        </p:tgtEl>
                                        <p:attrNameLst>
                                          <p:attrName>style.visibility</p:attrName>
                                        </p:attrNameLst>
                                      </p:cBhvr>
                                      <p:to>
                                        <p:strVal val="visible"/>
                                      </p:to>
                                    </p:set>
                                    <p:anim by="(-#ppt_w*2)" calcmode="lin" valueType="num">
                                      <p:cBhvr rctx="PPT">
                                        <p:cTn id="43" dur="500" autoRev="1" fill="hold">
                                          <p:stCondLst>
                                            <p:cond delay="0"/>
                                          </p:stCondLst>
                                        </p:cTn>
                                        <p:tgtEl>
                                          <p:spTgt spid="6158"/>
                                        </p:tgtEl>
                                        <p:attrNameLst>
                                          <p:attrName>ppt_w</p:attrName>
                                        </p:attrNameLst>
                                      </p:cBhvr>
                                    </p:anim>
                                    <p:anim by="(#ppt_w*0.50)" calcmode="lin" valueType="num">
                                      <p:cBhvr>
                                        <p:cTn id="44" dur="500" decel="50000" autoRev="1" fill="hold">
                                          <p:stCondLst>
                                            <p:cond delay="0"/>
                                          </p:stCondLst>
                                        </p:cTn>
                                        <p:tgtEl>
                                          <p:spTgt spid="6158"/>
                                        </p:tgtEl>
                                        <p:attrNameLst>
                                          <p:attrName>ppt_x</p:attrName>
                                        </p:attrNameLst>
                                      </p:cBhvr>
                                    </p:anim>
                                    <p:anim from="(-#ppt_h/2)" to="(#ppt_y)" calcmode="lin" valueType="num">
                                      <p:cBhvr>
                                        <p:cTn id="45" dur="1000" fill="hold">
                                          <p:stCondLst>
                                            <p:cond delay="0"/>
                                          </p:stCondLst>
                                        </p:cTn>
                                        <p:tgtEl>
                                          <p:spTgt spid="6158"/>
                                        </p:tgtEl>
                                        <p:attrNameLst>
                                          <p:attrName>ppt_y</p:attrName>
                                        </p:attrNameLst>
                                      </p:cBhvr>
                                    </p:anim>
                                    <p:animRot by="21600000">
                                      <p:cBhvr>
                                        <p:cTn id="46" dur="1000" fill="hold">
                                          <p:stCondLst>
                                            <p:cond delay="0"/>
                                          </p:stCondLst>
                                        </p:cTn>
                                        <p:tgtEl>
                                          <p:spTgt spid="6158"/>
                                        </p:tgtEl>
                                        <p:attrNameLst>
                                          <p:attrName>r</p:attrName>
                                        </p:attrNameLst>
                                      </p:cBhvr>
                                    </p:animRot>
                                  </p:childTnLst>
                                </p:cTn>
                              </p:par>
                            </p:childTnLst>
                          </p:cTn>
                        </p:par>
                        <p:par>
                          <p:cTn id="47" fill="hold">
                            <p:stCondLst>
                              <p:cond delay="7900"/>
                            </p:stCondLst>
                            <p:childTnLst>
                              <p:par>
                                <p:cTn id="48" presetID="22" presetClass="entr" presetSubtype="8" fill="hold" grpId="0" nodeType="afterEffect">
                                  <p:stCondLst>
                                    <p:cond delay="0"/>
                                  </p:stCondLst>
                                  <p:childTnLst>
                                    <p:set>
                                      <p:cBhvr>
                                        <p:cTn id="49" dur="1" fill="hold">
                                          <p:stCondLst>
                                            <p:cond delay="0"/>
                                          </p:stCondLst>
                                        </p:cTn>
                                        <p:tgtEl>
                                          <p:spTgt spid="6159"/>
                                        </p:tgtEl>
                                        <p:attrNameLst>
                                          <p:attrName>style.visibility</p:attrName>
                                        </p:attrNameLst>
                                      </p:cBhvr>
                                      <p:to>
                                        <p:strVal val="visible"/>
                                      </p:to>
                                    </p:set>
                                    <p:animEffect transition="in" filter="wipe(left)">
                                      <p:cBhvr>
                                        <p:cTn id="50" dur="500"/>
                                        <p:tgtEl>
                                          <p:spTgt spid="6159"/>
                                        </p:tgtEl>
                                      </p:cBhvr>
                                    </p:animEffect>
                                  </p:childTnLst>
                                </p:cTn>
                              </p:par>
                            </p:childTnLst>
                          </p:cTn>
                        </p:par>
                        <p:par>
                          <p:cTn id="51" fill="hold">
                            <p:stCondLst>
                              <p:cond delay="8400"/>
                            </p:stCondLst>
                            <p:childTnLst>
                              <p:par>
                                <p:cTn id="52" presetID="2" presetClass="entr" presetSubtype="3" fill="hold" nodeType="afterEffect">
                                  <p:stCondLst>
                                    <p:cond delay="0"/>
                                  </p:stCondLst>
                                  <p:childTnLst>
                                    <p:set>
                                      <p:cBhvr>
                                        <p:cTn id="53" dur="1" fill="hold">
                                          <p:stCondLst>
                                            <p:cond delay="0"/>
                                          </p:stCondLst>
                                        </p:cTn>
                                        <p:tgtEl>
                                          <p:spTgt spid="6155"/>
                                        </p:tgtEl>
                                        <p:attrNameLst>
                                          <p:attrName>style.visibility</p:attrName>
                                        </p:attrNameLst>
                                      </p:cBhvr>
                                      <p:to>
                                        <p:strVal val="visible"/>
                                      </p:to>
                                    </p:set>
                                    <p:anim calcmode="lin" valueType="num">
                                      <p:cBhvr additive="base">
                                        <p:cTn id="54" dur="500" fill="hold"/>
                                        <p:tgtEl>
                                          <p:spTgt spid="6155"/>
                                        </p:tgtEl>
                                        <p:attrNameLst>
                                          <p:attrName>ppt_x</p:attrName>
                                        </p:attrNameLst>
                                      </p:cBhvr>
                                      <p:tavLst>
                                        <p:tav tm="0">
                                          <p:val>
                                            <p:strVal val="1+#ppt_w/2"/>
                                          </p:val>
                                        </p:tav>
                                        <p:tav tm="100000">
                                          <p:val>
                                            <p:strVal val="#ppt_x"/>
                                          </p:val>
                                        </p:tav>
                                      </p:tavLst>
                                    </p:anim>
                                    <p:anim calcmode="lin" valueType="num">
                                      <p:cBhvr additive="base">
                                        <p:cTn id="55" dur="500" fill="hold"/>
                                        <p:tgtEl>
                                          <p:spTgt spid="6155"/>
                                        </p:tgtEl>
                                        <p:attrNameLst>
                                          <p:attrName>ppt_y</p:attrName>
                                        </p:attrNameLst>
                                      </p:cBhvr>
                                      <p:tavLst>
                                        <p:tav tm="0">
                                          <p:val>
                                            <p:strVal val="0-#ppt_h/2"/>
                                          </p:val>
                                        </p:tav>
                                        <p:tav tm="100000">
                                          <p:val>
                                            <p:strVal val="#ppt_y"/>
                                          </p:val>
                                        </p:tav>
                                      </p:tavLst>
                                    </p:anim>
                                  </p:childTnLst>
                                </p:cTn>
                              </p:par>
                              <p:par>
                                <p:cTn id="56" presetID="2" presetClass="entr" presetSubtype="3" fill="hold" nodeType="withEffect">
                                  <p:stCondLst>
                                    <p:cond delay="0"/>
                                  </p:stCondLst>
                                  <p:childTnLst>
                                    <p:set>
                                      <p:cBhvr>
                                        <p:cTn id="57" dur="1" fill="hold">
                                          <p:stCondLst>
                                            <p:cond delay="0"/>
                                          </p:stCondLst>
                                        </p:cTn>
                                        <p:tgtEl>
                                          <p:spTgt spid="6154"/>
                                        </p:tgtEl>
                                        <p:attrNameLst>
                                          <p:attrName>style.visibility</p:attrName>
                                        </p:attrNameLst>
                                      </p:cBhvr>
                                      <p:to>
                                        <p:strVal val="visible"/>
                                      </p:to>
                                    </p:set>
                                    <p:anim calcmode="lin" valueType="num">
                                      <p:cBhvr additive="base">
                                        <p:cTn id="58" dur="500" fill="hold"/>
                                        <p:tgtEl>
                                          <p:spTgt spid="6154"/>
                                        </p:tgtEl>
                                        <p:attrNameLst>
                                          <p:attrName>ppt_x</p:attrName>
                                        </p:attrNameLst>
                                      </p:cBhvr>
                                      <p:tavLst>
                                        <p:tav tm="0">
                                          <p:val>
                                            <p:strVal val="1+#ppt_w/2"/>
                                          </p:val>
                                        </p:tav>
                                        <p:tav tm="100000">
                                          <p:val>
                                            <p:strVal val="#ppt_x"/>
                                          </p:val>
                                        </p:tav>
                                      </p:tavLst>
                                    </p:anim>
                                    <p:anim calcmode="lin" valueType="num">
                                      <p:cBhvr additive="base">
                                        <p:cTn id="59" dur="500" fill="hold"/>
                                        <p:tgtEl>
                                          <p:spTgt spid="6154"/>
                                        </p:tgtEl>
                                        <p:attrNameLst>
                                          <p:attrName>ppt_y</p:attrName>
                                        </p:attrNameLst>
                                      </p:cBhvr>
                                      <p:tavLst>
                                        <p:tav tm="0">
                                          <p:val>
                                            <p:strVal val="0-#ppt_h/2"/>
                                          </p:val>
                                        </p:tav>
                                        <p:tav tm="100000">
                                          <p:val>
                                            <p:strVal val="#ppt_y"/>
                                          </p:val>
                                        </p:tav>
                                      </p:tavLst>
                                    </p:anim>
                                  </p:childTnLst>
                                </p:cTn>
                              </p:par>
                            </p:childTnLst>
                          </p:cTn>
                        </p:par>
                        <p:par>
                          <p:cTn id="60" fill="hold">
                            <p:stCondLst>
                              <p:cond delay="8900"/>
                            </p:stCondLst>
                            <p:childTnLst>
                              <p:par>
                                <p:cTn id="61" presetID="22" presetClass="entr" presetSubtype="8" fill="hold" grpId="0" nodeType="afterEffect">
                                  <p:stCondLst>
                                    <p:cond delay="0"/>
                                  </p:stCondLst>
                                  <p:childTnLst>
                                    <p:set>
                                      <p:cBhvr>
                                        <p:cTn id="62" dur="1" fill="hold">
                                          <p:stCondLst>
                                            <p:cond delay="0"/>
                                          </p:stCondLst>
                                        </p:cTn>
                                        <p:tgtEl>
                                          <p:spTgt spid="6156"/>
                                        </p:tgtEl>
                                        <p:attrNameLst>
                                          <p:attrName>style.visibility</p:attrName>
                                        </p:attrNameLst>
                                      </p:cBhvr>
                                      <p:to>
                                        <p:strVal val="visible"/>
                                      </p:to>
                                    </p:set>
                                    <p:animEffect transition="in" filter="wipe(left)">
                                      <p:cBhvr>
                                        <p:cTn id="63" dur="500"/>
                                        <p:tgtEl>
                                          <p:spTgt spid="6156"/>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6157"/>
                                        </p:tgtEl>
                                        <p:attrNameLst>
                                          <p:attrName>style.visibility</p:attrName>
                                        </p:attrNameLst>
                                      </p:cBhvr>
                                      <p:to>
                                        <p:strVal val="visible"/>
                                      </p:to>
                                    </p:set>
                                    <p:animEffect transition="in" filter="wipe(left)">
                                      <p:cBhvr>
                                        <p:cTn id="66" dur="500"/>
                                        <p:tgtEl>
                                          <p:spTgt spid="6157"/>
                                        </p:tgtEl>
                                      </p:cBhvr>
                                    </p:animEffect>
                                  </p:childTnLst>
                                </p:cTn>
                              </p:par>
                            </p:childTnLst>
                          </p:cTn>
                        </p:par>
                        <p:par>
                          <p:cTn id="67" fill="hold">
                            <p:stCondLst>
                              <p:cond delay="9400"/>
                            </p:stCondLst>
                            <p:childTnLst>
                              <p:par>
                                <p:cTn id="68" presetID="1" presetClass="entr" presetSubtype="0" fill="hold" nodeType="afterEffect">
                                  <p:stCondLst>
                                    <p:cond delay="0"/>
                                  </p:stCondLst>
                                  <p:childTnLst>
                                    <p:set>
                                      <p:cBhvr>
                                        <p:cTn id="69" dur="1" fill="hold">
                                          <p:stCondLst>
                                            <p:cond delay="0"/>
                                          </p:stCondLst>
                                        </p:cTn>
                                        <p:tgtEl>
                                          <p:spTgt spid="6152"/>
                                        </p:tgtEl>
                                        <p:attrNameLst>
                                          <p:attrName>style.visibility</p:attrName>
                                        </p:attrNameLst>
                                      </p:cBhvr>
                                      <p:to>
                                        <p:strVal val="visible"/>
                                      </p:to>
                                    </p:set>
                                  </p:childTnLst>
                                </p:cTn>
                              </p:par>
                              <p:par>
                                <p:cTn id="70" presetID="43" presetClass="path" presetSubtype="0" accel="50000" decel="50000" fill="hold" nodeType="withEffect">
                                  <p:stCondLst>
                                    <p:cond delay="0"/>
                                  </p:stCondLst>
                                  <p:childTnLst>
                                    <p:animMotion origin="layout" path="M 4.79771E-6 -0.00023 L 0.10979 0.00255 L 0.18863 -0.00463 L 0.24808 -0.03194 C 0.32301 -0.06643 0.38103 -0.14074 0.40184 -0.18148 " pathEditMode="relative" rAng="0" ptsTypes="FAAfF">
                                      <p:cBhvr>
                                        <p:cTn id="71" dur="1000" spd="-99900" fill="hold"/>
                                        <p:tgtEl>
                                          <p:spTgt spid="6152"/>
                                        </p:tgtEl>
                                        <p:attrNameLst>
                                          <p:attrName>ppt_x</p:attrName>
                                          <p:attrName>ppt_y</p:attrName>
                                        </p:attrNameLst>
                                      </p:cBhvr>
                                      <p:rCtr x="20100" y="-8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6" grpId="0"/>
      <p:bldP spid="6157" grpId="0"/>
      <p:bldP spid="6158" grpId="0"/>
      <p:bldP spid="615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8194" name="Freeform 14"/>
          <p:cNvSpPr/>
          <p:nvPr/>
        </p:nvSpPr>
        <p:spPr>
          <a:xfrm>
            <a:off x="5180013" y="1697038"/>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chemeClr val="tx1"/>
            </a:solidFill>
            <a:prstDash val="solid"/>
            <a:headEnd type="none" w="med" len="med"/>
            <a:tailEnd type="none" w="med" len="med"/>
          </a:ln>
        </p:spPr>
        <p:txBody>
          <a:bodyPr/>
          <a:lstStyle/>
          <a:p>
            <a:endParaRPr lang="zh-CN" altLang="en-US"/>
          </a:p>
        </p:txBody>
      </p:sp>
      <p:sp>
        <p:nvSpPr>
          <p:cNvPr id="8195" name="Freeform 15"/>
          <p:cNvSpPr/>
          <p:nvPr/>
        </p:nvSpPr>
        <p:spPr>
          <a:xfrm>
            <a:off x="5324475" y="1592263"/>
            <a:ext cx="792163" cy="96837"/>
          </a:xfrm>
          <a:custGeom>
            <a:avLst/>
            <a:gdLst/>
            <a:ahLst/>
            <a:cxnLst>
              <a:cxn ang="0">
                <a:pos x="58175901" y="0"/>
              </a:cxn>
              <a:cxn ang="0">
                <a:pos x="545686596" y="0"/>
              </a:cxn>
              <a:cxn ang="0">
                <a:pos x="603862497" y="74515690"/>
              </a:cxn>
              <a:cxn ang="0">
                <a:pos x="0" y="7451569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8196" name="Rectangle 16"/>
          <p:cNvSpPr/>
          <p:nvPr/>
        </p:nvSpPr>
        <p:spPr>
          <a:xfrm>
            <a:off x="5400675" y="1592263"/>
            <a:ext cx="638175" cy="712787"/>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197" name="Freeform 17"/>
          <p:cNvSpPr/>
          <p:nvPr/>
        </p:nvSpPr>
        <p:spPr>
          <a:xfrm>
            <a:off x="5180013" y="2598738"/>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chemeClr val="tx1"/>
            </a:solidFill>
            <a:prstDash val="solid"/>
            <a:headEnd type="none" w="med" len="med"/>
            <a:tailEnd type="none" w="med" len="med"/>
          </a:ln>
        </p:spPr>
        <p:txBody>
          <a:bodyPr/>
          <a:lstStyle/>
          <a:p>
            <a:endParaRPr lang="zh-CN" altLang="en-US"/>
          </a:p>
        </p:txBody>
      </p:sp>
      <p:sp>
        <p:nvSpPr>
          <p:cNvPr id="8198" name="Freeform 18"/>
          <p:cNvSpPr/>
          <p:nvPr/>
        </p:nvSpPr>
        <p:spPr>
          <a:xfrm>
            <a:off x="5324475" y="2493963"/>
            <a:ext cx="792163" cy="96837"/>
          </a:xfrm>
          <a:custGeom>
            <a:avLst/>
            <a:gdLst/>
            <a:ahLst/>
            <a:cxnLst>
              <a:cxn ang="0">
                <a:pos x="58175901" y="0"/>
              </a:cxn>
              <a:cxn ang="0">
                <a:pos x="545686596" y="0"/>
              </a:cxn>
              <a:cxn ang="0">
                <a:pos x="603862497" y="74515690"/>
              </a:cxn>
              <a:cxn ang="0">
                <a:pos x="0" y="7451569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8199" name="Rectangle 19"/>
          <p:cNvSpPr/>
          <p:nvPr/>
        </p:nvSpPr>
        <p:spPr>
          <a:xfrm>
            <a:off x="5400675" y="2493963"/>
            <a:ext cx="638175" cy="714375"/>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00" name="Freeform 20"/>
          <p:cNvSpPr/>
          <p:nvPr/>
        </p:nvSpPr>
        <p:spPr>
          <a:xfrm>
            <a:off x="5180013" y="3435350"/>
            <a:ext cx="5816600" cy="606425"/>
          </a:xfrm>
          <a:custGeom>
            <a:avLst/>
            <a:gdLst/>
            <a:ahLst/>
            <a:cxnLst>
              <a:cxn ang="0">
                <a:pos x="60718855" y="0"/>
              </a:cxn>
              <a:cxn ang="0">
                <a:pos x="2147483647" y="0"/>
              </a:cxn>
              <a:cxn ang="0">
                <a:pos x="2147483647" y="50784657"/>
              </a:cxn>
              <a:cxn ang="0">
                <a:pos x="2147483647" y="412698944"/>
              </a:cxn>
              <a:cxn ang="0">
                <a:pos x="2147483647" y="463483601"/>
              </a:cxn>
              <a:cxn ang="0">
                <a:pos x="60718855" y="463483601"/>
              </a:cxn>
              <a:cxn ang="0">
                <a:pos x="0" y="412698944"/>
              </a:cxn>
              <a:cxn ang="0">
                <a:pos x="0" y="50784657"/>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chemeClr val="tx1"/>
            </a:solidFill>
            <a:prstDash val="solid"/>
            <a:headEnd type="none" w="med" len="med"/>
            <a:tailEnd type="none" w="med" len="med"/>
          </a:ln>
        </p:spPr>
        <p:txBody>
          <a:bodyPr/>
          <a:lstStyle/>
          <a:p>
            <a:endParaRPr lang="zh-CN" altLang="en-US"/>
          </a:p>
        </p:txBody>
      </p:sp>
      <p:sp>
        <p:nvSpPr>
          <p:cNvPr id="8201" name="Freeform 21"/>
          <p:cNvSpPr/>
          <p:nvPr/>
        </p:nvSpPr>
        <p:spPr>
          <a:xfrm>
            <a:off x="5324475" y="3327400"/>
            <a:ext cx="792163" cy="100013"/>
          </a:xfrm>
          <a:custGeom>
            <a:avLst/>
            <a:gdLst/>
            <a:ahLst/>
            <a:cxnLst>
              <a:cxn ang="0">
                <a:pos x="58175901" y="0"/>
              </a:cxn>
              <a:cxn ang="0">
                <a:pos x="545686596" y="0"/>
              </a:cxn>
              <a:cxn ang="0">
                <a:pos x="603862497" y="77589773"/>
              </a:cxn>
              <a:cxn ang="0">
                <a:pos x="0" y="77589773"/>
              </a:cxn>
              <a:cxn ang="0">
                <a:pos x="58175901" y="0"/>
              </a:cxn>
            </a:cxnLst>
            <a:rect l="0" t="0" r="0" b="0"/>
            <a:pathLst>
              <a:path w="1038" h="128">
                <a:moveTo>
                  <a:pt x="100" y="0"/>
                </a:moveTo>
                <a:lnTo>
                  <a:pt x="938" y="0"/>
                </a:lnTo>
                <a:lnTo>
                  <a:pt x="1038" y="128"/>
                </a:lnTo>
                <a:lnTo>
                  <a:pt x="0" y="128"/>
                </a:lnTo>
                <a:lnTo>
                  <a:pt x="100" y="0"/>
                </a:lnTo>
                <a:close/>
              </a:path>
            </a:pathLst>
          </a:custGeom>
          <a:solidFill>
            <a:schemeClr val="accent1">
              <a:alpha val="100000"/>
            </a:schemeClr>
          </a:solidFill>
          <a:ln w="9525">
            <a:noFill/>
          </a:ln>
        </p:spPr>
        <p:txBody>
          <a:bodyPr/>
          <a:lstStyle/>
          <a:p>
            <a:endParaRPr lang="zh-CN" altLang="en-US"/>
          </a:p>
        </p:txBody>
      </p:sp>
      <p:sp>
        <p:nvSpPr>
          <p:cNvPr id="8202" name="Rectangle 22"/>
          <p:cNvSpPr/>
          <p:nvPr/>
        </p:nvSpPr>
        <p:spPr>
          <a:xfrm>
            <a:off x="5400675" y="3327400"/>
            <a:ext cx="638175" cy="71755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03" name="Freeform 23"/>
          <p:cNvSpPr/>
          <p:nvPr/>
        </p:nvSpPr>
        <p:spPr>
          <a:xfrm>
            <a:off x="5180013" y="4367213"/>
            <a:ext cx="5816600" cy="608012"/>
          </a:xfrm>
          <a:custGeom>
            <a:avLst/>
            <a:gdLst/>
            <a:ahLst/>
            <a:cxnLst>
              <a:cxn ang="0">
                <a:pos x="60718855" y="0"/>
              </a:cxn>
              <a:cxn ang="0">
                <a:pos x="2147483647" y="0"/>
              </a:cxn>
              <a:cxn ang="0">
                <a:pos x="2147483647" y="50917559"/>
              </a:cxn>
              <a:cxn ang="0">
                <a:pos x="2147483647" y="413778968"/>
              </a:cxn>
              <a:cxn ang="0">
                <a:pos x="2147483647" y="464696527"/>
              </a:cxn>
              <a:cxn ang="0">
                <a:pos x="60718855" y="464696527"/>
              </a:cxn>
              <a:cxn ang="0">
                <a:pos x="0" y="413778968"/>
              </a:cxn>
              <a:cxn ang="0">
                <a:pos x="0" y="50917559"/>
              </a:cxn>
              <a:cxn ang="0">
                <a:pos x="60718855" y="0"/>
              </a:cxn>
            </a:cxnLst>
            <a:rect l="0" t="0" r="0" b="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alpha val="100000"/>
                </a:srgbClr>
              </a:gs>
              <a:gs pos="100000">
                <a:srgbClr val="EAEAEA">
                  <a:alpha val="100000"/>
                </a:srgbClr>
              </a:gs>
            </a:gsLst>
            <a:lin ang="5400000"/>
            <a:tileRect/>
          </a:gradFill>
          <a:ln w="10" cap="flat" cmpd="sng">
            <a:solidFill>
              <a:schemeClr val="tx1"/>
            </a:solidFill>
            <a:prstDash val="solid"/>
            <a:headEnd type="none" w="med" len="med"/>
            <a:tailEnd type="none" w="med" len="med"/>
          </a:ln>
        </p:spPr>
        <p:txBody>
          <a:bodyPr/>
          <a:lstStyle/>
          <a:p>
            <a:endParaRPr lang="zh-CN" altLang="en-US"/>
          </a:p>
        </p:txBody>
      </p:sp>
      <p:sp>
        <p:nvSpPr>
          <p:cNvPr id="8204" name="Freeform 24"/>
          <p:cNvSpPr/>
          <p:nvPr/>
        </p:nvSpPr>
        <p:spPr>
          <a:xfrm>
            <a:off x="5324475" y="4260850"/>
            <a:ext cx="792163" cy="98425"/>
          </a:xfrm>
          <a:custGeom>
            <a:avLst/>
            <a:gdLst/>
            <a:ahLst/>
            <a:cxnLst>
              <a:cxn ang="0">
                <a:pos x="58175901" y="0"/>
              </a:cxn>
              <a:cxn ang="0">
                <a:pos x="545686596" y="0"/>
              </a:cxn>
              <a:cxn ang="0">
                <a:pos x="603862497" y="76357807"/>
              </a:cxn>
              <a:cxn ang="0">
                <a:pos x="0" y="76357807"/>
              </a:cxn>
              <a:cxn ang="0">
                <a:pos x="58175901" y="0"/>
              </a:cxn>
            </a:cxnLst>
            <a:rect l="0" t="0" r="0" b="0"/>
            <a:pathLst>
              <a:path w="1038" h="128">
                <a:moveTo>
                  <a:pt x="100" y="0"/>
                </a:moveTo>
                <a:lnTo>
                  <a:pt x="938" y="0"/>
                </a:lnTo>
                <a:lnTo>
                  <a:pt x="1038" y="128"/>
                </a:lnTo>
                <a:lnTo>
                  <a:pt x="0" y="128"/>
                </a:lnTo>
                <a:lnTo>
                  <a:pt x="100" y="0"/>
                </a:lnTo>
                <a:close/>
              </a:path>
            </a:pathLst>
          </a:custGeom>
          <a:solidFill>
            <a:schemeClr val="accent1">
              <a:alpha val="100000"/>
            </a:schemeClr>
          </a:solidFill>
          <a:ln w="9525">
            <a:noFill/>
          </a:ln>
        </p:spPr>
        <p:txBody>
          <a:bodyPr/>
          <a:lstStyle/>
          <a:p>
            <a:endParaRPr lang="zh-CN" altLang="en-US"/>
          </a:p>
        </p:txBody>
      </p:sp>
      <p:sp>
        <p:nvSpPr>
          <p:cNvPr id="8205" name="Rectangle 25"/>
          <p:cNvSpPr/>
          <p:nvPr/>
        </p:nvSpPr>
        <p:spPr>
          <a:xfrm>
            <a:off x="5400675" y="4260850"/>
            <a:ext cx="638175" cy="715963"/>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06" name="Freeform 26"/>
          <p:cNvSpPr/>
          <p:nvPr/>
        </p:nvSpPr>
        <p:spPr>
          <a:xfrm>
            <a:off x="5180013" y="5229225"/>
            <a:ext cx="5816600" cy="606425"/>
          </a:xfrm>
          <a:custGeom>
            <a:avLst/>
            <a:gdLst/>
            <a:ahLst/>
            <a:cxnLst>
              <a:cxn ang="0">
                <a:pos x="60718855" y="0"/>
              </a:cxn>
              <a:cxn ang="0">
                <a:pos x="2147483647" y="0"/>
              </a:cxn>
              <a:cxn ang="0">
                <a:pos x="2147483647" y="50201145"/>
              </a:cxn>
              <a:cxn ang="0">
                <a:pos x="2147483647" y="412698944"/>
              </a:cxn>
              <a:cxn ang="0">
                <a:pos x="2147483647" y="463483601"/>
              </a:cxn>
              <a:cxn ang="0">
                <a:pos x="60718855" y="463483601"/>
              </a:cxn>
              <a:cxn ang="0">
                <a:pos x="0" y="412698944"/>
              </a:cxn>
              <a:cxn ang="0">
                <a:pos x="0" y="50201145"/>
              </a:cxn>
              <a:cxn ang="0">
                <a:pos x="60718855" y="0"/>
              </a:cxn>
            </a:cxnLst>
            <a:rect l="0" t="0" r="0" b="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alpha val="100000"/>
            </a:srgbClr>
          </a:solidFill>
          <a:ln w="10" cap="flat" cmpd="sng">
            <a:solidFill>
              <a:schemeClr val="tx1"/>
            </a:solidFill>
            <a:prstDash val="solid"/>
            <a:headEnd type="none" w="med" len="med"/>
            <a:tailEnd type="none" w="med" len="med"/>
          </a:ln>
        </p:spPr>
        <p:txBody>
          <a:bodyPr/>
          <a:lstStyle/>
          <a:p>
            <a:endParaRPr lang="zh-CN" altLang="en-US"/>
          </a:p>
        </p:txBody>
      </p:sp>
      <p:sp>
        <p:nvSpPr>
          <p:cNvPr id="8207" name="Freeform 27"/>
          <p:cNvSpPr/>
          <p:nvPr/>
        </p:nvSpPr>
        <p:spPr>
          <a:xfrm>
            <a:off x="5324475" y="5124450"/>
            <a:ext cx="792163" cy="95250"/>
          </a:xfrm>
          <a:custGeom>
            <a:avLst/>
            <a:gdLst/>
            <a:ahLst/>
            <a:cxnLst>
              <a:cxn ang="0">
                <a:pos x="58175901" y="0"/>
              </a:cxn>
              <a:cxn ang="0">
                <a:pos x="545686596" y="0"/>
              </a:cxn>
              <a:cxn ang="0">
                <a:pos x="603862497" y="72111750"/>
              </a:cxn>
              <a:cxn ang="0">
                <a:pos x="0" y="72111750"/>
              </a:cxn>
              <a:cxn ang="0">
                <a:pos x="58175901" y="0"/>
              </a:cxn>
            </a:cxnLst>
            <a:rect l="0" t="0" r="0" b="0"/>
            <a:pathLst>
              <a:path w="1038" h="127">
                <a:moveTo>
                  <a:pt x="100" y="0"/>
                </a:moveTo>
                <a:lnTo>
                  <a:pt x="938" y="0"/>
                </a:lnTo>
                <a:lnTo>
                  <a:pt x="1038" y="127"/>
                </a:lnTo>
                <a:lnTo>
                  <a:pt x="0" y="127"/>
                </a:lnTo>
                <a:lnTo>
                  <a:pt x="100" y="0"/>
                </a:lnTo>
                <a:close/>
              </a:path>
            </a:pathLst>
          </a:custGeom>
          <a:solidFill>
            <a:schemeClr val="accent1">
              <a:alpha val="100000"/>
            </a:schemeClr>
          </a:solidFill>
          <a:ln w="9525">
            <a:noFill/>
          </a:ln>
        </p:spPr>
        <p:txBody>
          <a:bodyPr/>
          <a:lstStyle/>
          <a:p>
            <a:endParaRPr lang="zh-CN" altLang="en-US"/>
          </a:p>
        </p:txBody>
      </p:sp>
      <p:sp>
        <p:nvSpPr>
          <p:cNvPr id="8208" name="Rectangle 28"/>
          <p:cNvSpPr/>
          <p:nvPr/>
        </p:nvSpPr>
        <p:spPr>
          <a:xfrm>
            <a:off x="5400675" y="5124450"/>
            <a:ext cx="638175" cy="71120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09" name="TextBox 74"/>
          <p:cNvSpPr txBox="1"/>
          <p:nvPr/>
        </p:nvSpPr>
        <p:spPr>
          <a:xfrm>
            <a:off x="6143625" y="1730375"/>
            <a:ext cx="4032250" cy="554038"/>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8210" name="TextBox 75"/>
          <p:cNvSpPr txBox="1"/>
          <p:nvPr/>
        </p:nvSpPr>
        <p:spPr>
          <a:xfrm>
            <a:off x="5484813" y="1657350"/>
            <a:ext cx="471487" cy="646113"/>
          </a:xfrm>
          <a:prstGeom prst="rect">
            <a:avLst/>
          </a:prstGeom>
          <a:noFill/>
          <a:ln w="9525">
            <a:noFill/>
          </a:ln>
        </p:spPr>
        <p:txBody>
          <a:bodyPr wrap="none">
            <a:spAutoFit/>
          </a:bodyPr>
          <a:lstStyle/>
          <a:p>
            <a:pPr lvl="0" eaLnBrk="1" hangingPunct="1"/>
            <a:r>
              <a:rPr lang="en-US" altLang="x-none" sz="3600" b="1" dirty="0">
                <a:solidFill>
                  <a:schemeClr val="accent2"/>
                </a:solidFill>
                <a:latin typeface="微软雅黑" panose="020B0503020204020204" pitchFamily="2" charset="-122"/>
                <a:ea typeface="微软雅黑" panose="020B0503020204020204" pitchFamily="2" charset="-122"/>
              </a:rPr>
              <a:t>1</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sp>
        <p:nvSpPr>
          <p:cNvPr id="8211" name="TextBox 76"/>
          <p:cNvSpPr txBox="1"/>
          <p:nvPr/>
        </p:nvSpPr>
        <p:spPr>
          <a:xfrm>
            <a:off x="6143625" y="2662238"/>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8212" name="TextBox 77"/>
          <p:cNvSpPr txBox="1"/>
          <p:nvPr/>
        </p:nvSpPr>
        <p:spPr>
          <a:xfrm>
            <a:off x="5484813" y="2590800"/>
            <a:ext cx="471487" cy="646113"/>
          </a:xfrm>
          <a:prstGeom prst="rect">
            <a:avLst/>
          </a:prstGeom>
          <a:noFill/>
          <a:ln w="9525">
            <a:noFill/>
          </a:ln>
        </p:spPr>
        <p:txBody>
          <a:bodyPr wrap="none">
            <a:spAutoFit/>
          </a:bodyPr>
          <a:lstStyle/>
          <a:p>
            <a:pPr lvl="0" eaLnBrk="1" hangingPunct="1"/>
            <a:r>
              <a:rPr lang="en-US" altLang="x-none" sz="3600" b="1" dirty="0">
                <a:solidFill>
                  <a:schemeClr val="accent2"/>
                </a:solidFill>
                <a:latin typeface="微软雅黑" panose="020B0503020204020204" pitchFamily="2" charset="-122"/>
                <a:ea typeface="微软雅黑" panose="020B0503020204020204" pitchFamily="2" charset="-122"/>
              </a:rPr>
              <a:t>2</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sp>
        <p:nvSpPr>
          <p:cNvPr id="8213" name="TextBox 78"/>
          <p:cNvSpPr txBox="1"/>
          <p:nvPr/>
        </p:nvSpPr>
        <p:spPr>
          <a:xfrm>
            <a:off x="6143625" y="3475038"/>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8214" name="TextBox 79"/>
          <p:cNvSpPr txBox="1"/>
          <p:nvPr/>
        </p:nvSpPr>
        <p:spPr>
          <a:xfrm>
            <a:off x="5484813" y="3403600"/>
            <a:ext cx="471487" cy="646113"/>
          </a:xfrm>
          <a:prstGeom prst="rect">
            <a:avLst/>
          </a:prstGeom>
          <a:noFill/>
          <a:ln w="9525">
            <a:noFill/>
          </a:ln>
        </p:spPr>
        <p:txBody>
          <a:bodyPr wrap="none">
            <a:spAutoFit/>
          </a:bodyPr>
          <a:lstStyle/>
          <a:p>
            <a:pPr lvl="0" eaLnBrk="1" hangingPunct="1"/>
            <a:r>
              <a:rPr lang="en-US" altLang="x-none" sz="3600" b="1" dirty="0">
                <a:solidFill>
                  <a:schemeClr val="accent2"/>
                </a:solidFill>
                <a:latin typeface="微软雅黑" panose="020B0503020204020204" pitchFamily="2" charset="-122"/>
                <a:ea typeface="微软雅黑" panose="020B0503020204020204" pitchFamily="2" charset="-122"/>
              </a:rPr>
              <a:t>3</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sp>
        <p:nvSpPr>
          <p:cNvPr id="8215" name="TextBox 80"/>
          <p:cNvSpPr txBox="1"/>
          <p:nvPr/>
        </p:nvSpPr>
        <p:spPr>
          <a:xfrm>
            <a:off x="6143625" y="4438650"/>
            <a:ext cx="4032250" cy="554038"/>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8216" name="TextBox 81"/>
          <p:cNvSpPr txBox="1"/>
          <p:nvPr/>
        </p:nvSpPr>
        <p:spPr>
          <a:xfrm>
            <a:off x="5484813" y="4367213"/>
            <a:ext cx="471487" cy="646112"/>
          </a:xfrm>
          <a:prstGeom prst="rect">
            <a:avLst/>
          </a:prstGeom>
          <a:noFill/>
          <a:ln w="9525">
            <a:noFill/>
          </a:ln>
        </p:spPr>
        <p:txBody>
          <a:bodyPr wrap="none">
            <a:spAutoFit/>
          </a:bodyPr>
          <a:lstStyle/>
          <a:p>
            <a:pPr lvl="0" eaLnBrk="1" hangingPunct="1"/>
            <a:r>
              <a:rPr lang="en-US" altLang="x-none" sz="3600" b="1" dirty="0">
                <a:solidFill>
                  <a:schemeClr val="accent2"/>
                </a:solidFill>
                <a:latin typeface="微软雅黑" panose="020B0503020204020204" pitchFamily="2" charset="-122"/>
                <a:ea typeface="微软雅黑" panose="020B0503020204020204" pitchFamily="2" charset="-122"/>
              </a:rPr>
              <a:t>4</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sp>
        <p:nvSpPr>
          <p:cNvPr id="8217" name="TextBox 82"/>
          <p:cNvSpPr txBox="1"/>
          <p:nvPr/>
        </p:nvSpPr>
        <p:spPr>
          <a:xfrm>
            <a:off x="6143625" y="5294313"/>
            <a:ext cx="4032250" cy="554037"/>
          </a:xfrm>
          <a:prstGeom prst="rect">
            <a:avLst/>
          </a:prstGeom>
          <a:noFill/>
          <a:ln w="9525">
            <a:noFill/>
          </a:ln>
        </p:spPr>
        <p:txBody>
          <a:bodyPr wrap="none">
            <a:spAutoFit/>
          </a:bodyPr>
          <a:lstStyle/>
          <a:p>
            <a:pPr lvl="0" eaLnBrk="1" hangingPunct="1"/>
            <a:r>
              <a:rPr lang="zh-CN" altLang="en-US" sz="3000" dirty="0">
                <a:solidFill>
                  <a:schemeClr val="accent1"/>
                </a:solidFill>
                <a:latin typeface="微软雅黑" panose="020B0503020204020204" pitchFamily="2" charset="-122"/>
                <a:ea typeface="微软雅黑" panose="020B0503020204020204" pitchFamily="2" charset="-122"/>
              </a:rPr>
              <a:t>请在此输入章节大标题</a:t>
            </a:r>
          </a:p>
        </p:txBody>
      </p:sp>
      <p:sp>
        <p:nvSpPr>
          <p:cNvPr id="8218" name="TextBox 83"/>
          <p:cNvSpPr txBox="1"/>
          <p:nvPr/>
        </p:nvSpPr>
        <p:spPr>
          <a:xfrm>
            <a:off x="5484813" y="5221288"/>
            <a:ext cx="471487" cy="646112"/>
          </a:xfrm>
          <a:prstGeom prst="rect">
            <a:avLst/>
          </a:prstGeom>
          <a:noFill/>
          <a:ln w="9525">
            <a:noFill/>
          </a:ln>
        </p:spPr>
        <p:txBody>
          <a:bodyPr wrap="none">
            <a:spAutoFit/>
          </a:bodyPr>
          <a:lstStyle/>
          <a:p>
            <a:pPr lvl="0" eaLnBrk="1" hangingPunct="1"/>
            <a:r>
              <a:rPr lang="en-US" altLang="x-none" sz="3600" b="1" dirty="0">
                <a:solidFill>
                  <a:schemeClr val="accent2"/>
                </a:solidFill>
                <a:latin typeface="微软雅黑" panose="020B0503020204020204" pitchFamily="2" charset="-122"/>
                <a:ea typeface="微软雅黑" panose="020B0503020204020204" pitchFamily="2" charset="-122"/>
              </a:rPr>
              <a:t>5</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sp>
        <p:nvSpPr>
          <p:cNvPr id="8219" name="矩形 30"/>
          <p:cNvSpPr/>
          <p:nvPr/>
        </p:nvSpPr>
        <p:spPr>
          <a:xfrm flipH="1">
            <a:off x="758825" y="1557338"/>
            <a:ext cx="4248150" cy="4248150"/>
          </a:xfrm>
          <a:prstGeom prst="rect">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20" name="TextBox 2"/>
          <p:cNvSpPr txBox="1"/>
          <p:nvPr/>
        </p:nvSpPr>
        <p:spPr>
          <a:xfrm>
            <a:off x="1022350" y="1816100"/>
            <a:ext cx="3851275" cy="430213"/>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这里可以更换您自己的主题图</a:t>
            </a:r>
          </a:p>
        </p:txBody>
      </p:sp>
      <p:sp>
        <p:nvSpPr>
          <p:cNvPr id="8221" name="Freeform 5"/>
          <p:cNvSpPr/>
          <p:nvPr/>
        </p:nvSpPr>
        <p:spPr>
          <a:xfrm>
            <a:off x="1588" y="0"/>
            <a:ext cx="1406525" cy="1408113"/>
          </a:xfrm>
          <a:custGeom>
            <a:avLst/>
            <a:gdLst/>
            <a:ahLst/>
            <a:cxnLst>
              <a:cxn ang="0">
                <a:pos x="0" y="0"/>
              </a:cxn>
              <a:cxn ang="0">
                <a:pos x="1406525" y="0"/>
              </a:cxn>
              <a:cxn ang="0">
                <a:pos x="0" y="1408113"/>
              </a:cxn>
              <a:cxn ang="0">
                <a:pos x="0" y="0"/>
              </a:cxn>
            </a:cxnLst>
            <a:rect l="0" t="0" r="0" b="0"/>
            <a:pathLst>
              <a:path w="1823" h="1823">
                <a:moveTo>
                  <a:pt x="0" y="0"/>
                </a:moveTo>
                <a:lnTo>
                  <a:pt x="1823" y="0"/>
                </a:lnTo>
                <a:lnTo>
                  <a:pt x="0" y="1823"/>
                </a:lnTo>
                <a:lnTo>
                  <a:pt x="0" y="0"/>
                </a:lnTo>
                <a:close/>
              </a:path>
            </a:pathLst>
          </a:custGeom>
          <a:solidFill>
            <a:srgbClr val="168096">
              <a:alpha val="100000"/>
            </a:srgbClr>
          </a:solidFill>
          <a:ln w="9525">
            <a:noFill/>
          </a:ln>
        </p:spPr>
        <p:txBody>
          <a:bodyPr/>
          <a:lstStyle/>
          <a:p>
            <a:endParaRPr lang="zh-CN" altLang="en-US"/>
          </a:p>
        </p:txBody>
      </p:sp>
      <p:sp>
        <p:nvSpPr>
          <p:cNvPr id="8222" name="Freeform 6"/>
          <p:cNvSpPr/>
          <p:nvPr/>
        </p:nvSpPr>
        <p:spPr>
          <a:xfrm>
            <a:off x="11114088" y="5775325"/>
            <a:ext cx="1082675" cy="1082675"/>
          </a:xfrm>
          <a:custGeom>
            <a:avLst/>
            <a:gdLst/>
            <a:ahLst/>
            <a:cxnLst>
              <a:cxn ang="0">
                <a:pos x="1082675" y="1082675"/>
              </a:cxn>
              <a:cxn ang="0">
                <a:pos x="0" y="1082675"/>
              </a:cxn>
              <a:cxn ang="0">
                <a:pos x="1082675" y="0"/>
              </a:cxn>
              <a:cxn ang="0">
                <a:pos x="1082675" y="1082675"/>
              </a:cxn>
            </a:cxnLst>
            <a:rect l="0" t="0" r="0" b="0"/>
            <a:pathLst>
              <a:path w="1402" h="1402">
                <a:moveTo>
                  <a:pt x="1402" y="1402"/>
                </a:moveTo>
                <a:lnTo>
                  <a:pt x="0" y="1402"/>
                </a:lnTo>
                <a:lnTo>
                  <a:pt x="1402" y="0"/>
                </a:lnTo>
                <a:lnTo>
                  <a:pt x="1402" y="1402"/>
                </a:lnTo>
                <a:close/>
              </a:path>
            </a:pathLst>
          </a:custGeom>
          <a:solidFill>
            <a:srgbClr val="168096">
              <a:alpha val="100000"/>
            </a:srgbClr>
          </a:solidFill>
          <a:ln w="9525">
            <a:noFill/>
          </a:ln>
        </p:spPr>
        <p:txBody>
          <a:bodyPr/>
          <a:lstStyle/>
          <a:p>
            <a:endParaRPr lang="zh-CN" altLang="en-US"/>
          </a:p>
        </p:txBody>
      </p:sp>
      <p:grpSp>
        <p:nvGrpSpPr>
          <p:cNvPr id="8223" name="组合 10"/>
          <p:cNvGrpSpPr/>
          <p:nvPr/>
        </p:nvGrpSpPr>
        <p:grpSpPr>
          <a:xfrm>
            <a:off x="85725" y="112713"/>
            <a:ext cx="927100" cy="882650"/>
            <a:chOff x="0" y="0"/>
            <a:chExt cx="927100" cy="882650"/>
          </a:xfrm>
        </p:grpSpPr>
        <p:sp>
          <p:nvSpPr>
            <p:cNvPr id="8224" name="Freeform 7"/>
            <p:cNvSpPr>
              <a:spLocks noEditPoints="1"/>
            </p:cNvSpPr>
            <p:nvPr/>
          </p:nvSpPr>
          <p:spPr>
            <a:xfrm>
              <a:off x="249238" y="0"/>
              <a:ext cx="677862" cy="614363"/>
            </a:xfrm>
            <a:custGeom>
              <a:avLst/>
              <a:gdLst/>
              <a:ahLst/>
              <a:cxnLst>
                <a:cxn ang="0">
                  <a:pos x="268369" y="594245"/>
                </a:cxn>
                <a:cxn ang="0">
                  <a:pos x="205132" y="580318"/>
                </a:cxn>
                <a:cxn ang="0">
                  <a:pos x="323893" y="484372"/>
                </a:cxn>
                <a:cxn ang="0">
                  <a:pos x="323893" y="484372"/>
                </a:cxn>
                <a:cxn ang="0">
                  <a:pos x="330834" y="477408"/>
                </a:cxn>
                <a:cxn ang="0">
                  <a:pos x="376333" y="416281"/>
                </a:cxn>
                <a:cxn ang="0">
                  <a:pos x="344715" y="407770"/>
                </a:cxn>
                <a:cxn ang="0">
                  <a:pos x="322351" y="433304"/>
                </a:cxn>
                <a:cxn ang="0">
                  <a:pos x="381731" y="478182"/>
                </a:cxn>
                <a:cxn ang="0">
                  <a:pos x="456535" y="405449"/>
                </a:cxn>
                <a:cxn ang="0">
                  <a:pos x="438027" y="399259"/>
                </a:cxn>
                <a:cxn ang="0">
                  <a:pos x="397155" y="358249"/>
                </a:cxn>
                <a:cxn ang="0">
                  <a:pos x="380189" y="374498"/>
                </a:cxn>
                <a:cxn ang="0">
                  <a:pos x="498178" y="311824"/>
                </a:cxn>
                <a:cxn ang="0">
                  <a:pos x="505119" y="321109"/>
                </a:cxn>
                <a:cxn ang="0">
                  <a:pos x="498178" y="311824"/>
                </a:cxn>
                <a:cxn ang="0">
                  <a:pos x="451908" y="346643"/>
                </a:cxn>
                <a:cxn ang="0">
                  <a:pos x="576838" y="282421"/>
                </a:cxn>
                <a:cxn ang="0">
                  <a:pos x="504348" y="266946"/>
                </a:cxn>
                <a:cxn ang="0">
                  <a:pos x="494323" y="270041"/>
                </a:cxn>
                <a:cxn ang="0">
                  <a:pos x="518229" y="280874"/>
                </a:cxn>
                <a:cxn ang="0">
                  <a:pos x="629278" y="230580"/>
                </a:cxn>
                <a:cxn ang="0">
                  <a:pos x="569898" y="196534"/>
                </a:cxn>
                <a:cxn ang="0">
                  <a:pos x="549847" y="176417"/>
                </a:cxn>
                <a:cxn ang="0">
                  <a:pos x="553703" y="213557"/>
                </a:cxn>
                <a:cxn ang="0">
                  <a:pos x="609228" y="142371"/>
                </a:cxn>
                <a:cxn ang="0">
                  <a:pos x="662439" y="167131"/>
                </a:cxn>
                <a:cxn ang="0">
                  <a:pos x="662439" y="198082"/>
                </a:cxn>
                <a:cxn ang="0">
                  <a:pos x="610770" y="168679"/>
                </a:cxn>
                <a:cxn ang="0">
                  <a:pos x="10796" y="366761"/>
                </a:cxn>
                <a:cxn ang="0">
                  <a:pos x="268369" y="413960"/>
                </a:cxn>
                <a:cxn ang="0">
                  <a:pos x="10796" y="366761"/>
                </a:cxn>
                <a:cxn ang="0">
                  <a:pos x="140354" y="268494"/>
                </a:cxn>
                <a:cxn ang="0">
                  <a:pos x="59380" y="430209"/>
                </a:cxn>
                <a:cxn ang="0">
                  <a:pos x="59380" y="430209"/>
                </a:cxn>
                <a:cxn ang="0">
                  <a:pos x="262970" y="404675"/>
                </a:cxn>
                <a:cxn ang="0">
                  <a:pos x="272996" y="100588"/>
                </a:cxn>
                <a:cxn ang="0">
                  <a:pos x="380960" y="17796"/>
                </a:cxn>
                <a:cxn ang="0">
                  <a:pos x="317724" y="126122"/>
                </a:cxn>
                <a:cxn ang="0">
                  <a:pos x="310012" y="183380"/>
                </a:cxn>
                <a:cxn ang="0">
                  <a:pos x="443425" y="216652"/>
                </a:cxn>
                <a:cxn ang="0">
                  <a:pos x="419519" y="131539"/>
                </a:cxn>
                <a:cxn ang="0">
                  <a:pos x="406409" y="118385"/>
                </a:cxn>
                <a:cxn ang="0">
                  <a:pos x="455764" y="30950"/>
                </a:cxn>
                <a:cxn ang="0">
                  <a:pos x="272996" y="100588"/>
                </a:cxn>
                <a:cxn ang="0">
                  <a:pos x="398697" y="175643"/>
                </a:cxn>
                <a:cxn ang="0">
                  <a:pos x="453450" y="62674"/>
                </a:cxn>
                <a:cxn ang="0">
                  <a:pos x="462704" y="61127"/>
                </a:cxn>
                <a:cxn ang="0">
                  <a:pos x="417205" y="157073"/>
                </a:cxn>
                <a:cxn ang="0">
                  <a:pos x="397155" y="266946"/>
                </a:cxn>
              </a:cxnLst>
              <a:rect l="0" t="0" r="0" b="0"/>
              <a:pathLst>
                <a:path w="879" h="794">
                  <a:moveTo>
                    <a:pt x="305" y="659"/>
                  </a:moveTo>
                  <a:cubicBezTo>
                    <a:pt x="287" y="645"/>
                    <a:pt x="268" y="648"/>
                    <a:pt x="247" y="667"/>
                  </a:cubicBezTo>
                  <a:cubicBezTo>
                    <a:pt x="222" y="695"/>
                    <a:pt x="225" y="726"/>
                    <a:pt x="257" y="760"/>
                  </a:cubicBezTo>
                  <a:cubicBezTo>
                    <a:pt x="290" y="791"/>
                    <a:pt x="320" y="794"/>
                    <a:pt x="348" y="768"/>
                  </a:cubicBezTo>
                  <a:cubicBezTo>
                    <a:pt x="366" y="748"/>
                    <a:pt x="369" y="729"/>
                    <a:pt x="357" y="709"/>
                  </a:cubicBezTo>
                  <a:lnTo>
                    <a:pt x="347" y="719"/>
                  </a:lnTo>
                  <a:cubicBezTo>
                    <a:pt x="356" y="733"/>
                    <a:pt x="353" y="746"/>
                    <a:pt x="340" y="760"/>
                  </a:cubicBezTo>
                  <a:cubicBezTo>
                    <a:pt x="319" y="780"/>
                    <a:pt x="294" y="777"/>
                    <a:pt x="266" y="750"/>
                  </a:cubicBezTo>
                  <a:cubicBezTo>
                    <a:pt x="239" y="722"/>
                    <a:pt x="236" y="697"/>
                    <a:pt x="256" y="675"/>
                  </a:cubicBezTo>
                  <a:cubicBezTo>
                    <a:pt x="270" y="662"/>
                    <a:pt x="283" y="660"/>
                    <a:pt x="295" y="669"/>
                  </a:cubicBezTo>
                  <a:lnTo>
                    <a:pt x="305" y="659"/>
                  </a:lnTo>
                  <a:close/>
                  <a:moveTo>
                    <a:pt x="420" y="626"/>
                  </a:moveTo>
                  <a:cubicBezTo>
                    <a:pt x="437" y="645"/>
                    <a:pt x="439" y="662"/>
                    <a:pt x="426" y="677"/>
                  </a:cubicBezTo>
                  <a:cubicBezTo>
                    <a:pt x="411" y="690"/>
                    <a:pt x="394" y="688"/>
                    <a:pt x="375" y="671"/>
                  </a:cubicBezTo>
                  <a:cubicBezTo>
                    <a:pt x="357" y="652"/>
                    <a:pt x="356" y="635"/>
                    <a:pt x="369" y="620"/>
                  </a:cubicBezTo>
                  <a:cubicBezTo>
                    <a:pt x="384" y="607"/>
                    <a:pt x="401" y="609"/>
                    <a:pt x="420" y="626"/>
                  </a:cubicBezTo>
                  <a:close/>
                  <a:moveTo>
                    <a:pt x="361" y="613"/>
                  </a:moveTo>
                  <a:cubicBezTo>
                    <a:pt x="343" y="633"/>
                    <a:pt x="344" y="656"/>
                    <a:pt x="366" y="680"/>
                  </a:cubicBezTo>
                  <a:cubicBezTo>
                    <a:pt x="390" y="701"/>
                    <a:pt x="412" y="702"/>
                    <a:pt x="432" y="683"/>
                  </a:cubicBezTo>
                  <a:cubicBezTo>
                    <a:pt x="451" y="663"/>
                    <a:pt x="450" y="641"/>
                    <a:pt x="429" y="617"/>
                  </a:cubicBezTo>
                  <a:cubicBezTo>
                    <a:pt x="405" y="596"/>
                    <a:pt x="382" y="594"/>
                    <a:pt x="361" y="613"/>
                  </a:cubicBezTo>
                  <a:close/>
                  <a:moveTo>
                    <a:pt x="456" y="580"/>
                  </a:moveTo>
                  <a:cubicBezTo>
                    <a:pt x="441" y="564"/>
                    <a:pt x="440" y="550"/>
                    <a:pt x="452" y="537"/>
                  </a:cubicBezTo>
                  <a:cubicBezTo>
                    <a:pt x="464" y="526"/>
                    <a:pt x="476" y="526"/>
                    <a:pt x="488" y="538"/>
                  </a:cubicBezTo>
                  <a:lnTo>
                    <a:pt x="532" y="582"/>
                  </a:lnTo>
                  <a:lnTo>
                    <a:pt x="540" y="573"/>
                  </a:lnTo>
                  <a:lnTo>
                    <a:pt x="498" y="531"/>
                  </a:lnTo>
                  <a:cubicBezTo>
                    <a:pt x="480" y="514"/>
                    <a:pt x="463" y="512"/>
                    <a:pt x="447" y="527"/>
                  </a:cubicBezTo>
                  <a:cubicBezTo>
                    <a:pt x="437" y="537"/>
                    <a:pt x="434" y="548"/>
                    <a:pt x="437" y="561"/>
                  </a:cubicBezTo>
                  <a:lnTo>
                    <a:pt x="437" y="561"/>
                  </a:lnTo>
                  <a:lnTo>
                    <a:pt x="426" y="551"/>
                  </a:lnTo>
                  <a:lnTo>
                    <a:pt x="418" y="560"/>
                  </a:lnTo>
                  <a:cubicBezTo>
                    <a:pt x="420" y="561"/>
                    <a:pt x="422" y="563"/>
                    <a:pt x="425" y="565"/>
                  </a:cubicBezTo>
                  <a:cubicBezTo>
                    <a:pt x="427" y="567"/>
                    <a:pt x="430" y="570"/>
                    <a:pt x="434" y="574"/>
                  </a:cubicBezTo>
                  <a:lnTo>
                    <a:pt x="486" y="627"/>
                  </a:lnTo>
                  <a:lnTo>
                    <a:pt x="495" y="618"/>
                  </a:lnTo>
                  <a:lnTo>
                    <a:pt x="456" y="580"/>
                  </a:lnTo>
                  <a:close/>
                  <a:moveTo>
                    <a:pt x="556" y="521"/>
                  </a:moveTo>
                  <a:cubicBezTo>
                    <a:pt x="563" y="529"/>
                    <a:pt x="569" y="533"/>
                    <a:pt x="574" y="533"/>
                  </a:cubicBezTo>
                  <a:cubicBezTo>
                    <a:pt x="579" y="533"/>
                    <a:pt x="585" y="530"/>
                    <a:pt x="592" y="524"/>
                  </a:cubicBezTo>
                  <a:cubicBezTo>
                    <a:pt x="594" y="521"/>
                    <a:pt x="597" y="518"/>
                    <a:pt x="599" y="514"/>
                  </a:cubicBezTo>
                  <a:lnTo>
                    <a:pt x="593" y="508"/>
                  </a:lnTo>
                  <a:cubicBezTo>
                    <a:pt x="591" y="511"/>
                    <a:pt x="589" y="513"/>
                    <a:pt x="587" y="516"/>
                  </a:cubicBezTo>
                  <a:cubicBezTo>
                    <a:pt x="581" y="522"/>
                    <a:pt x="574" y="522"/>
                    <a:pt x="568" y="516"/>
                  </a:cubicBezTo>
                  <a:lnTo>
                    <a:pt x="523" y="470"/>
                  </a:lnTo>
                  <a:lnTo>
                    <a:pt x="538" y="455"/>
                  </a:lnTo>
                  <a:lnTo>
                    <a:pt x="530" y="447"/>
                  </a:lnTo>
                  <a:lnTo>
                    <a:pt x="515" y="463"/>
                  </a:lnTo>
                  <a:lnTo>
                    <a:pt x="497" y="445"/>
                  </a:lnTo>
                  <a:lnTo>
                    <a:pt x="492" y="457"/>
                  </a:lnTo>
                  <a:lnTo>
                    <a:pt x="506" y="471"/>
                  </a:lnTo>
                  <a:lnTo>
                    <a:pt x="493" y="484"/>
                  </a:lnTo>
                  <a:lnTo>
                    <a:pt x="501" y="492"/>
                  </a:lnTo>
                  <a:lnTo>
                    <a:pt x="514" y="479"/>
                  </a:lnTo>
                  <a:lnTo>
                    <a:pt x="556" y="521"/>
                  </a:lnTo>
                  <a:close/>
                  <a:moveTo>
                    <a:pt x="646" y="403"/>
                  </a:moveTo>
                  <a:cubicBezTo>
                    <a:pt x="621" y="379"/>
                    <a:pt x="598" y="377"/>
                    <a:pt x="578" y="397"/>
                  </a:cubicBezTo>
                  <a:cubicBezTo>
                    <a:pt x="560" y="416"/>
                    <a:pt x="562" y="438"/>
                    <a:pt x="583" y="462"/>
                  </a:cubicBezTo>
                  <a:cubicBezTo>
                    <a:pt x="607" y="484"/>
                    <a:pt x="628" y="486"/>
                    <a:pt x="647" y="468"/>
                  </a:cubicBezTo>
                  <a:cubicBezTo>
                    <a:pt x="664" y="452"/>
                    <a:pt x="667" y="434"/>
                    <a:pt x="655" y="415"/>
                  </a:cubicBezTo>
                  <a:lnTo>
                    <a:pt x="647" y="423"/>
                  </a:lnTo>
                  <a:cubicBezTo>
                    <a:pt x="654" y="436"/>
                    <a:pt x="653" y="448"/>
                    <a:pt x="644" y="459"/>
                  </a:cubicBezTo>
                  <a:cubicBezTo>
                    <a:pt x="629" y="473"/>
                    <a:pt x="612" y="472"/>
                    <a:pt x="593" y="456"/>
                  </a:cubicBezTo>
                  <a:lnTo>
                    <a:pt x="646" y="403"/>
                  </a:lnTo>
                  <a:close/>
                  <a:moveTo>
                    <a:pt x="586" y="448"/>
                  </a:moveTo>
                  <a:cubicBezTo>
                    <a:pt x="574" y="431"/>
                    <a:pt x="574" y="417"/>
                    <a:pt x="585" y="404"/>
                  </a:cubicBezTo>
                  <a:cubicBezTo>
                    <a:pt x="599" y="391"/>
                    <a:pt x="613" y="391"/>
                    <a:pt x="630" y="405"/>
                  </a:cubicBezTo>
                  <a:lnTo>
                    <a:pt x="586" y="448"/>
                  </a:lnTo>
                  <a:close/>
                  <a:moveTo>
                    <a:pt x="672" y="363"/>
                  </a:moveTo>
                  <a:cubicBezTo>
                    <a:pt x="658" y="347"/>
                    <a:pt x="657" y="333"/>
                    <a:pt x="669" y="320"/>
                  </a:cubicBezTo>
                  <a:cubicBezTo>
                    <a:pt x="680" y="309"/>
                    <a:pt x="692" y="310"/>
                    <a:pt x="704" y="321"/>
                  </a:cubicBezTo>
                  <a:lnTo>
                    <a:pt x="748" y="365"/>
                  </a:lnTo>
                  <a:lnTo>
                    <a:pt x="756" y="357"/>
                  </a:lnTo>
                  <a:lnTo>
                    <a:pt x="714" y="315"/>
                  </a:lnTo>
                  <a:cubicBezTo>
                    <a:pt x="696" y="297"/>
                    <a:pt x="679" y="296"/>
                    <a:pt x="663" y="311"/>
                  </a:cubicBezTo>
                  <a:cubicBezTo>
                    <a:pt x="654" y="321"/>
                    <a:pt x="650" y="332"/>
                    <a:pt x="654" y="345"/>
                  </a:cubicBezTo>
                  <a:lnTo>
                    <a:pt x="653" y="344"/>
                  </a:lnTo>
                  <a:lnTo>
                    <a:pt x="643" y="335"/>
                  </a:lnTo>
                  <a:lnTo>
                    <a:pt x="634" y="343"/>
                  </a:lnTo>
                  <a:cubicBezTo>
                    <a:pt x="637" y="344"/>
                    <a:pt x="639" y="346"/>
                    <a:pt x="641" y="349"/>
                  </a:cubicBezTo>
                  <a:cubicBezTo>
                    <a:pt x="643" y="351"/>
                    <a:pt x="646" y="354"/>
                    <a:pt x="650" y="358"/>
                  </a:cubicBezTo>
                  <a:lnTo>
                    <a:pt x="703" y="410"/>
                  </a:lnTo>
                  <a:lnTo>
                    <a:pt x="711" y="402"/>
                  </a:lnTo>
                  <a:lnTo>
                    <a:pt x="672" y="363"/>
                  </a:lnTo>
                  <a:close/>
                  <a:moveTo>
                    <a:pt x="773" y="304"/>
                  </a:moveTo>
                  <a:cubicBezTo>
                    <a:pt x="780" y="312"/>
                    <a:pt x="786" y="316"/>
                    <a:pt x="791" y="316"/>
                  </a:cubicBezTo>
                  <a:cubicBezTo>
                    <a:pt x="796" y="316"/>
                    <a:pt x="802" y="313"/>
                    <a:pt x="808" y="307"/>
                  </a:cubicBezTo>
                  <a:cubicBezTo>
                    <a:pt x="811" y="304"/>
                    <a:pt x="813" y="301"/>
                    <a:pt x="816" y="298"/>
                  </a:cubicBezTo>
                  <a:lnTo>
                    <a:pt x="809" y="291"/>
                  </a:lnTo>
                  <a:cubicBezTo>
                    <a:pt x="808" y="294"/>
                    <a:pt x="806" y="297"/>
                    <a:pt x="803" y="299"/>
                  </a:cubicBezTo>
                  <a:cubicBezTo>
                    <a:pt x="797" y="306"/>
                    <a:pt x="791" y="306"/>
                    <a:pt x="784" y="299"/>
                  </a:cubicBezTo>
                  <a:lnTo>
                    <a:pt x="739" y="254"/>
                  </a:lnTo>
                  <a:lnTo>
                    <a:pt x="754" y="239"/>
                  </a:lnTo>
                  <a:lnTo>
                    <a:pt x="747" y="231"/>
                  </a:lnTo>
                  <a:lnTo>
                    <a:pt x="731" y="246"/>
                  </a:lnTo>
                  <a:lnTo>
                    <a:pt x="713" y="228"/>
                  </a:lnTo>
                  <a:lnTo>
                    <a:pt x="709" y="240"/>
                  </a:lnTo>
                  <a:lnTo>
                    <a:pt x="723" y="254"/>
                  </a:lnTo>
                  <a:lnTo>
                    <a:pt x="710" y="268"/>
                  </a:lnTo>
                  <a:lnTo>
                    <a:pt x="718" y="276"/>
                  </a:lnTo>
                  <a:lnTo>
                    <a:pt x="731" y="262"/>
                  </a:lnTo>
                  <a:lnTo>
                    <a:pt x="773" y="304"/>
                  </a:lnTo>
                  <a:close/>
                  <a:moveTo>
                    <a:pt x="834" y="178"/>
                  </a:moveTo>
                  <a:cubicBezTo>
                    <a:pt x="821" y="166"/>
                    <a:pt x="806" y="168"/>
                    <a:pt x="790" y="184"/>
                  </a:cubicBezTo>
                  <a:cubicBezTo>
                    <a:pt x="775" y="201"/>
                    <a:pt x="773" y="215"/>
                    <a:pt x="784" y="227"/>
                  </a:cubicBezTo>
                  <a:cubicBezTo>
                    <a:pt x="793" y="237"/>
                    <a:pt x="806" y="236"/>
                    <a:pt x="824" y="224"/>
                  </a:cubicBezTo>
                  <a:cubicBezTo>
                    <a:pt x="825" y="224"/>
                    <a:pt x="826" y="223"/>
                    <a:pt x="828" y="221"/>
                  </a:cubicBezTo>
                  <a:cubicBezTo>
                    <a:pt x="843" y="211"/>
                    <a:pt x="854" y="209"/>
                    <a:pt x="859" y="216"/>
                  </a:cubicBezTo>
                  <a:cubicBezTo>
                    <a:pt x="867" y="225"/>
                    <a:pt x="866" y="235"/>
                    <a:pt x="855" y="248"/>
                  </a:cubicBezTo>
                  <a:cubicBezTo>
                    <a:pt x="843" y="259"/>
                    <a:pt x="832" y="261"/>
                    <a:pt x="823" y="253"/>
                  </a:cubicBezTo>
                  <a:lnTo>
                    <a:pt x="815" y="262"/>
                  </a:lnTo>
                  <a:cubicBezTo>
                    <a:pt x="827" y="274"/>
                    <a:pt x="842" y="272"/>
                    <a:pt x="859" y="256"/>
                  </a:cubicBezTo>
                  <a:cubicBezTo>
                    <a:pt x="877" y="237"/>
                    <a:pt x="879" y="221"/>
                    <a:pt x="867" y="206"/>
                  </a:cubicBezTo>
                  <a:cubicBezTo>
                    <a:pt x="859" y="199"/>
                    <a:pt x="849" y="198"/>
                    <a:pt x="839" y="202"/>
                  </a:cubicBezTo>
                  <a:cubicBezTo>
                    <a:pt x="835" y="205"/>
                    <a:pt x="829" y="208"/>
                    <a:pt x="821" y="212"/>
                  </a:cubicBezTo>
                  <a:cubicBezTo>
                    <a:pt x="806" y="222"/>
                    <a:pt x="797" y="224"/>
                    <a:pt x="792" y="218"/>
                  </a:cubicBezTo>
                  <a:cubicBezTo>
                    <a:pt x="786" y="211"/>
                    <a:pt x="787" y="202"/>
                    <a:pt x="797" y="192"/>
                  </a:cubicBezTo>
                  <a:cubicBezTo>
                    <a:pt x="808" y="181"/>
                    <a:pt x="817" y="179"/>
                    <a:pt x="825" y="186"/>
                  </a:cubicBezTo>
                  <a:lnTo>
                    <a:pt x="834" y="178"/>
                  </a:lnTo>
                  <a:close/>
                  <a:moveTo>
                    <a:pt x="14" y="474"/>
                  </a:moveTo>
                  <a:cubicBezTo>
                    <a:pt x="0" y="488"/>
                    <a:pt x="0" y="501"/>
                    <a:pt x="14" y="514"/>
                  </a:cubicBezTo>
                  <a:lnTo>
                    <a:pt x="174" y="674"/>
                  </a:lnTo>
                  <a:cubicBezTo>
                    <a:pt x="186" y="687"/>
                    <a:pt x="199" y="685"/>
                    <a:pt x="213" y="670"/>
                  </a:cubicBezTo>
                  <a:lnTo>
                    <a:pt x="348" y="535"/>
                  </a:lnTo>
                  <a:cubicBezTo>
                    <a:pt x="362" y="521"/>
                    <a:pt x="363" y="508"/>
                    <a:pt x="351" y="497"/>
                  </a:cubicBezTo>
                  <a:lnTo>
                    <a:pt x="189" y="334"/>
                  </a:lnTo>
                  <a:cubicBezTo>
                    <a:pt x="177" y="323"/>
                    <a:pt x="165" y="324"/>
                    <a:pt x="153" y="336"/>
                  </a:cubicBezTo>
                  <a:lnTo>
                    <a:pt x="14" y="474"/>
                  </a:lnTo>
                  <a:close/>
                  <a:moveTo>
                    <a:pt x="26" y="505"/>
                  </a:moveTo>
                  <a:cubicBezTo>
                    <a:pt x="17" y="497"/>
                    <a:pt x="18" y="489"/>
                    <a:pt x="27" y="480"/>
                  </a:cubicBezTo>
                  <a:lnTo>
                    <a:pt x="160" y="347"/>
                  </a:lnTo>
                  <a:cubicBezTo>
                    <a:pt x="168" y="340"/>
                    <a:pt x="175" y="340"/>
                    <a:pt x="182" y="347"/>
                  </a:cubicBezTo>
                  <a:lnTo>
                    <a:pt x="226" y="391"/>
                  </a:lnTo>
                  <a:lnTo>
                    <a:pt x="69" y="548"/>
                  </a:lnTo>
                  <a:lnTo>
                    <a:pt x="26" y="505"/>
                  </a:lnTo>
                  <a:close/>
                  <a:moveTo>
                    <a:pt x="77" y="556"/>
                  </a:moveTo>
                  <a:lnTo>
                    <a:pt x="235" y="399"/>
                  </a:lnTo>
                  <a:lnTo>
                    <a:pt x="288" y="453"/>
                  </a:lnTo>
                  <a:lnTo>
                    <a:pt x="131" y="610"/>
                  </a:lnTo>
                  <a:lnTo>
                    <a:pt x="77" y="556"/>
                  </a:lnTo>
                  <a:close/>
                  <a:moveTo>
                    <a:pt x="141" y="619"/>
                  </a:moveTo>
                  <a:lnTo>
                    <a:pt x="298" y="462"/>
                  </a:lnTo>
                  <a:lnTo>
                    <a:pt x="340" y="505"/>
                  </a:lnTo>
                  <a:cubicBezTo>
                    <a:pt x="348" y="511"/>
                    <a:pt x="348" y="517"/>
                    <a:pt x="341" y="523"/>
                  </a:cubicBezTo>
                  <a:lnTo>
                    <a:pt x="203" y="661"/>
                  </a:lnTo>
                  <a:cubicBezTo>
                    <a:pt x="196" y="669"/>
                    <a:pt x="190" y="670"/>
                    <a:pt x="185" y="664"/>
                  </a:cubicBezTo>
                  <a:lnTo>
                    <a:pt x="141" y="619"/>
                  </a:lnTo>
                  <a:close/>
                  <a:moveTo>
                    <a:pt x="354" y="130"/>
                  </a:moveTo>
                  <a:cubicBezTo>
                    <a:pt x="350" y="133"/>
                    <a:pt x="350" y="137"/>
                    <a:pt x="352" y="140"/>
                  </a:cubicBezTo>
                  <a:cubicBezTo>
                    <a:pt x="356" y="143"/>
                    <a:pt x="360" y="143"/>
                    <a:pt x="363" y="139"/>
                  </a:cubicBezTo>
                  <a:lnTo>
                    <a:pt x="480" y="23"/>
                  </a:lnTo>
                  <a:cubicBezTo>
                    <a:pt x="485" y="17"/>
                    <a:pt x="489" y="17"/>
                    <a:pt x="494" y="23"/>
                  </a:cubicBezTo>
                  <a:lnTo>
                    <a:pt x="514" y="43"/>
                  </a:lnTo>
                  <a:lnTo>
                    <a:pt x="402" y="154"/>
                  </a:lnTo>
                  <a:cubicBezTo>
                    <a:pt x="399" y="157"/>
                    <a:pt x="398" y="161"/>
                    <a:pt x="401" y="164"/>
                  </a:cubicBezTo>
                  <a:cubicBezTo>
                    <a:pt x="405" y="167"/>
                    <a:pt x="408" y="167"/>
                    <a:pt x="412" y="163"/>
                  </a:cubicBezTo>
                  <a:lnTo>
                    <a:pt x="523" y="52"/>
                  </a:lnTo>
                  <a:lnTo>
                    <a:pt x="551" y="80"/>
                  </a:lnTo>
                  <a:lnTo>
                    <a:pt x="402" y="228"/>
                  </a:lnTo>
                  <a:cubicBezTo>
                    <a:pt x="399" y="231"/>
                    <a:pt x="399" y="234"/>
                    <a:pt x="402" y="237"/>
                  </a:cubicBezTo>
                  <a:cubicBezTo>
                    <a:pt x="406" y="240"/>
                    <a:pt x="409" y="241"/>
                    <a:pt x="412" y="238"/>
                  </a:cubicBezTo>
                  <a:lnTo>
                    <a:pt x="502" y="147"/>
                  </a:lnTo>
                  <a:lnTo>
                    <a:pt x="607" y="252"/>
                  </a:lnTo>
                  <a:cubicBezTo>
                    <a:pt x="614" y="261"/>
                    <a:pt x="604" y="271"/>
                    <a:pt x="575" y="280"/>
                  </a:cubicBezTo>
                  <a:cubicBezTo>
                    <a:pt x="571" y="282"/>
                    <a:pt x="570" y="285"/>
                    <a:pt x="572" y="289"/>
                  </a:cubicBezTo>
                  <a:cubicBezTo>
                    <a:pt x="573" y="292"/>
                    <a:pt x="576" y="292"/>
                    <a:pt x="581" y="291"/>
                  </a:cubicBezTo>
                  <a:cubicBezTo>
                    <a:pt x="621" y="279"/>
                    <a:pt x="633" y="263"/>
                    <a:pt x="616" y="242"/>
                  </a:cubicBezTo>
                  <a:lnTo>
                    <a:pt x="544" y="170"/>
                  </a:lnTo>
                  <a:cubicBezTo>
                    <a:pt x="592" y="188"/>
                    <a:pt x="645" y="183"/>
                    <a:pt x="702" y="155"/>
                  </a:cubicBezTo>
                  <a:cubicBezTo>
                    <a:pt x="707" y="153"/>
                    <a:pt x="708" y="149"/>
                    <a:pt x="706" y="145"/>
                  </a:cubicBezTo>
                  <a:cubicBezTo>
                    <a:pt x="704" y="142"/>
                    <a:pt x="701" y="142"/>
                    <a:pt x="697" y="144"/>
                  </a:cubicBezTo>
                  <a:cubicBezTo>
                    <a:pt x="639" y="173"/>
                    <a:pt x="582" y="176"/>
                    <a:pt x="527" y="153"/>
                  </a:cubicBezTo>
                  <a:lnTo>
                    <a:pt x="512" y="138"/>
                  </a:lnTo>
                  <a:lnTo>
                    <a:pt x="600" y="49"/>
                  </a:lnTo>
                  <a:cubicBezTo>
                    <a:pt x="602" y="47"/>
                    <a:pt x="602" y="44"/>
                    <a:pt x="599" y="40"/>
                  </a:cubicBezTo>
                  <a:cubicBezTo>
                    <a:pt x="596" y="38"/>
                    <a:pt x="593" y="38"/>
                    <a:pt x="591" y="40"/>
                  </a:cubicBezTo>
                  <a:lnTo>
                    <a:pt x="560" y="70"/>
                  </a:lnTo>
                  <a:lnTo>
                    <a:pt x="501" y="11"/>
                  </a:lnTo>
                  <a:cubicBezTo>
                    <a:pt x="492" y="0"/>
                    <a:pt x="482" y="0"/>
                    <a:pt x="473" y="11"/>
                  </a:cubicBezTo>
                  <a:lnTo>
                    <a:pt x="354" y="130"/>
                  </a:lnTo>
                  <a:close/>
                  <a:moveTo>
                    <a:pt x="445" y="233"/>
                  </a:moveTo>
                  <a:cubicBezTo>
                    <a:pt x="469" y="233"/>
                    <a:pt x="493" y="236"/>
                    <a:pt x="515" y="240"/>
                  </a:cubicBezTo>
                  <a:cubicBezTo>
                    <a:pt x="520" y="241"/>
                    <a:pt x="523" y="239"/>
                    <a:pt x="525" y="235"/>
                  </a:cubicBezTo>
                  <a:cubicBezTo>
                    <a:pt x="525" y="231"/>
                    <a:pt x="523" y="229"/>
                    <a:pt x="517" y="227"/>
                  </a:cubicBezTo>
                  <a:cubicBezTo>
                    <a:pt x="491" y="223"/>
                    <a:pt x="467" y="220"/>
                    <a:pt x="446" y="219"/>
                  </a:cubicBezTo>
                  <a:cubicBezTo>
                    <a:pt x="442" y="219"/>
                    <a:pt x="439" y="221"/>
                    <a:pt x="439" y="225"/>
                  </a:cubicBezTo>
                  <a:cubicBezTo>
                    <a:pt x="439" y="229"/>
                    <a:pt x="441" y="232"/>
                    <a:pt x="445" y="233"/>
                  </a:cubicBezTo>
                  <a:close/>
                  <a:moveTo>
                    <a:pt x="588" y="81"/>
                  </a:moveTo>
                  <a:cubicBezTo>
                    <a:pt x="593" y="104"/>
                    <a:pt x="595" y="128"/>
                    <a:pt x="594" y="152"/>
                  </a:cubicBezTo>
                  <a:cubicBezTo>
                    <a:pt x="594" y="157"/>
                    <a:pt x="596" y="160"/>
                    <a:pt x="599" y="161"/>
                  </a:cubicBezTo>
                  <a:cubicBezTo>
                    <a:pt x="603" y="161"/>
                    <a:pt x="606" y="159"/>
                    <a:pt x="607" y="155"/>
                  </a:cubicBezTo>
                  <a:cubicBezTo>
                    <a:pt x="608" y="126"/>
                    <a:pt x="606" y="101"/>
                    <a:pt x="600" y="79"/>
                  </a:cubicBezTo>
                  <a:cubicBezTo>
                    <a:pt x="598" y="74"/>
                    <a:pt x="596" y="71"/>
                    <a:pt x="592" y="71"/>
                  </a:cubicBezTo>
                  <a:cubicBezTo>
                    <a:pt x="589" y="72"/>
                    <a:pt x="587" y="75"/>
                    <a:pt x="588" y="81"/>
                  </a:cubicBezTo>
                  <a:close/>
                  <a:moveTo>
                    <a:pt x="548" y="212"/>
                  </a:moveTo>
                  <a:cubicBezTo>
                    <a:pt x="548" y="207"/>
                    <a:pt x="545" y="204"/>
                    <a:pt x="541" y="203"/>
                  </a:cubicBezTo>
                  <a:cubicBezTo>
                    <a:pt x="537" y="204"/>
                    <a:pt x="535" y="206"/>
                    <a:pt x="535" y="211"/>
                  </a:cubicBezTo>
                  <a:cubicBezTo>
                    <a:pt x="534" y="250"/>
                    <a:pt x="523" y="293"/>
                    <a:pt x="503" y="340"/>
                  </a:cubicBezTo>
                  <a:cubicBezTo>
                    <a:pt x="501" y="344"/>
                    <a:pt x="502" y="347"/>
                    <a:pt x="506" y="349"/>
                  </a:cubicBezTo>
                  <a:cubicBezTo>
                    <a:pt x="510" y="351"/>
                    <a:pt x="513" y="349"/>
                    <a:pt x="515" y="345"/>
                  </a:cubicBezTo>
                  <a:cubicBezTo>
                    <a:pt x="534" y="299"/>
                    <a:pt x="545" y="255"/>
                    <a:pt x="548" y="212"/>
                  </a:cubicBezTo>
                  <a:close/>
                </a:path>
              </a:pathLst>
            </a:custGeom>
            <a:solidFill>
              <a:srgbClr val="FFFFFF">
                <a:alpha val="100000"/>
              </a:srgbClr>
            </a:solidFill>
            <a:ln w="9525">
              <a:noFill/>
            </a:ln>
          </p:spPr>
          <p:txBody>
            <a:bodyPr/>
            <a:lstStyle/>
            <a:p>
              <a:endParaRPr lang="zh-CN" altLang="en-US"/>
            </a:p>
          </p:txBody>
        </p:sp>
        <p:sp>
          <p:nvSpPr>
            <p:cNvPr id="8225" name="Freeform 8"/>
            <p:cNvSpPr>
              <a:spLocks noEditPoints="1"/>
            </p:cNvSpPr>
            <p:nvPr/>
          </p:nvSpPr>
          <p:spPr>
            <a:xfrm>
              <a:off x="0" y="441325"/>
              <a:ext cx="441325" cy="441325"/>
            </a:xfrm>
            <a:custGeom>
              <a:avLst/>
              <a:gdLst/>
              <a:ahLst/>
              <a:cxnLst>
                <a:cxn ang="0">
                  <a:pos x="18550" y="177767"/>
                </a:cxn>
                <a:cxn ang="0">
                  <a:pos x="261240" y="429732"/>
                </a:cxn>
                <a:cxn ang="0">
                  <a:pos x="231097" y="14685"/>
                </a:cxn>
                <a:cxn ang="0">
                  <a:pos x="219503" y="36326"/>
                </a:cxn>
                <a:cxn ang="0">
                  <a:pos x="245009" y="411182"/>
                </a:cxn>
                <a:cxn ang="0">
                  <a:pos x="67242" y="96612"/>
                </a:cxn>
                <a:cxn ang="0">
                  <a:pos x="96612" y="67242"/>
                </a:cxn>
                <a:cxn ang="0">
                  <a:pos x="97385" y="98158"/>
                </a:cxn>
                <a:cxn ang="0">
                  <a:pos x="50238" y="115162"/>
                </a:cxn>
                <a:cxn ang="0">
                  <a:pos x="57194" y="193998"/>
                </a:cxn>
                <a:cxn ang="0">
                  <a:pos x="193998" y="56422"/>
                </a:cxn>
                <a:cxn ang="0">
                  <a:pos x="115162" y="50238"/>
                </a:cxn>
                <a:cxn ang="0">
                  <a:pos x="50238" y="115162"/>
                </a:cxn>
                <a:cxn ang="0">
                  <a:pos x="242690" y="306068"/>
                </a:cxn>
                <a:cxn ang="0">
                  <a:pos x="225686" y="336984"/>
                </a:cxn>
                <a:cxn ang="0">
                  <a:pos x="225686" y="347031"/>
                </a:cxn>
                <a:cxn ang="0">
                  <a:pos x="256602" y="320753"/>
                </a:cxn>
                <a:cxn ang="0">
                  <a:pos x="241144" y="366354"/>
                </a:cxn>
                <a:cxn ang="0">
                  <a:pos x="260467" y="309159"/>
                </a:cxn>
                <a:cxn ang="0">
                  <a:pos x="248873" y="297566"/>
                </a:cxn>
                <a:cxn ang="0">
                  <a:pos x="205591" y="345486"/>
                </a:cxn>
                <a:cxn ang="0">
                  <a:pos x="279016" y="347031"/>
                </a:cxn>
                <a:cxn ang="0">
                  <a:pos x="132166" y="200181"/>
                </a:cxn>
                <a:cxn ang="0">
                  <a:pos x="117481" y="228778"/>
                </a:cxn>
                <a:cxn ang="0">
                  <a:pos x="144532" y="240371"/>
                </a:cxn>
                <a:cxn ang="0">
                  <a:pos x="135257" y="259694"/>
                </a:cxn>
                <a:cxn ang="0">
                  <a:pos x="125210" y="192452"/>
                </a:cxn>
                <a:cxn ang="0">
                  <a:pos x="126755" y="266650"/>
                </a:cxn>
                <a:cxn ang="0">
                  <a:pos x="149942" y="199408"/>
                </a:cxn>
                <a:cxn ang="0">
                  <a:pos x="139895" y="190133"/>
                </a:cxn>
                <a:cxn ang="0">
                  <a:pos x="192452" y="256602"/>
                </a:cxn>
                <a:cxn ang="0">
                  <a:pos x="170811" y="292929"/>
                </a:cxn>
                <a:cxn ang="0">
                  <a:pos x="219503" y="282881"/>
                </a:cxn>
                <a:cxn ang="0">
                  <a:pos x="194770" y="243463"/>
                </a:cxn>
                <a:cxn ang="0">
                  <a:pos x="150715" y="290610"/>
                </a:cxn>
                <a:cxn ang="0">
                  <a:pos x="227232" y="290610"/>
                </a:cxn>
                <a:cxn ang="0">
                  <a:pos x="203272" y="219503"/>
                </a:cxn>
                <a:cxn ang="0">
                  <a:pos x="305295" y="296020"/>
                </a:cxn>
                <a:cxn ang="0">
                  <a:pos x="347804" y="216412"/>
                </a:cxn>
                <a:cxn ang="0">
                  <a:pos x="301430" y="296020"/>
                </a:cxn>
                <a:cxn ang="0">
                  <a:pos x="291383" y="160763"/>
                </a:cxn>
                <a:cxn ang="0">
                  <a:pos x="194770" y="189360"/>
                </a:cxn>
                <a:cxn ang="0">
                  <a:pos x="174675" y="169265"/>
                </a:cxn>
              </a:cxnLst>
              <a:rect l="0" t="0" r="0" b="0"/>
              <a:pathLst>
                <a:path w="571" h="571">
                  <a:moveTo>
                    <a:pt x="47" y="284"/>
                  </a:moveTo>
                  <a:cubicBezTo>
                    <a:pt x="37" y="274"/>
                    <a:pt x="36" y="263"/>
                    <a:pt x="47" y="252"/>
                  </a:cubicBezTo>
                  <a:lnTo>
                    <a:pt x="24" y="230"/>
                  </a:lnTo>
                  <a:cubicBezTo>
                    <a:pt x="5" y="250"/>
                    <a:pt x="0" y="280"/>
                    <a:pt x="19" y="299"/>
                  </a:cubicBezTo>
                  <a:lnTo>
                    <a:pt x="276" y="556"/>
                  </a:lnTo>
                  <a:cubicBezTo>
                    <a:pt x="292" y="571"/>
                    <a:pt x="322" y="571"/>
                    <a:pt x="338" y="556"/>
                  </a:cubicBezTo>
                  <a:lnTo>
                    <a:pt x="556" y="338"/>
                  </a:lnTo>
                  <a:cubicBezTo>
                    <a:pt x="571" y="322"/>
                    <a:pt x="571" y="292"/>
                    <a:pt x="556" y="276"/>
                  </a:cubicBezTo>
                  <a:lnTo>
                    <a:pt x="299" y="19"/>
                  </a:lnTo>
                  <a:cubicBezTo>
                    <a:pt x="280" y="0"/>
                    <a:pt x="250" y="5"/>
                    <a:pt x="230" y="24"/>
                  </a:cubicBezTo>
                  <a:lnTo>
                    <a:pt x="253" y="46"/>
                  </a:lnTo>
                  <a:cubicBezTo>
                    <a:pt x="263" y="36"/>
                    <a:pt x="274" y="37"/>
                    <a:pt x="284" y="47"/>
                  </a:cubicBezTo>
                  <a:lnTo>
                    <a:pt x="528" y="291"/>
                  </a:lnTo>
                  <a:cubicBezTo>
                    <a:pt x="535" y="298"/>
                    <a:pt x="540" y="309"/>
                    <a:pt x="533" y="317"/>
                  </a:cubicBezTo>
                  <a:lnTo>
                    <a:pt x="317" y="532"/>
                  </a:lnTo>
                  <a:cubicBezTo>
                    <a:pt x="309" y="541"/>
                    <a:pt x="297" y="534"/>
                    <a:pt x="289" y="526"/>
                  </a:cubicBezTo>
                  <a:lnTo>
                    <a:pt x="47" y="284"/>
                  </a:lnTo>
                  <a:close/>
                  <a:moveTo>
                    <a:pt x="87" y="125"/>
                  </a:moveTo>
                  <a:cubicBezTo>
                    <a:pt x="78" y="116"/>
                    <a:pt x="78" y="99"/>
                    <a:pt x="87" y="90"/>
                  </a:cubicBezTo>
                  <a:lnTo>
                    <a:pt x="90" y="87"/>
                  </a:lnTo>
                  <a:cubicBezTo>
                    <a:pt x="99" y="78"/>
                    <a:pt x="116" y="78"/>
                    <a:pt x="125" y="87"/>
                  </a:cubicBezTo>
                  <a:lnTo>
                    <a:pt x="127" y="89"/>
                  </a:lnTo>
                  <a:cubicBezTo>
                    <a:pt x="137" y="99"/>
                    <a:pt x="137" y="116"/>
                    <a:pt x="127" y="126"/>
                  </a:cubicBezTo>
                  <a:lnTo>
                    <a:pt x="126" y="127"/>
                  </a:lnTo>
                  <a:cubicBezTo>
                    <a:pt x="116" y="137"/>
                    <a:pt x="99" y="137"/>
                    <a:pt x="89" y="127"/>
                  </a:cubicBezTo>
                  <a:lnTo>
                    <a:pt x="87" y="125"/>
                  </a:lnTo>
                  <a:close/>
                  <a:moveTo>
                    <a:pt x="65" y="149"/>
                  </a:moveTo>
                  <a:lnTo>
                    <a:pt x="34" y="180"/>
                  </a:lnTo>
                  <a:cubicBezTo>
                    <a:pt x="23" y="191"/>
                    <a:pt x="23" y="200"/>
                    <a:pt x="34" y="211"/>
                  </a:cubicBezTo>
                  <a:lnTo>
                    <a:pt x="74" y="251"/>
                  </a:lnTo>
                  <a:cubicBezTo>
                    <a:pt x="80" y="257"/>
                    <a:pt x="91" y="260"/>
                    <a:pt x="98" y="253"/>
                  </a:cubicBezTo>
                  <a:lnTo>
                    <a:pt x="254" y="98"/>
                  </a:lnTo>
                  <a:cubicBezTo>
                    <a:pt x="260" y="91"/>
                    <a:pt x="257" y="80"/>
                    <a:pt x="251" y="73"/>
                  </a:cubicBezTo>
                  <a:lnTo>
                    <a:pt x="211" y="34"/>
                  </a:lnTo>
                  <a:cubicBezTo>
                    <a:pt x="200" y="23"/>
                    <a:pt x="191" y="23"/>
                    <a:pt x="180" y="34"/>
                  </a:cubicBezTo>
                  <a:lnTo>
                    <a:pt x="149" y="65"/>
                  </a:lnTo>
                  <a:cubicBezTo>
                    <a:pt x="128" y="44"/>
                    <a:pt x="89" y="42"/>
                    <a:pt x="69" y="62"/>
                  </a:cubicBezTo>
                  <a:lnTo>
                    <a:pt x="62" y="69"/>
                  </a:lnTo>
                  <a:cubicBezTo>
                    <a:pt x="42" y="89"/>
                    <a:pt x="44" y="128"/>
                    <a:pt x="65" y="149"/>
                  </a:cubicBezTo>
                  <a:close/>
                  <a:moveTo>
                    <a:pt x="277" y="439"/>
                  </a:moveTo>
                  <a:cubicBezTo>
                    <a:pt x="275" y="437"/>
                    <a:pt x="275" y="435"/>
                    <a:pt x="277" y="433"/>
                  </a:cubicBezTo>
                  <a:lnTo>
                    <a:pt x="314" y="396"/>
                  </a:lnTo>
                  <a:lnTo>
                    <a:pt x="317" y="399"/>
                  </a:lnTo>
                  <a:cubicBezTo>
                    <a:pt x="320" y="402"/>
                    <a:pt x="314" y="426"/>
                    <a:pt x="312" y="431"/>
                  </a:cubicBezTo>
                  <a:cubicBezTo>
                    <a:pt x="307" y="431"/>
                    <a:pt x="296" y="432"/>
                    <a:pt x="292" y="436"/>
                  </a:cubicBezTo>
                  <a:lnTo>
                    <a:pt x="291" y="437"/>
                  </a:lnTo>
                  <a:cubicBezTo>
                    <a:pt x="289" y="439"/>
                    <a:pt x="289" y="446"/>
                    <a:pt x="291" y="448"/>
                  </a:cubicBezTo>
                  <a:lnTo>
                    <a:pt x="292" y="449"/>
                  </a:lnTo>
                  <a:cubicBezTo>
                    <a:pt x="294" y="452"/>
                    <a:pt x="323" y="453"/>
                    <a:pt x="326" y="450"/>
                  </a:cubicBezTo>
                  <a:lnTo>
                    <a:pt x="327" y="449"/>
                  </a:lnTo>
                  <a:cubicBezTo>
                    <a:pt x="329" y="447"/>
                    <a:pt x="331" y="420"/>
                    <a:pt x="332" y="415"/>
                  </a:cubicBezTo>
                  <a:cubicBezTo>
                    <a:pt x="338" y="420"/>
                    <a:pt x="357" y="435"/>
                    <a:pt x="352" y="440"/>
                  </a:cubicBezTo>
                  <a:lnTo>
                    <a:pt x="318" y="474"/>
                  </a:lnTo>
                  <a:cubicBezTo>
                    <a:pt x="316" y="476"/>
                    <a:pt x="314" y="476"/>
                    <a:pt x="312" y="474"/>
                  </a:cubicBezTo>
                  <a:lnTo>
                    <a:pt x="277" y="439"/>
                  </a:lnTo>
                  <a:close/>
                  <a:moveTo>
                    <a:pt x="361" y="449"/>
                  </a:moveTo>
                  <a:cubicBezTo>
                    <a:pt x="380" y="431"/>
                    <a:pt x="353" y="418"/>
                    <a:pt x="337" y="400"/>
                  </a:cubicBezTo>
                  <a:cubicBezTo>
                    <a:pt x="329" y="391"/>
                    <a:pt x="343" y="362"/>
                    <a:pt x="337" y="352"/>
                  </a:cubicBezTo>
                  <a:lnTo>
                    <a:pt x="334" y="355"/>
                  </a:lnTo>
                  <a:cubicBezTo>
                    <a:pt x="328" y="361"/>
                    <a:pt x="324" y="377"/>
                    <a:pt x="322" y="385"/>
                  </a:cubicBezTo>
                  <a:cubicBezTo>
                    <a:pt x="316" y="383"/>
                    <a:pt x="309" y="382"/>
                    <a:pt x="303" y="388"/>
                  </a:cubicBezTo>
                  <a:lnTo>
                    <a:pt x="266" y="425"/>
                  </a:lnTo>
                  <a:cubicBezTo>
                    <a:pt x="260" y="431"/>
                    <a:pt x="260" y="441"/>
                    <a:pt x="266" y="447"/>
                  </a:cubicBezTo>
                  <a:lnTo>
                    <a:pt x="304" y="485"/>
                  </a:lnTo>
                  <a:cubicBezTo>
                    <a:pt x="311" y="492"/>
                    <a:pt x="321" y="490"/>
                    <a:pt x="328" y="483"/>
                  </a:cubicBezTo>
                  <a:lnTo>
                    <a:pt x="361" y="449"/>
                  </a:lnTo>
                  <a:close/>
                  <a:moveTo>
                    <a:pt x="137" y="299"/>
                  </a:moveTo>
                  <a:cubicBezTo>
                    <a:pt x="135" y="297"/>
                    <a:pt x="135" y="295"/>
                    <a:pt x="137" y="293"/>
                  </a:cubicBezTo>
                  <a:lnTo>
                    <a:pt x="171" y="259"/>
                  </a:lnTo>
                  <a:cubicBezTo>
                    <a:pt x="173" y="257"/>
                    <a:pt x="175" y="257"/>
                    <a:pt x="177" y="259"/>
                  </a:cubicBezTo>
                  <a:cubicBezTo>
                    <a:pt x="179" y="261"/>
                    <a:pt x="174" y="289"/>
                    <a:pt x="172" y="291"/>
                  </a:cubicBezTo>
                  <a:cubicBezTo>
                    <a:pt x="170" y="293"/>
                    <a:pt x="157" y="290"/>
                    <a:pt x="152" y="296"/>
                  </a:cubicBezTo>
                  <a:cubicBezTo>
                    <a:pt x="149" y="299"/>
                    <a:pt x="148" y="306"/>
                    <a:pt x="151" y="308"/>
                  </a:cubicBezTo>
                  <a:lnTo>
                    <a:pt x="152" y="309"/>
                  </a:lnTo>
                  <a:cubicBezTo>
                    <a:pt x="156" y="313"/>
                    <a:pt x="182" y="313"/>
                    <a:pt x="187" y="311"/>
                  </a:cubicBezTo>
                  <a:lnTo>
                    <a:pt x="192" y="275"/>
                  </a:lnTo>
                  <a:lnTo>
                    <a:pt x="215" y="297"/>
                  </a:lnTo>
                  <a:lnTo>
                    <a:pt x="175" y="336"/>
                  </a:lnTo>
                  <a:lnTo>
                    <a:pt x="137" y="299"/>
                  </a:lnTo>
                  <a:close/>
                  <a:moveTo>
                    <a:pt x="181" y="246"/>
                  </a:moveTo>
                  <a:cubicBezTo>
                    <a:pt x="175" y="242"/>
                    <a:pt x="168" y="243"/>
                    <a:pt x="162" y="249"/>
                  </a:cubicBezTo>
                  <a:lnTo>
                    <a:pt x="128" y="283"/>
                  </a:lnTo>
                  <a:cubicBezTo>
                    <a:pt x="121" y="290"/>
                    <a:pt x="119" y="300"/>
                    <a:pt x="126" y="307"/>
                  </a:cubicBezTo>
                  <a:lnTo>
                    <a:pt x="164" y="345"/>
                  </a:lnTo>
                  <a:cubicBezTo>
                    <a:pt x="170" y="351"/>
                    <a:pt x="180" y="351"/>
                    <a:pt x="186" y="345"/>
                  </a:cubicBezTo>
                  <a:lnTo>
                    <a:pt x="223" y="307"/>
                  </a:lnTo>
                  <a:cubicBezTo>
                    <a:pt x="238" y="292"/>
                    <a:pt x="210" y="273"/>
                    <a:pt x="194" y="258"/>
                  </a:cubicBezTo>
                  <a:lnTo>
                    <a:pt x="198" y="213"/>
                  </a:lnTo>
                  <a:cubicBezTo>
                    <a:pt x="198" y="213"/>
                    <a:pt x="196" y="214"/>
                    <a:pt x="195" y="214"/>
                  </a:cubicBezTo>
                  <a:cubicBezTo>
                    <a:pt x="186" y="223"/>
                    <a:pt x="186" y="239"/>
                    <a:pt x="181" y="246"/>
                  </a:cubicBezTo>
                  <a:close/>
                  <a:moveTo>
                    <a:pt x="205" y="366"/>
                  </a:moveTo>
                  <a:lnTo>
                    <a:pt x="245" y="327"/>
                  </a:lnTo>
                  <a:lnTo>
                    <a:pt x="249" y="332"/>
                  </a:lnTo>
                  <a:lnTo>
                    <a:pt x="243" y="361"/>
                  </a:lnTo>
                  <a:lnTo>
                    <a:pt x="221" y="365"/>
                  </a:lnTo>
                  <a:cubicBezTo>
                    <a:pt x="220" y="370"/>
                    <a:pt x="217" y="374"/>
                    <a:pt x="221" y="379"/>
                  </a:cubicBezTo>
                  <a:cubicBezTo>
                    <a:pt x="224" y="382"/>
                    <a:pt x="253" y="383"/>
                    <a:pt x="256" y="381"/>
                  </a:cubicBezTo>
                  <a:cubicBezTo>
                    <a:pt x="261" y="376"/>
                    <a:pt x="259" y="351"/>
                    <a:pt x="263" y="345"/>
                  </a:cubicBezTo>
                  <a:lnTo>
                    <a:pt x="284" y="366"/>
                  </a:lnTo>
                  <a:lnTo>
                    <a:pt x="245" y="406"/>
                  </a:lnTo>
                  <a:lnTo>
                    <a:pt x="205" y="366"/>
                  </a:lnTo>
                  <a:close/>
                  <a:moveTo>
                    <a:pt x="252" y="315"/>
                  </a:moveTo>
                  <a:cubicBezTo>
                    <a:pt x="247" y="313"/>
                    <a:pt x="240" y="312"/>
                    <a:pt x="235" y="317"/>
                  </a:cubicBezTo>
                  <a:lnTo>
                    <a:pt x="195" y="357"/>
                  </a:lnTo>
                  <a:cubicBezTo>
                    <a:pt x="190" y="362"/>
                    <a:pt x="190" y="371"/>
                    <a:pt x="195" y="376"/>
                  </a:cubicBezTo>
                  <a:lnTo>
                    <a:pt x="235" y="416"/>
                  </a:lnTo>
                  <a:cubicBezTo>
                    <a:pt x="240" y="420"/>
                    <a:pt x="249" y="420"/>
                    <a:pt x="254" y="416"/>
                  </a:cubicBezTo>
                  <a:lnTo>
                    <a:pt x="294" y="376"/>
                  </a:lnTo>
                  <a:cubicBezTo>
                    <a:pt x="308" y="362"/>
                    <a:pt x="279" y="341"/>
                    <a:pt x="264" y="328"/>
                  </a:cubicBezTo>
                  <a:lnTo>
                    <a:pt x="268" y="282"/>
                  </a:lnTo>
                  <a:lnTo>
                    <a:pt x="263" y="284"/>
                  </a:lnTo>
                  <a:lnTo>
                    <a:pt x="252" y="315"/>
                  </a:lnTo>
                  <a:close/>
                  <a:moveTo>
                    <a:pt x="390" y="383"/>
                  </a:moveTo>
                  <a:cubicBezTo>
                    <a:pt x="392" y="385"/>
                    <a:pt x="393" y="385"/>
                    <a:pt x="395" y="383"/>
                  </a:cubicBezTo>
                  <a:lnTo>
                    <a:pt x="471" y="307"/>
                  </a:lnTo>
                  <a:cubicBezTo>
                    <a:pt x="473" y="305"/>
                    <a:pt x="473" y="304"/>
                    <a:pt x="471" y="301"/>
                  </a:cubicBezTo>
                  <a:lnTo>
                    <a:pt x="450" y="280"/>
                  </a:lnTo>
                  <a:cubicBezTo>
                    <a:pt x="447" y="278"/>
                    <a:pt x="446" y="278"/>
                    <a:pt x="444" y="280"/>
                  </a:cubicBezTo>
                  <a:lnTo>
                    <a:pt x="365" y="358"/>
                  </a:lnTo>
                  <a:lnTo>
                    <a:pt x="390" y="383"/>
                  </a:lnTo>
                  <a:close/>
                  <a:moveTo>
                    <a:pt x="322" y="315"/>
                  </a:moveTo>
                  <a:lnTo>
                    <a:pt x="403" y="234"/>
                  </a:lnTo>
                  <a:lnTo>
                    <a:pt x="377" y="208"/>
                  </a:lnTo>
                  <a:lnTo>
                    <a:pt x="296" y="289"/>
                  </a:lnTo>
                  <a:lnTo>
                    <a:pt x="322" y="315"/>
                  </a:lnTo>
                  <a:close/>
                  <a:moveTo>
                    <a:pt x="252" y="245"/>
                  </a:moveTo>
                  <a:lnTo>
                    <a:pt x="311" y="186"/>
                  </a:lnTo>
                  <a:lnTo>
                    <a:pt x="285" y="160"/>
                  </a:lnTo>
                  <a:lnTo>
                    <a:pt x="226" y="219"/>
                  </a:lnTo>
                  <a:lnTo>
                    <a:pt x="252" y="245"/>
                  </a:lnTo>
                  <a:close/>
                </a:path>
              </a:pathLst>
            </a:custGeom>
            <a:solidFill>
              <a:srgbClr val="FFFFFF">
                <a:alpha val="100000"/>
              </a:srgbClr>
            </a:solidFill>
            <a:ln w="9525">
              <a:noFill/>
            </a:ln>
          </p:spPr>
          <p:txBody>
            <a:bodyPr/>
            <a:lstStyle/>
            <a:p>
              <a:endParaRPr lang="zh-CN" altLang="en-US"/>
            </a:p>
          </p:txBody>
        </p:sp>
      </p:grpSp>
      <p:sp>
        <p:nvSpPr>
          <p:cNvPr id="8226" name="Freeform 9"/>
          <p:cNvSpPr>
            <a:spLocks noEditPoints="1"/>
          </p:cNvSpPr>
          <p:nvPr/>
        </p:nvSpPr>
        <p:spPr>
          <a:xfrm>
            <a:off x="11703050" y="6370638"/>
            <a:ext cx="371475" cy="371475"/>
          </a:xfrm>
          <a:custGeom>
            <a:avLst/>
            <a:gdLst/>
            <a:ahLst/>
            <a:cxnLst>
              <a:cxn ang="0">
                <a:pos x="186124" y="0"/>
              </a:cxn>
              <a:cxn ang="0">
                <a:pos x="0" y="186124"/>
              </a:cxn>
              <a:cxn ang="0">
                <a:pos x="186124" y="371475"/>
              </a:cxn>
              <a:cxn ang="0">
                <a:pos x="371475" y="186124"/>
              </a:cxn>
              <a:cxn ang="0">
                <a:pos x="186124" y="0"/>
              </a:cxn>
              <a:cxn ang="0">
                <a:pos x="186124" y="7723"/>
              </a:cxn>
              <a:cxn ang="0">
                <a:pos x="7723" y="186124"/>
              </a:cxn>
              <a:cxn ang="0">
                <a:pos x="186124" y="364524"/>
              </a:cxn>
              <a:cxn ang="0">
                <a:pos x="364524" y="186124"/>
              </a:cxn>
              <a:cxn ang="0">
                <a:pos x="186124" y="7723"/>
              </a:cxn>
              <a:cxn ang="0">
                <a:pos x="310464" y="204659"/>
              </a:cxn>
              <a:cxn ang="0">
                <a:pos x="221649" y="255630"/>
              </a:cxn>
              <a:cxn ang="0">
                <a:pos x="111983" y="319731"/>
              </a:cxn>
              <a:cxn ang="0">
                <a:pos x="99626" y="313553"/>
              </a:cxn>
              <a:cxn ang="0">
                <a:pos x="99626" y="185351"/>
              </a:cxn>
              <a:cxn ang="0">
                <a:pos x="99626" y="61784"/>
              </a:cxn>
              <a:cxn ang="0">
                <a:pos x="112755" y="51744"/>
              </a:cxn>
              <a:cxn ang="0">
                <a:pos x="221649" y="114300"/>
              </a:cxn>
              <a:cxn ang="0">
                <a:pos x="306602" y="163727"/>
              </a:cxn>
              <a:cxn ang="0">
                <a:pos x="310464" y="204659"/>
              </a:cxn>
              <a:cxn ang="0">
                <a:pos x="305057" y="196936"/>
              </a:cxn>
              <a:cxn ang="0">
                <a:pos x="302741" y="172222"/>
              </a:cxn>
              <a:cxn ang="0">
                <a:pos x="301968" y="172222"/>
              </a:cxn>
              <a:cxn ang="0">
                <a:pos x="301968" y="172222"/>
              </a:cxn>
              <a:cxn ang="0">
                <a:pos x="217016" y="122795"/>
              </a:cxn>
              <a:cxn ang="0">
                <a:pos x="109666" y="60239"/>
              </a:cxn>
              <a:cxn ang="0">
                <a:pos x="108894" y="61784"/>
              </a:cxn>
              <a:cxn ang="0">
                <a:pos x="108894" y="185351"/>
              </a:cxn>
              <a:cxn ang="0">
                <a:pos x="108894" y="309691"/>
              </a:cxn>
              <a:cxn ang="0">
                <a:pos x="217016" y="247907"/>
              </a:cxn>
              <a:cxn ang="0">
                <a:pos x="305057" y="196936"/>
              </a:cxn>
            </a:cxnLst>
            <a:rect l="0" t="0" r="0" b="0"/>
            <a:pathLst>
              <a:path w="481" h="481">
                <a:moveTo>
                  <a:pt x="241" y="0"/>
                </a:moveTo>
                <a:cubicBezTo>
                  <a:pt x="108" y="0"/>
                  <a:pt x="0" y="108"/>
                  <a:pt x="0" y="241"/>
                </a:cubicBezTo>
                <a:cubicBezTo>
                  <a:pt x="0" y="374"/>
                  <a:pt x="108" y="481"/>
                  <a:pt x="241" y="481"/>
                </a:cubicBezTo>
                <a:cubicBezTo>
                  <a:pt x="374" y="481"/>
                  <a:pt x="481" y="374"/>
                  <a:pt x="481" y="241"/>
                </a:cubicBezTo>
                <a:cubicBezTo>
                  <a:pt x="481" y="108"/>
                  <a:pt x="374" y="0"/>
                  <a:pt x="241" y="0"/>
                </a:cubicBezTo>
                <a:close/>
                <a:moveTo>
                  <a:pt x="241" y="10"/>
                </a:moveTo>
                <a:cubicBezTo>
                  <a:pt x="113" y="10"/>
                  <a:pt x="10" y="113"/>
                  <a:pt x="10" y="241"/>
                </a:cubicBezTo>
                <a:cubicBezTo>
                  <a:pt x="10" y="368"/>
                  <a:pt x="113" y="472"/>
                  <a:pt x="241" y="472"/>
                </a:cubicBezTo>
                <a:cubicBezTo>
                  <a:pt x="368" y="472"/>
                  <a:pt x="472" y="368"/>
                  <a:pt x="472" y="241"/>
                </a:cubicBezTo>
                <a:cubicBezTo>
                  <a:pt x="472" y="113"/>
                  <a:pt x="368" y="10"/>
                  <a:pt x="241" y="10"/>
                </a:cubicBezTo>
                <a:close/>
                <a:moveTo>
                  <a:pt x="402" y="265"/>
                </a:moveTo>
                <a:lnTo>
                  <a:pt x="287" y="331"/>
                </a:lnTo>
                <a:cubicBezTo>
                  <a:pt x="240" y="359"/>
                  <a:pt x="192" y="386"/>
                  <a:pt x="145" y="414"/>
                </a:cubicBezTo>
                <a:cubicBezTo>
                  <a:pt x="138" y="418"/>
                  <a:pt x="129" y="417"/>
                  <a:pt x="129" y="406"/>
                </a:cubicBezTo>
                <a:lnTo>
                  <a:pt x="129" y="240"/>
                </a:lnTo>
                <a:cubicBezTo>
                  <a:pt x="129" y="186"/>
                  <a:pt x="129" y="133"/>
                  <a:pt x="129" y="80"/>
                </a:cubicBezTo>
                <a:cubicBezTo>
                  <a:pt x="130" y="69"/>
                  <a:pt x="134" y="62"/>
                  <a:pt x="146" y="67"/>
                </a:cubicBezTo>
                <a:lnTo>
                  <a:pt x="287" y="148"/>
                </a:lnTo>
                <a:cubicBezTo>
                  <a:pt x="324" y="170"/>
                  <a:pt x="361" y="191"/>
                  <a:pt x="397" y="212"/>
                </a:cubicBezTo>
                <a:cubicBezTo>
                  <a:pt x="434" y="230"/>
                  <a:pt x="427" y="248"/>
                  <a:pt x="402" y="265"/>
                </a:cubicBezTo>
                <a:close/>
                <a:moveTo>
                  <a:pt x="395" y="255"/>
                </a:moveTo>
                <a:cubicBezTo>
                  <a:pt x="416" y="240"/>
                  <a:pt x="415" y="235"/>
                  <a:pt x="392" y="223"/>
                </a:cubicBezTo>
                <a:lnTo>
                  <a:pt x="391" y="223"/>
                </a:lnTo>
                <a:lnTo>
                  <a:pt x="391" y="223"/>
                </a:lnTo>
                <a:cubicBezTo>
                  <a:pt x="354" y="201"/>
                  <a:pt x="318" y="180"/>
                  <a:pt x="281" y="159"/>
                </a:cubicBezTo>
                <a:lnTo>
                  <a:pt x="142" y="78"/>
                </a:lnTo>
                <a:cubicBezTo>
                  <a:pt x="141" y="79"/>
                  <a:pt x="141" y="80"/>
                  <a:pt x="141" y="80"/>
                </a:cubicBezTo>
                <a:cubicBezTo>
                  <a:pt x="141" y="133"/>
                  <a:pt x="141" y="187"/>
                  <a:pt x="141" y="240"/>
                </a:cubicBezTo>
                <a:lnTo>
                  <a:pt x="141" y="401"/>
                </a:lnTo>
                <a:cubicBezTo>
                  <a:pt x="188" y="374"/>
                  <a:pt x="235" y="348"/>
                  <a:pt x="281" y="321"/>
                </a:cubicBezTo>
                <a:lnTo>
                  <a:pt x="395" y="255"/>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881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1+#ppt_w/2"/>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100"/>
                                  </p:stCondLst>
                                  <p:childTnLst>
                                    <p:set>
                                      <p:cBhvr>
                                        <p:cTn id="10" dur="1" fill="hold">
                                          <p:stCondLst>
                                            <p:cond delay="0"/>
                                          </p:stCondLst>
                                        </p:cTn>
                                        <p:tgtEl>
                                          <p:spTgt spid="8197"/>
                                        </p:tgtEl>
                                        <p:attrNameLst>
                                          <p:attrName>style.visibility</p:attrName>
                                        </p:attrNameLst>
                                      </p:cBhvr>
                                      <p:to>
                                        <p:strVal val="visible"/>
                                      </p:to>
                                    </p:set>
                                    <p:anim calcmode="lin" valueType="num">
                                      <p:cBhvr additive="base">
                                        <p:cTn id="11" dur="500" fill="hold"/>
                                        <p:tgtEl>
                                          <p:spTgt spid="8197"/>
                                        </p:tgtEl>
                                        <p:attrNameLst>
                                          <p:attrName>ppt_x</p:attrName>
                                        </p:attrNameLst>
                                      </p:cBhvr>
                                      <p:tavLst>
                                        <p:tav tm="0">
                                          <p:val>
                                            <p:strVal val="1+#ppt_w/2"/>
                                          </p:val>
                                        </p:tav>
                                        <p:tav tm="100000">
                                          <p:val>
                                            <p:strVal val="#ppt_x"/>
                                          </p:val>
                                        </p:tav>
                                      </p:tavLst>
                                    </p:anim>
                                    <p:anim calcmode="lin" valueType="num">
                                      <p:cBhvr additive="base">
                                        <p:cTn id="12" dur="500" fill="hold"/>
                                        <p:tgtEl>
                                          <p:spTgt spid="8197"/>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200"/>
                                  </p:stCondLst>
                                  <p:childTnLst>
                                    <p:set>
                                      <p:cBhvr>
                                        <p:cTn id="14" dur="1" fill="hold">
                                          <p:stCondLst>
                                            <p:cond delay="0"/>
                                          </p:stCondLst>
                                        </p:cTn>
                                        <p:tgtEl>
                                          <p:spTgt spid="8200"/>
                                        </p:tgtEl>
                                        <p:attrNameLst>
                                          <p:attrName>style.visibility</p:attrName>
                                        </p:attrNameLst>
                                      </p:cBhvr>
                                      <p:to>
                                        <p:strVal val="visible"/>
                                      </p:to>
                                    </p:set>
                                    <p:anim calcmode="lin" valueType="num">
                                      <p:cBhvr additive="base">
                                        <p:cTn id="15" dur="500" fill="hold"/>
                                        <p:tgtEl>
                                          <p:spTgt spid="8200"/>
                                        </p:tgtEl>
                                        <p:attrNameLst>
                                          <p:attrName>ppt_x</p:attrName>
                                        </p:attrNameLst>
                                      </p:cBhvr>
                                      <p:tavLst>
                                        <p:tav tm="0">
                                          <p:val>
                                            <p:strVal val="1+#ppt_w/2"/>
                                          </p:val>
                                        </p:tav>
                                        <p:tav tm="100000">
                                          <p:val>
                                            <p:strVal val="#ppt_x"/>
                                          </p:val>
                                        </p:tav>
                                      </p:tavLst>
                                    </p:anim>
                                    <p:anim calcmode="lin" valueType="num">
                                      <p:cBhvr additive="base">
                                        <p:cTn id="16" dur="500" fill="hold"/>
                                        <p:tgtEl>
                                          <p:spTgt spid="8200"/>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300"/>
                                  </p:stCondLst>
                                  <p:childTnLst>
                                    <p:set>
                                      <p:cBhvr>
                                        <p:cTn id="18" dur="1" fill="hold">
                                          <p:stCondLst>
                                            <p:cond delay="0"/>
                                          </p:stCondLst>
                                        </p:cTn>
                                        <p:tgtEl>
                                          <p:spTgt spid="8203"/>
                                        </p:tgtEl>
                                        <p:attrNameLst>
                                          <p:attrName>style.visibility</p:attrName>
                                        </p:attrNameLst>
                                      </p:cBhvr>
                                      <p:to>
                                        <p:strVal val="visible"/>
                                      </p:to>
                                    </p:set>
                                    <p:anim calcmode="lin" valueType="num">
                                      <p:cBhvr additive="base">
                                        <p:cTn id="19" dur="500" fill="hold"/>
                                        <p:tgtEl>
                                          <p:spTgt spid="8203"/>
                                        </p:tgtEl>
                                        <p:attrNameLst>
                                          <p:attrName>ppt_x</p:attrName>
                                        </p:attrNameLst>
                                      </p:cBhvr>
                                      <p:tavLst>
                                        <p:tav tm="0">
                                          <p:val>
                                            <p:strVal val="1+#ppt_w/2"/>
                                          </p:val>
                                        </p:tav>
                                        <p:tav tm="100000">
                                          <p:val>
                                            <p:strVal val="#ppt_x"/>
                                          </p:val>
                                        </p:tav>
                                      </p:tavLst>
                                    </p:anim>
                                    <p:anim calcmode="lin" valueType="num">
                                      <p:cBhvr additive="base">
                                        <p:cTn id="20" dur="500" fill="hold"/>
                                        <p:tgtEl>
                                          <p:spTgt spid="8203"/>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400"/>
                                  </p:stCondLst>
                                  <p:childTnLst>
                                    <p:set>
                                      <p:cBhvr>
                                        <p:cTn id="22" dur="1" fill="hold">
                                          <p:stCondLst>
                                            <p:cond delay="0"/>
                                          </p:stCondLst>
                                        </p:cTn>
                                        <p:tgtEl>
                                          <p:spTgt spid="8206"/>
                                        </p:tgtEl>
                                        <p:attrNameLst>
                                          <p:attrName>style.visibility</p:attrName>
                                        </p:attrNameLst>
                                      </p:cBhvr>
                                      <p:to>
                                        <p:strVal val="visible"/>
                                      </p:to>
                                    </p:set>
                                    <p:anim calcmode="lin" valueType="num">
                                      <p:cBhvr additive="base">
                                        <p:cTn id="23" dur="500" fill="hold"/>
                                        <p:tgtEl>
                                          <p:spTgt spid="8206"/>
                                        </p:tgtEl>
                                        <p:attrNameLst>
                                          <p:attrName>ppt_x</p:attrName>
                                        </p:attrNameLst>
                                      </p:cBhvr>
                                      <p:tavLst>
                                        <p:tav tm="0">
                                          <p:val>
                                            <p:strVal val="1+#ppt_w/2"/>
                                          </p:val>
                                        </p:tav>
                                        <p:tav tm="100000">
                                          <p:val>
                                            <p:strVal val="#ppt_x"/>
                                          </p:val>
                                        </p:tav>
                                      </p:tavLst>
                                    </p:anim>
                                    <p:anim calcmode="lin" valueType="num">
                                      <p:cBhvr additive="base">
                                        <p:cTn id="24" dur="500" fill="hold"/>
                                        <p:tgtEl>
                                          <p:spTgt spid="8206"/>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8195"/>
                                        </p:tgtEl>
                                        <p:attrNameLst>
                                          <p:attrName>style.visibility</p:attrName>
                                        </p:attrNameLst>
                                      </p:cBhvr>
                                      <p:to>
                                        <p:strVal val="visible"/>
                                      </p:to>
                                    </p:set>
                                    <p:animEffect transition="in" filter="wipe(down)">
                                      <p:cBhvr>
                                        <p:cTn id="28" dur="300"/>
                                        <p:tgtEl>
                                          <p:spTgt spid="8195"/>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8196"/>
                                        </p:tgtEl>
                                        <p:attrNameLst>
                                          <p:attrName>style.visibility</p:attrName>
                                        </p:attrNameLst>
                                      </p:cBhvr>
                                      <p:to>
                                        <p:strVal val="visible"/>
                                      </p:to>
                                    </p:set>
                                    <p:animEffect transition="in" filter="wipe(up)">
                                      <p:cBhvr>
                                        <p:cTn id="32" dur="500"/>
                                        <p:tgtEl>
                                          <p:spTgt spid="8196"/>
                                        </p:tgtEl>
                                      </p:cBhvr>
                                    </p:animEffect>
                                  </p:childTnLst>
                                </p:cTn>
                              </p:par>
                            </p:childTnLst>
                          </p:cTn>
                        </p:par>
                        <p:par>
                          <p:cTn id="33" fill="hold">
                            <p:stCondLst>
                              <p:cond delay="1500"/>
                            </p:stCondLst>
                            <p:childTnLst>
                              <p:par>
                                <p:cTn id="34" presetID="31" presetClass="entr" presetSubtype="0" fill="hold" grpId="0" nodeType="afterEffect">
                                  <p:stCondLst>
                                    <p:cond delay="0"/>
                                  </p:stCondLst>
                                  <p:childTnLst>
                                    <p:set>
                                      <p:cBhvr>
                                        <p:cTn id="35" dur="1" fill="hold">
                                          <p:stCondLst>
                                            <p:cond delay="0"/>
                                          </p:stCondLst>
                                        </p:cTn>
                                        <p:tgtEl>
                                          <p:spTgt spid="8210"/>
                                        </p:tgtEl>
                                        <p:attrNameLst>
                                          <p:attrName>style.visibility</p:attrName>
                                        </p:attrNameLst>
                                      </p:cBhvr>
                                      <p:to>
                                        <p:strVal val="visible"/>
                                      </p:to>
                                    </p:set>
                                    <p:anim calcmode="lin" valueType="num">
                                      <p:cBhvr>
                                        <p:cTn id="36" dur="400" fill="hold"/>
                                        <p:tgtEl>
                                          <p:spTgt spid="8210"/>
                                        </p:tgtEl>
                                        <p:attrNameLst>
                                          <p:attrName>ppt_w</p:attrName>
                                        </p:attrNameLst>
                                      </p:cBhvr>
                                      <p:tavLst>
                                        <p:tav tm="0">
                                          <p:val>
                                            <p:fltVal val="0"/>
                                          </p:val>
                                        </p:tav>
                                        <p:tav tm="100000">
                                          <p:val>
                                            <p:strVal val="#ppt_w"/>
                                          </p:val>
                                        </p:tav>
                                      </p:tavLst>
                                    </p:anim>
                                    <p:anim calcmode="lin" valueType="num">
                                      <p:cBhvr>
                                        <p:cTn id="37" dur="400" fill="hold"/>
                                        <p:tgtEl>
                                          <p:spTgt spid="8210"/>
                                        </p:tgtEl>
                                        <p:attrNameLst>
                                          <p:attrName>ppt_h</p:attrName>
                                        </p:attrNameLst>
                                      </p:cBhvr>
                                      <p:tavLst>
                                        <p:tav tm="0">
                                          <p:val>
                                            <p:fltVal val="0"/>
                                          </p:val>
                                        </p:tav>
                                        <p:tav tm="100000">
                                          <p:val>
                                            <p:strVal val="#ppt_h"/>
                                          </p:val>
                                        </p:tav>
                                      </p:tavLst>
                                    </p:anim>
                                    <p:anim calcmode="lin" valueType="num">
                                      <p:cBhvr>
                                        <p:cTn id="38" dur="400" fill="hold"/>
                                        <p:tgtEl>
                                          <p:spTgt spid="8210"/>
                                        </p:tgtEl>
                                        <p:attrNameLst>
                                          <p:attrName>style.rotation</p:attrName>
                                        </p:attrNameLst>
                                      </p:cBhvr>
                                      <p:tavLst>
                                        <p:tav tm="0">
                                          <p:val>
                                            <p:fltVal val="90"/>
                                          </p:val>
                                        </p:tav>
                                        <p:tav tm="100000">
                                          <p:val>
                                            <p:fltVal val="0"/>
                                          </p:val>
                                        </p:tav>
                                      </p:tavLst>
                                    </p:anim>
                                    <p:animEffect transition="in" filter="fade">
                                      <p:cBhvr>
                                        <p:cTn id="39" dur="400"/>
                                        <p:tgtEl>
                                          <p:spTgt spid="8210"/>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209"/>
                                        </p:tgtEl>
                                        <p:attrNameLst>
                                          <p:attrName>style.visibility</p:attrName>
                                        </p:attrNameLst>
                                      </p:cBhvr>
                                      <p:to>
                                        <p:strVal val="visible"/>
                                      </p:to>
                                    </p:set>
                                    <p:animEffect transition="in" filter="wipe(left)">
                                      <p:cBhvr>
                                        <p:cTn id="43" dur="500"/>
                                        <p:tgtEl>
                                          <p:spTgt spid="8209"/>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8198"/>
                                        </p:tgtEl>
                                        <p:attrNameLst>
                                          <p:attrName>style.visibility</p:attrName>
                                        </p:attrNameLst>
                                      </p:cBhvr>
                                      <p:to>
                                        <p:strVal val="visible"/>
                                      </p:to>
                                    </p:set>
                                    <p:animEffect transition="in" filter="wipe(down)">
                                      <p:cBhvr>
                                        <p:cTn id="47" dur="300"/>
                                        <p:tgtEl>
                                          <p:spTgt spid="8198"/>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8199"/>
                                        </p:tgtEl>
                                        <p:attrNameLst>
                                          <p:attrName>style.visibility</p:attrName>
                                        </p:attrNameLst>
                                      </p:cBhvr>
                                      <p:to>
                                        <p:strVal val="visible"/>
                                      </p:to>
                                    </p:set>
                                    <p:animEffect transition="in" filter="wipe(up)">
                                      <p:cBhvr>
                                        <p:cTn id="51" dur="500"/>
                                        <p:tgtEl>
                                          <p:spTgt spid="8199"/>
                                        </p:tgtEl>
                                      </p:cBhvr>
                                    </p:animEffect>
                                  </p:childTnLst>
                                </p:cTn>
                              </p:par>
                            </p:childTnLst>
                          </p:cTn>
                        </p:par>
                        <p:par>
                          <p:cTn id="52" fill="hold">
                            <p:stCondLst>
                              <p:cond delay="3500"/>
                            </p:stCondLst>
                            <p:childTnLst>
                              <p:par>
                                <p:cTn id="53" presetID="31" presetClass="entr" presetSubtype="0" fill="hold" grpId="0" nodeType="afterEffect">
                                  <p:stCondLst>
                                    <p:cond delay="0"/>
                                  </p:stCondLst>
                                  <p:childTnLst>
                                    <p:set>
                                      <p:cBhvr>
                                        <p:cTn id="54" dur="1" fill="hold">
                                          <p:stCondLst>
                                            <p:cond delay="0"/>
                                          </p:stCondLst>
                                        </p:cTn>
                                        <p:tgtEl>
                                          <p:spTgt spid="8212"/>
                                        </p:tgtEl>
                                        <p:attrNameLst>
                                          <p:attrName>style.visibility</p:attrName>
                                        </p:attrNameLst>
                                      </p:cBhvr>
                                      <p:to>
                                        <p:strVal val="visible"/>
                                      </p:to>
                                    </p:set>
                                    <p:anim calcmode="lin" valueType="num">
                                      <p:cBhvr>
                                        <p:cTn id="55" dur="400" fill="hold"/>
                                        <p:tgtEl>
                                          <p:spTgt spid="8212"/>
                                        </p:tgtEl>
                                        <p:attrNameLst>
                                          <p:attrName>ppt_w</p:attrName>
                                        </p:attrNameLst>
                                      </p:cBhvr>
                                      <p:tavLst>
                                        <p:tav tm="0">
                                          <p:val>
                                            <p:fltVal val="0"/>
                                          </p:val>
                                        </p:tav>
                                        <p:tav tm="100000">
                                          <p:val>
                                            <p:strVal val="#ppt_w"/>
                                          </p:val>
                                        </p:tav>
                                      </p:tavLst>
                                    </p:anim>
                                    <p:anim calcmode="lin" valueType="num">
                                      <p:cBhvr>
                                        <p:cTn id="56" dur="400" fill="hold"/>
                                        <p:tgtEl>
                                          <p:spTgt spid="8212"/>
                                        </p:tgtEl>
                                        <p:attrNameLst>
                                          <p:attrName>ppt_h</p:attrName>
                                        </p:attrNameLst>
                                      </p:cBhvr>
                                      <p:tavLst>
                                        <p:tav tm="0">
                                          <p:val>
                                            <p:fltVal val="0"/>
                                          </p:val>
                                        </p:tav>
                                        <p:tav tm="100000">
                                          <p:val>
                                            <p:strVal val="#ppt_h"/>
                                          </p:val>
                                        </p:tav>
                                      </p:tavLst>
                                    </p:anim>
                                    <p:anim calcmode="lin" valueType="num">
                                      <p:cBhvr>
                                        <p:cTn id="57" dur="400" fill="hold"/>
                                        <p:tgtEl>
                                          <p:spTgt spid="8212"/>
                                        </p:tgtEl>
                                        <p:attrNameLst>
                                          <p:attrName>style.rotation</p:attrName>
                                        </p:attrNameLst>
                                      </p:cBhvr>
                                      <p:tavLst>
                                        <p:tav tm="0">
                                          <p:val>
                                            <p:fltVal val="90"/>
                                          </p:val>
                                        </p:tav>
                                        <p:tav tm="100000">
                                          <p:val>
                                            <p:fltVal val="0"/>
                                          </p:val>
                                        </p:tav>
                                      </p:tavLst>
                                    </p:anim>
                                    <p:animEffect transition="in" filter="fade">
                                      <p:cBhvr>
                                        <p:cTn id="58" dur="400"/>
                                        <p:tgtEl>
                                          <p:spTgt spid="8212"/>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8211"/>
                                        </p:tgtEl>
                                        <p:attrNameLst>
                                          <p:attrName>style.visibility</p:attrName>
                                        </p:attrNameLst>
                                      </p:cBhvr>
                                      <p:to>
                                        <p:strVal val="visible"/>
                                      </p:to>
                                    </p:set>
                                    <p:animEffect transition="in" filter="wipe(left)">
                                      <p:cBhvr>
                                        <p:cTn id="62" dur="500"/>
                                        <p:tgtEl>
                                          <p:spTgt spid="8211"/>
                                        </p:tgtEl>
                                      </p:cBhvr>
                                    </p:animEffect>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8201"/>
                                        </p:tgtEl>
                                        <p:attrNameLst>
                                          <p:attrName>style.visibility</p:attrName>
                                        </p:attrNameLst>
                                      </p:cBhvr>
                                      <p:to>
                                        <p:strVal val="visible"/>
                                      </p:to>
                                    </p:set>
                                    <p:animEffect transition="in" filter="wipe(down)">
                                      <p:cBhvr>
                                        <p:cTn id="66" dur="300"/>
                                        <p:tgtEl>
                                          <p:spTgt spid="8201"/>
                                        </p:tgtEl>
                                      </p:cBhvr>
                                    </p:animEffect>
                                  </p:childTnLst>
                                </p:cTn>
                              </p:par>
                            </p:childTnLst>
                          </p:cTn>
                        </p:par>
                        <p:par>
                          <p:cTn id="67" fill="hold">
                            <p:stCondLst>
                              <p:cond delay="5000"/>
                            </p:stCondLst>
                            <p:childTnLst>
                              <p:par>
                                <p:cTn id="68" presetID="22" presetClass="entr" presetSubtype="1" fill="hold" grpId="0" nodeType="afterEffect">
                                  <p:stCondLst>
                                    <p:cond delay="0"/>
                                  </p:stCondLst>
                                  <p:childTnLst>
                                    <p:set>
                                      <p:cBhvr>
                                        <p:cTn id="69" dur="1" fill="hold">
                                          <p:stCondLst>
                                            <p:cond delay="0"/>
                                          </p:stCondLst>
                                        </p:cTn>
                                        <p:tgtEl>
                                          <p:spTgt spid="8202"/>
                                        </p:tgtEl>
                                        <p:attrNameLst>
                                          <p:attrName>style.visibility</p:attrName>
                                        </p:attrNameLst>
                                      </p:cBhvr>
                                      <p:to>
                                        <p:strVal val="visible"/>
                                      </p:to>
                                    </p:set>
                                    <p:animEffect transition="in" filter="wipe(up)">
                                      <p:cBhvr>
                                        <p:cTn id="70" dur="500"/>
                                        <p:tgtEl>
                                          <p:spTgt spid="8202"/>
                                        </p:tgtEl>
                                      </p:cBhvr>
                                    </p:animEffect>
                                  </p:childTnLst>
                                </p:cTn>
                              </p:par>
                            </p:childTnLst>
                          </p:cTn>
                        </p:par>
                        <p:par>
                          <p:cTn id="71" fill="hold">
                            <p:stCondLst>
                              <p:cond delay="5500"/>
                            </p:stCondLst>
                            <p:childTnLst>
                              <p:par>
                                <p:cTn id="72" presetID="31" presetClass="entr" presetSubtype="0" fill="hold" grpId="0" nodeType="afterEffect">
                                  <p:stCondLst>
                                    <p:cond delay="0"/>
                                  </p:stCondLst>
                                  <p:childTnLst>
                                    <p:set>
                                      <p:cBhvr>
                                        <p:cTn id="73" dur="1" fill="hold">
                                          <p:stCondLst>
                                            <p:cond delay="0"/>
                                          </p:stCondLst>
                                        </p:cTn>
                                        <p:tgtEl>
                                          <p:spTgt spid="8214"/>
                                        </p:tgtEl>
                                        <p:attrNameLst>
                                          <p:attrName>style.visibility</p:attrName>
                                        </p:attrNameLst>
                                      </p:cBhvr>
                                      <p:to>
                                        <p:strVal val="visible"/>
                                      </p:to>
                                    </p:set>
                                    <p:anim calcmode="lin" valueType="num">
                                      <p:cBhvr>
                                        <p:cTn id="74" dur="400" fill="hold"/>
                                        <p:tgtEl>
                                          <p:spTgt spid="8214"/>
                                        </p:tgtEl>
                                        <p:attrNameLst>
                                          <p:attrName>ppt_w</p:attrName>
                                        </p:attrNameLst>
                                      </p:cBhvr>
                                      <p:tavLst>
                                        <p:tav tm="0">
                                          <p:val>
                                            <p:fltVal val="0"/>
                                          </p:val>
                                        </p:tav>
                                        <p:tav tm="100000">
                                          <p:val>
                                            <p:strVal val="#ppt_w"/>
                                          </p:val>
                                        </p:tav>
                                      </p:tavLst>
                                    </p:anim>
                                    <p:anim calcmode="lin" valueType="num">
                                      <p:cBhvr>
                                        <p:cTn id="75" dur="400" fill="hold"/>
                                        <p:tgtEl>
                                          <p:spTgt spid="8214"/>
                                        </p:tgtEl>
                                        <p:attrNameLst>
                                          <p:attrName>ppt_h</p:attrName>
                                        </p:attrNameLst>
                                      </p:cBhvr>
                                      <p:tavLst>
                                        <p:tav tm="0">
                                          <p:val>
                                            <p:fltVal val="0"/>
                                          </p:val>
                                        </p:tav>
                                        <p:tav tm="100000">
                                          <p:val>
                                            <p:strVal val="#ppt_h"/>
                                          </p:val>
                                        </p:tav>
                                      </p:tavLst>
                                    </p:anim>
                                    <p:anim calcmode="lin" valueType="num">
                                      <p:cBhvr>
                                        <p:cTn id="76" dur="400" fill="hold"/>
                                        <p:tgtEl>
                                          <p:spTgt spid="8214"/>
                                        </p:tgtEl>
                                        <p:attrNameLst>
                                          <p:attrName>style.rotation</p:attrName>
                                        </p:attrNameLst>
                                      </p:cBhvr>
                                      <p:tavLst>
                                        <p:tav tm="0">
                                          <p:val>
                                            <p:fltVal val="90"/>
                                          </p:val>
                                        </p:tav>
                                        <p:tav tm="100000">
                                          <p:val>
                                            <p:fltVal val="0"/>
                                          </p:val>
                                        </p:tav>
                                      </p:tavLst>
                                    </p:anim>
                                    <p:animEffect transition="in" filter="fade">
                                      <p:cBhvr>
                                        <p:cTn id="77" dur="400"/>
                                        <p:tgtEl>
                                          <p:spTgt spid="8214"/>
                                        </p:tgtEl>
                                      </p:cBhvr>
                                    </p:animEffect>
                                  </p:childTnLst>
                                </p:cTn>
                              </p:par>
                            </p:childTnLst>
                          </p:cTn>
                        </p:par>
                        <p:par>
                          <p:cTn id="78" fill="hold">
                            <p:stCondLst>
                              <p:cond delay="6000"/>
                            </p:stCondLst>
                            <p:childTnLst>
                              <p:par>
                                <p:cTn id="79" presetID="22" presetClass="entr" presetSubtype="8" fill="hold" grpId="0" nodeType="afterEffect">
                                  <p:stCondLst>
                                    <p:cond delay="0"/>
                                  </p:stCondLst>
                                  <p:childTnLst>
                                    <p:set>
                                      <p:cBhvr>
                                        <p:cTn id="80" dur="1" fill="hold">
                                          <p:stCondLst>
                                            <p:cond delay="0"/>
                                          </p:stCondLst>
                                        </p:cTn>
                                        <p:tgtEl>
                                          <p:spTgt spid="8213"/>
                                        </p:tgtEl>
                                        <p:attrNameLst>
                                          <p:attrName>style.visibility</p:attrName>
                                        </p:attrNameLst>
                                      </p:cBhvr>
                                      <p:to>
                                        <p:strVal val="visible"/>
                                      </p:to>
                                    </p:set>
                                    <p:animEffect transition="in" filter="wipe(left)">
                                      <p:cBhvr>
                                        <p:cTn id="81" dur="500"/>
                                        <p:tgtEl>
                                          <p:spTgt spid="8213"/>
                                        </p:tgtEl>
                                      </p:cBhvr>
                                    </p:animEffect>
                                  </p:childTnLst>
                                </p:cTn>
                              </p:par>
                            </p:childTnLst>
                          </p:cTn>
                        </p:par>
                        <p:par>
                          <p:cTn id="82" fill="hold">
                            <p:stCondLst>
                              <p:cond delay="6500"/>
                            </p:stCondLst>
                            <p:childTnLst>
                              <p:par>
                                <p:cTn id="83" presetID="22" presetClass="entr" presetSubtype="4" fill="hold" nodeType="afterEffect">
                                  <p:stCondLst>
                                    <p:cond delay="0"/>
                                  </p:stCondLst>
                                  <p:childTnLst>
                                    <p:set>
                                      <p:cBhvr>
                                        <p:cTn id="84" dur="1" fill="hold">
                                          <p:stCondLst>
                                            <p:cond delay="0"/>
                                          </p:stCondLst>
                                        </p:cTn>
                                        <p:tgtEl>
                                          <p:spTgt spid="8204"/>
                                        </p:tgtEl>
                                        <p:attrNameLst>
                                          <p:attrName>style.visibility</p:attrName>
                                        </p:attrNameLst>
                                      </p:cBhvr>
                                      <p:to>
                                        <p:strVal val="visible"/>
                                      </p:to>
                                    </p:set>
                                    <p:animEffect transition="in" filter="wipe(down)">
                                      <p:cBhvr>
                                        <p:cTn id="85" dur="300"/>
                                        <p:tgtEl>
                                          <p:spTgt spid="8204"/>
                                        </p:tgtEl>
                                      </p:cBhvr>
                                    </p:animEffect>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8205"/>
                                        </p:tgtEl>
                                        <p:attrNameLst>
                                          <p:attrName>style.visibility</p:attrName>
                                        </p:attrNameLst>
                                      </p:cBhvr>
                                      <p:to>
                                        <p:strVal val="visible"/>
                                      </p:to>
                                    </p:set>
                                    <p:animEffect transition="in" filter="wipe(up)">
                                      <p:cBhvr>
                                        <p:cTn id="89" dur="500"/>
                                        <p:tgtEl>
                                          <p:spTgt spid="8205"/>
                                        </p:tgtEl>
                                      </p:cBhvr>
                                    </p:animEffect>
                                  </p:childTnLst>
                                </p:cTn>
                              </p:par>
                            </p:childTnLst>
                          </p:cTn>
                        </p:par>
                        <p:par>
                          <p:cTn id="90" fill="hold">
                            <p:stCondLst>
                              <p:cond delay="7500"/>
                            </p:stCondLst>
                            <p:childTnLst>
                              <p:par>
                                <p:cTn id="91" presetID="31" presetClass="entr" presetSubtype="0" fill="hold" grpId="0" nodeType="afterEffect">
                                  <p:stCondLst>
                                    <p:cond delay="0"/>
                                  </p:stCondLst>
                                  <p:childTnLst>
                                    <p:set>
                                      <p:cBhvr>
                                        <p:cTn id="92" dur="1" fill="hold">
                                          <p:stCondLst>
                                            <p:cond delay="0"/>
                                          </p:stCondLst>
                                        </p:cTn>
                                        <p:tgtEl>
                                          <p:spTgt spid="8216"/>
                                        </p:tgtEl>
                                        <p:attrNameLst>
                                          <p:attrName>style.visibility</p:attrName>
                                        </p:attrNameLst>
                                      </p:cBhvr>
                                      <p:to>
                                        <p:strVal val="visible"/>
                                      </p:to>
                                    </p:set>
                                    <p:anim calcmode="lin" valueType="num">
                                      <p:cBhvr>
                                        <p:cTn id="93" dur="400" fill="hold"/>
                                        <p:tgtEl>
                                          <p:spTgt spid="8216"/>
                                        </p:tgtEl>
                                        <p:attrNameLst>
                                          <p:attrName>ppt_w</p:attrName>
                                        </p:attrNameLst>
                                      </p:cBhvr>
                                      <p:tavLst>
                                        <p:tav tm="0">
                                          <p:val>
                                            <p:fltVal val="0"/>
                                          </p:val>
                                        </p:tav>
                                        <p:tav tm="100000">
                                          <p:val>
                                            <p:strVal val="#ppt_w"/>
                                          </p:val>
                                        </p:tav>
                                      </p:tavLst>
                                    </p:anim>
                                    <p:anim calcmode="lin" valueType="num">
                                      <p:cBhvr>
                                        <p:cTn id="94" dur="400" fill="hold"/>
                                        <p:tgtEl>
                                          <p:spTgt spid="8216"/>
                                        </p:tgtEl>
                                        <p:attrNameLst>
                                          <p:attrName>ppt_h</p:attrName>
                                        </p:attrNameLst>
                                      </p:cBhvr>
                                      <p:tavLst>
                                        <p:tav tm="0">
                                          <p:val>
                                            <p:fltVal val="0"/>
                                          </p:val>
                                        </p:tav>
                                        <p:tav tm="100000">
                                          <p:val>
                                            <p:strVal val="#ppt_h"/>
                                          </p:val>
                                        </p:tav>
                                      </p:tavLst>
                                    </p:anim>
                                    <p:anim calcmode="lin" valueType="num">
                                      <p:cBhvr>
                                        <p:cTn id="95" dur="400" fill="hold"/>
                                        <p:tgtEl>
                                          <p:spTgt spid="8216"/>
                                        </p:tgtEl>
                                        <p:attrNameLst>
                                          <p:attrName>style.rotation</p:attrName>
                                        </p:attrNameLst>
                                      </p:cBhvr>
                                      <p:tavLst>
                                        <p:tav tm="0">
                                          <p:val>
                                            <p:fltVal val="90"/>
                                          </p:val>
                                        </p:tav>
                                        <p:tav tm="100000">
                                          <p:val>
                                            <p:fltVal val="0"/>
                                          </p:val>
                                        </p:tav>
                                      </p:tavLst>
                                    </p:anim>
                                    <p:animEffect transition="in" filter="fade">
                                      <p:cBhvr>
                                        <p:cTn id="96" dur="400"/>
                                        <p:tgtEl>
                                          <p:spTgt spid="8216"/>
                                        </p:tgtEl>
                                      </p:cBhvr>
                                    </p:animEffect>
                                  </p:childTnLst>
                                </p:cTn>
                              </p:par>
                            </p:childTnLst>
                          </p:cTn>
                        </p:par>
                        <p:par>
                          <p:cTn id="97" fill="hold">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8215"/>
                                        </p:tgtEl>
                                        <p:attrNameLst>
                                          <p:attrName>style.visibility</p:attrName>
                                        </p:attrNameLst>
                                      </p:cBhvr>
                                      <p:to>
                                        <p:strVal val="visible"/>
                                      </p:to>
                                    </p:set>
                                    <p:animEffect transition="in" filter="wipe(left)">
                                      <p:cBhvr>
                                        <p:cTn id="100" dur="500"/>
                                        <p:tgtEl>
                                          <p:spTgt spid="8215"/>
                                        </p:tgtEl>
                                      </p:cBhvr>
                                    </p:animEffect>
                                  </p:childTnLst>
                                </p:cTn>
                              </p:par>
                            </p:childTnLst>
                          </p:cTn>
                        </p:par>
                        <p:par>
                          <p:cTn id="101" fill="hold">
                            <p:stCondLst>
                              <p:cond delay="8500"/>
                            </p:stCondLst>
                            <p:childTnLst>
                              <p:par>
                                <p:cTn id="102" presetID="22" presetClass="entr" presetSubtype="4" fill="hold" nodeType="afterEffect">
                                  <p:stCondLst>
                                    <p:cond delay="0"/>
                                  </p:stCondLst>
                                  <p:childTnLst>
                                    <p:set>
                                      <p:cBhvr>
                                        <p:cTn id="103" dur="1" fill="hold">
                                          <p:stCondLst>
                                            <p:cond delay="0"/>
                                          </p:stCondLst>
                                        </p:cTn>
                                        <p:tgtEl>
                                          <p:spTgt spid="8207"/>
                                        </p:tgtEl>
                                        <p:attrNameLst>
                                          <p:attrName>style.visibility</p:attrName>
                                        </p:attrNameLst>
                                      </p:cBhvr>
                                      <p:to>
                                        <p:strVal val="visible"/>
                                      </p:to>
                                    </p:set>
                                    <p:animEffect transition="in" filter="wipe(down)">
                                      <p:cBhvr>
                                        <p:cTn id="104" dur="300"/>
                                        <p:tgtEl>
                                          <p:spTgt spid="8207"/>
                                        </p:tgtEl>
                                      </p:cBhvr>
                                    </p:animEffect>
                                  </p:childTnLst>
                                </p:cTn>
                              </p:par>
                            </p:childTnLst>
                          </p:cTn>
                        </p:par>
                        <p:par>
                          <p:cTn id="105" fill="hold">
                            <p:stCondLst>
                              <p:cond delay="9000"/>
                            </p:stCondLst>
                            <p:childTnLst>
                              <p:par>
                                <p:cTn id="106" presetID="22" presetClass="entr" presetSubtype="1" fill="hold" grpId="0" nodeType="afterEffect">
                                  <p:stCondLst>
                                    <p:cond delay="0"/>
                                  </p:stCondLst>
                                  <p:childTnLst>
                                    <p:set>
                                      <p:cBhvr>
                                        <p:cTn id="107" dur="1" fill="hold">
                                          <p:stCondLst>
                                            <p:cond delay="0"/>
                                          </p:stCondLst>
                                        </p:cTn>
                                        <p:tgtEl>
                                          <p:spTgt spid="8208"/>
                                        </p:tgtEl>
                                        <p:attrNameLst>
                                          <p:attrName>style.visibility</p:attrName>
                                        </p:attrNameLst>
                                      </p:cBhvr>
                                      <p:to>
                                        <p:strVal val="visible"/>
                                      </p:to>
                                    </p:set>
                                    <p:animEffect transition="in" filter="wipe(up)">
                                      <p:cBhvr>
                                        <p:cTn id="108" dur="500"/>
                                        <p:tgtEl>
                                          <p:spTgt spid="8208"/>
                                        </p:tgtEl>
                                      </p:cBhvr>
                                    </p:animEffect>
                                  </p:childTnLst>
                                </p:cTn>
                              </p:par>
                            </p:childTnLst>
                          </p:cTn>
                        </p:par>
                        <p:par>
                          <p:cTn id="109" fill="hold">
                            <p:stCondLst>
                              <p:cond delay="9500"/>
                            </p:stCondLst>
                            <p:childTnLst>
                              <p:par>
                                <p:cTn id="110" presetID="31" presetClass="entr" presetSubtype="0" fill="hold" grpId="0" nodeType="afterEffect">
                                  <p:stCondLst>
                                    <p:cond delay="0"/>
                                  </p:stCondLst>
                                  <p:childTnLst>
                                    <p:set>
                                      <p:cBhvr>
                                        <p:cTn id="111" dur="1" fill="hold">
                                          <p:stCondLst>
                                            <p:cond delay="0"/>
                                          </p:stCondLst>
                                        </p:cTn>
                                        <p:tgtEl>
                                          <p:spTgt spid="8218"/>
                                        </p:tgtEl>
                                        <p:attrNameLst>
                                          <p:attrName>style.visibility</p:attrName>
                                        </p:attrNameLst>
                                      </p:cBhvr>
                                      <p:to>
                                        <p:strVal val="visible"/>
                                      </p:to>
                                    </p:set>
                                    <p:anim calcmode="lin" valueType="num">
                                      <p:cBhvr>
                                        <p:cTn id="112" dur="400" fill="hold"/>
                                        <p:tgtEl>
                                          <p:spTgt spid="8218"/>
                                        </p:tgtEl>
                                        <p:attrNameLst>
                                          <p:attrName>ppt_w</p:attrName>
                                        </p:attrNameLst>
                                      </p:cBhvr>
                                      <p:tavLst>
                                        <p:tav tm="0">
                                          <p:val>
                                            <p:fltVal val="0"/>
                                          </p:val>
                                        </p:tav>
                                        <p:tav tm="100000">
                                          <p:val>
                                            <p:strVal val="#ppt_w"/>
                                          </p:val>
                                        </p:tav>
                                      </p:tavLst>
                                    </p:anim>
                                    <p:anim calcmode="lin" valueType="num">
                                      <p:cBhvr>
                                        <p:cTn id="113" dur="400" fill="hold"/>
                                        <p:tgtEl>
                                          <p:spTgt spid="8218"/>
                                        </p:tgtEl>
                                        <p:attrNameLst>
                                          <p:attrName>ppt_h</p:attrName>
                                        </p:attrNameLst>
                                      </p:cBhvr>
                                      <p:tavLst>
                                        <p:tav tm="0">
                                          <p:val>
                                            <p:fltVal val="0"/>
                                          </p:val>
                                        </p:tav>
                                        <p:tav tm="100000">
                                          <p:val>
                                            <p:strVal val="#ppt_h"/>
                                          </p:val>
                                        </p:tav>
                                      </p:tavLst>
                                    </p:anim>
                                    <p:anim calcmode="lin" valueType="num">
                                      <p:cBhvr>
                                        <p:cTn id="114" dur="400" fill="hold"/>
                                        <p:tgtEl>
                                          <p:spTgt spid="8218"/>
                                        </p:tgtEl>
                                        <p:attrNameLst>
                                          <p:attrName>style.rotation</p:attrName>
                                        </p:attrNameLst>
                                      </p:cBhvr>
                                      <p:tavLst>
                                        <p:tav tm="0">
                                          <p:val>
                                            <p:fltVal val="90"/>
                                          </p:val>
                                        </p:tav>
                                        <p:tav tm="100000">
                                          <p:val>
                                            <p:fltVal val="0"/>
                                          </p:val>
                                        </p:tav>
                                      </p:tavLst>
                                    </p:anim>
                                    <p:animEffect transition="in" filter="fade">
                                      <p:cBhvr>
                                        <p:cTn id="115" dur="400"/>
                                        <p:tgtEl>
                                          <p:spTgt spid="8218"/>
                                        </p:tgtEl>
                                      </p:cBhvr>
                                    </p:animEffect>
                                  </p:childTnLst>
                                </p:cTn>
                              </p:par>
                            </p:childTnLst>
                          </p:cTn>
                        </p:par>
                        <p:par>
                          <p:cTn id="116" fill="hold">
                            <p:stCondLst>
                              <p:cond delay="10000"/>
                            </p:stCondLst>
                            <p:childTnLst>
                              <p:par>
                                <p:cTn id="117" presetID="22" presetClass="entr" presetSubtype="8" fill="hold" grpId="0" nodeType="afterEffect">
                                  <p:stCondLst>
                                    <p:cond delay="0"/>
                                  </p:stCondLst>
                                  <p:childTnLst>
                                    <p:set>
                                      <p:cBhvr>
                                        <p:cTn id="118" dur="1" fill="hold">
                                          <p:stCondLst>
                                            <p:cond delay="0"/>
                                          </p:stCondLst>
                                        </p:cTn>
                                        <p:tgtEl>
                                          <p:spTgt spid="8217"/>
                                        </p:tgtEl>
                                        <p:attrNameLst>
                                          <p:attrName>style.visibility</p:attrName>
                                        </p:attrNameLst>
                                      </p:cBhvr>
                                      <p:to>
                                        <p:strVal val="visible"/>
                                      </p:to>
                                    </p:set>
                                    <p:animEffect transition="in" filter="wipe(left)">
                                      <p:cBhvr>
                                        <p:cTn id="119" dur="500"/>
                                        <p:tgtEl>
                                          <p:spTgt spid="8217"/>
                                        </p:tgtEl>
                                      </p:cBhvr>
                                    </p:animEffect>
                                  </p:childTnLst>
                                </p:cTn>
                              </p:par>
                            </p:childTnLst>
                          </p:cTn>
                        </p:par>
                        <p:par>
                          <p:cTn id="120" fill="hold">
                            <p:stCondLst>
                              <p:cond delay="10500"/>
                            </p:stCondLst>
                            <p:childTnLst>
                              <p:par>
                                <p:cTn id="121" presetID="14" presetClass="entr" presetSubtype="10" fill="hold" grpId="0" nodeType="afterEffect">
                                  <p:stCondLst>
                                    <p:cond delay="0"/>
                                  </p:stCondLst>
                                  <p:childTnLst>
                                    <p:set>
                                      <p:cBhvr>
                                        <p:cTn id="122" dur="1" fill="hold">
                                          <p:stCondLst>
                                            <p:cond delay="0"/>
                                          </p:stCondLst>
                                        </p:cTn>
                                        <p:tgtEl>
                                          <p:spTgt spid="8219"/>
                                        </p:tgtEl>
                                        <p:attrNameLst>
                                          <p:attrName>style.visibility</p:attrName>
                                        </p:attrNameLst>
                                      </p:cBhvr>
                                      <p:to>
                                        <p:strVal val="visible"/>
                                      </p:to>
                                    </p:set>
                                    <p:animEffect transition="in" filter="randombar(horizontal)">
                                      <p:cBhvr>
                                        <p:cTn id="123" dur="1000"/>
                                        <p:tgtEl>
                                          <p:spTgt spid="8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9" grpId="0" animBg="1"/>
      <p:bldP spid="8202" grpId="0" animBg="1"/>
      <p:bldP spid="8205" grpId="0" animBg="1"/>
      <p:bldP spid="8208" grpId="0" animBg="1"/>
      <p:bldP spid="8209" grpId="0"/>
      <p:bldP spid="8210" grpId="0"/>
      <p:bldP spid="8211" grpId="0"/>
      <p:bldP spid="8212" grpId="0"/>
      <p:bldP spid="8213" grpId="0"/>
      <p:bldP spid="8214" grpId="0"/>
      <p:bldP spid="8215" grpId="0"/>
      <p:bldP spid="8216" grpId="0"/>
      <p:bldP spid="8217" grpId="0"/>
      <p:bldP spid="8218" grpId="0"/>
      <p:bldP spid="82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9218" name="TextBox 35"/>
          <p:cNvSpPr txBox="1"/>
          <p:nvPr/>
        </p:nvSpPr>
        <p:spPr>
          <a:xfrm>
            <a:off x="3679825" y="1989138"/>
            <a:ext cx="6364288" cy="800100"/>
          </a:xfrm>
          <a:prstGeom prst="rect">
            <a:avLst/>
          </a:prstGeom>
          <a:noFill/>
          <a:ln w="9525">
            <a:noFill/>
          </a:ln>
        </p:spPr>
        <p:txBody>
          <a:bodyPr>
            <a:spAutoFit/>
          </a:bodyPr>
          <a:lstStyle/>
          <a:p>
            <a:pPr lvl="0" eaLnBrk="1" hangingPunct="1"/>
            <a:r>
              <a:rPr lang="zh-CN" altLang="en-US" sz="4600" b="1" dirty="0">
                <a:solidFill>
                  <a:srgbClr val="333333"/>
                </a:solidFill>
                <a:latin typeface="微软雅黑" panose="020B0503020204020204" pitchFamily="2" charset="-122"/>
                <a:ea typeface="微软雅黑" panose="020B0503020204020204" pitchFamily="2" charset="-122"/>
              </a:rPr>
              <a:t>这里输入章节大标题</a:t>
            </a:r>
          </a:p>
        </p:txBody>
      </p:sp>
      <p:cxnSp>
        <p:nvCxnSpPr>
          <p:cNvPr id="9219" name="直接连接符 2"/>
          <p:cNvCxnSpPr/>
          <p:nvPr/>
        </p:nvCxnSpPr>
        <p:spPr>
          <a:xfrm>
            <a:off x="2411413" y="-7937"/>
            <a:ext cx="0" cy="1987550"/>
          </a:xfrm>
          <a:prstGeom prst="line">
            <a:avLst/>
          </a:prstGeom>
          <a:ln w="9525" cap="flat" cmpd="sng">
            <a:solidFill>
              <a:schemeClr val="bg1"/>
            </a:solidFill>
            <a:prstDash val="dash"/>
            <a:headEnd type="none" w="med" len="med"/>
            <a:tailEnd type="none" w="med" len="med"/>
          </a:ln>
        </p:spPr>
      </p:cxnSp>
      <p:sp>
        <p:nvSpPr>
          <p:cNvPr id="9220" name="矩形 4"/>
          <p:cNvSpPr/>
          <p:nvPr/>
        </p:nvSpPr>
        <p:spPr>
          <a:xfrm>
            <a:off x="1403350" y="1979613"/>
            <a:ext cx="2016125" cy="2087562"/>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1" name="TextBox 5"/>
          <p:cNvSpPr txBox="1"/>
          <p:nvPr/>
        </p:nvSpPr>
        <p:spPr>
          <a:xfrm>
            <a:off x="1403350" y="2130425"/>
            <a:ext cx="1925638" cy="1784350"/>
          </a:xfrm>
          <a:prstGeom prst="rect">
            <a:avLst/>
          </a:prstGeom>
          <a:noFill/>
          <a:ln w="9525">
            <a:noFill/>
          </a:ln>
        </p:spPr>
        <p:txBody>
          <a:bodyPr wrap="none">
            <a:spAutoFit/>
          </a:bodyPr>
          <a:lstStyle/>
          <a:p>
            <a:pPr lvl="0" algn="ctr" eaLnBrk="1" hangingPunct="1"/>
            <a:r>
              <a:rPr lang="en-US" altLang="x-none" sz="11000" b="1" dirty="0">
                <a:solidFill>
                  <a:schemeClr val="accent2"/>
                </a:solidFill>
                <a:latin typeface="微软雅黑" panose="020B0503020204020204" pitchFamily="2" charset="-122"/>
                <a:ea typeface="微软雅黑" panose="020B0503020204020204" pitchFamily="2" charset="-122"/>
              </a:rPr>
              <a:t>01</a:t>
            </a:r>
            <a:endParaRPr lang="zh-CN" altLang="en-US" sz="11000" b="1" dirty="0">
              <a:solidFill>
                <a:schemeClr val="accent2"/>
              </a:solidFill>
              <a:latin typeface="微软雅黑" panose="020B0503020204020204" pitchFamily="2" charset="-122"/>
              <a:ea typeface="微软雅黑" panose="020B0503020204020204" pitchFamily="2" charset="-122"/>
            </a:endParaRPr>
          </a:p>
        </p:txBody>
      </p:sp>
      <p:cxnSp>
        <p:nvCxnSpPr>
          <p:cNvPr id="9222" name="直接连接符 7"/>
          <p:cNvCxnSpPr/>
          <p:nvPr/>
        </p:nvCxnSpPr>
        <p:spPr>
          <a:xfrm>
            <a:off x="3679825" y="2924175"/>
            <a:ext cx="6796088" cy="0"/>
          </a:xfrm>
          <a:prstGeom prst="line">
            <a:avLst/>
          </a:prstGeom>
          <a:ln w="9525" cap="flat" cmpd="sng">
            <a:solidFill>
              <a:schemeClr val="bg1"/>
            </a:solidFill>
            <a:prstDash val="solid"/>
            <a:headEnd type="none" w="med" len="med"/>
            <a:tailEnd type="none" w="med" len="med"/>
          </a:ln>
        </p:spPr>
      </p:cxnSp>
      <p:sp>
        <p:nvSpPr>
          <p:cNvPr id="9223" name="TextBox 24"/>
          <p:cNvSpPr txBox="1"/>
          <p:nvPr/>
        </p:nvSpPr>
        <p:spPr>
          <a:xfrm>
            <a:off x="3709988" y="3090863"/>
            <a:ext cx="6523037" cy="831850"/>
          </a:xfrm>
          <a:prstGeom prst="rect">
            <a:avLst/>
          </a:prstGeom>
          <a:noFill/>
          <a:ln w="9525">
            <a:noFill/>
          </a:ln>
        </p:spPr>
        <p:txBody>
          <a:bodyPr>
            <a:spAutoFit/>
          </a:bodyPr>
          <a:lstStyle/>
          <a:p>
            <a:pPr lvl="0" algn="just" eaLnBrk="1" hangingPunct="1"/>
            <a:r>
              <a:rPr lang="zh-CN" altLang="en-US" sz="2400" dirty="0">
                <a:solidFill>
                  <a:srgbClr val="333333"/>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9224" name="矩形 8"/>
          <p:cNvSpPr>
            <a:spLocks noChangeAspect="1"/>
          </p:cNvSpPr>
          <p:nvPr/>
        </p:nvSpPr>
        <p:spPr>
          <a:xfrm>
            <a:off x="0" y="6669088"/>
            <a:ext cx="12196763" cy="188912"/>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46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up)">
                                      <p:cBhvr>
                                        <p:cTn id="7" dur="500"/>
                                        <p:tgtEl>
                                          <p:spTgt spid="9219"/>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9220"/>
                                        </p:tgtEl>
                                        <p:attrNameLst>
                                          <p:attrName>style.visibility</p:attrName>
                                        </p:attrNameLst>
                                      </p:cBhvr>
                                      <p:to>
                                        <p:strVal val="visible"/>
                                      </p:to>
                                    </p:set>
                                    <p:anim calcmode="lin" valueType="num">
                                      <p:cBhvr>
                                        <p:cTn id="11" dur="300" fill="hold"/>
                                        <p:tgtEl>
                                          <p:spTgt spid="9220"/>
                                        </p:tgtEl>
                                        <p:attrNameLst>
                                          <p:attrName>ppt_w</p:attrName>
                                        </p:attrNameLst>
                                      </p:cBhvr>
                                      <p:tavLst>
                                        <p:tav tm="0">
                                          <p:val>
                                            <p:fltVal val="0"/>
                                          </p:val>
                                        </p:tav>
                                        <p:tav tm="100000">
                                          <p:val>
                                            <p:strVal val="#ppt_w"/>
                                          </p:val>
                                        </p:tav>
                                      </p:tavLst>
                                    </p:anim>
                                    <p:anim calcmode="lin" valueType="num">
                                      <p:cBhvr>
                                        <p:cTn id="12" dur="300" fill="hold"/>
                                        <p:tgtEl>
                                          <p:spTgt spid="9220"/>
                                        </p:tgtEl>
                                        <p:attrNameLst>
                                          <p:attrName>ppt_h</p:attrName>
                                        </p:attrNameLst>
                                      </p:cBhvr>
                                      <p:tavLst>
                                        <p:tav tm="0">
                                          <p:val>
                                            <p:fltVal val="0"/>
                                          </p:val>
                                        </p:tav>
                                        <p:tav tm="100000">
                                          <p:val>
                                            <p:strVal val="#ppt_h"/>
                                          </p:val>
                                        </p:tav>
                                      </p:tavLst>
                                    </p:anim>
                                    <p:anim calcmode="lin" valueType="num">
                                      <p:cBhvr>
                                        <p:cTn id="13" dur="300" fill="hold"/>
                                        <p:tgtEl>
                                          <p:spTgt spid="9220"/>
                                        </p:tgtEl>
                                        <p:attrNameLst>
                                          <p:attrName>style.rotation</p:attrName>
                                        </p:attrNameLst>
                                      </p:cBhvr>
                                      <p:tavLst>
                                        <p:tav tm="0">
                                          <p:val>
                                            <p:fltVal val="90"/>
                                          </p:val>
                                        </p:tav>
                                        <p:tav tm="100000">
                                          <p:val>
                                            <p:fltVal val="0"/>
                                          </p:val>
                                        </p:tav>
                                      </p:tavLst>
                                    </p:anim>
                                    <p:animEffect transition="in" filter="fade">
                                      <p:cBhvr>
                                        <p:cTn id="14" dur="300"/>
                                        <p:tgtEl>
                                          <p:spTgt spid="9220"/>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9221"/>
                                        </p:tgtEl>
                                        <p:attrNameLst>
                                          <p:attrName>style.visibility</p:attrName>
                                        </p:attrNameLst>
                                      </p:cBhvr>
                                      <p:to>
                                        <p:strVal val="visible"/>
                                      </p:to>
                                    </p:set>
                                    <p:anim by="(-#ppt_w*2)" calcmode="lin" valueType="num">
                                      <p:cBhvr rctx="PPT">
                                        <p:cTn id="18" dur="250" autoRev="1" fill="hold">
                                          <p:stCondLst>
                                            <p:cond delay="0"/>
                                          </p:stCondLst>
                                        </p:cTn>
                                        <p:tgtEl>
                                          <p:spTgt spid="9221"/>
                                        </p:tgtEl>
                                        <p:attrNameLst>
                                          <p:attrName>ppt_w</p:attrName>
                                        </p:attrNameLst>
                                      </p:cBhvr>
                                    </p:anim>
                                    <p:anim by="(#ppt_w*0.50)" calcmode="lin" valueType="num">
                                      <p:cBhvr>
                                        <p:cTn id="19" dur="250" decel="50000" autoRev="1" fill="hold">
                                          <p:stCondLst>
                                            <p:cond delay="0"/>
                                          </p:stCondLst>
                                        </p:cTn>
                                        <p:tgtEl>
                                          <p:spTgt spid="9221"/>
                                        </p:tgtEl>
                                        <p:attrNameLst>
                                          <p:attrName>ppt_x</p:attrName>
                                        </p:attrNameLst>
                                      </p:cBhvr>
                                    </p:anim>
                                    <p:anim from="(-#ppt_h/2)" to="(#ppt_y)" calcmode="lin" valueType="num">
                                      <p:cBhvr>
                                        <p:cTn id="20" dur="500" fill="hold">
                                          <p:stCondLst>
                                            <p:cond delay="0"/>
                                          </p:stCondLst>
                                        </p:cTn>
                                        <p:tgtEl>
                                          <p:spTgt spid="9221"/>
                                        </p:tgtEl>
                                        <p:attrNameLst>
                                          <p:attrName>ppt_y</p:attrName>
                                        </p:attrNameLst>
                                      </p:cBhvr>
                                    </p:anim>
                                    <p:animRot by="21600000">
                                      <p:cBhvr>
                                        <p:cTn id="21" dur="500" fill="hold">
                                          <p:stCondLst>
                                            <p:cond delay="0"/>
                                          </p:stCondLst>
                                        </p:cTn>
                                        <p:tgtEl>
                                          <p:spTgt spid="9221"/>
                                        </p:tgtEl>
                                        <p:attrNameLst>
                                          <p:attrName>r</p:attrName>
                                        </p:attrNameLst>
                                      </p:cBhvr>
                                    </p:animRot>
                                  </p:childTnLst>
                                </p:cTn>
                              </p:par>
                            </p:childTnLst>
                          </p:cTn>
                        </p:par>
                        <p:par>
                          <p:cTn id="22" fill="hold">
                            <p:stCondLst>
                              <p:cond delay="1350"/>
                            </p:stCondLst>
                            <p:childTnLst>
                              <p:par>
                                <p:cTn id="23" presetID="22" presetClass="entr" presetSubtype="8" fill="hold" grpId="0" nodeType="afterEffect">
                                  <p:stCondLst>
                                    <p:cond delay="0"/>
                                  </p:stCondLst>
                                  <p:childTnLst>
                                    <p:set>
                                      <p:cBhvr>
                                        <p:cTn id="24" dur="1" fill="hold">
                                          <p:stCondLst>
                                            <p:cond delay="0"/>
                                          </p:stCondLst>
                                        </p:cTn>
                                        <p:tgtEl>
                                          <p:spTgt spid="9218"/>
                                        </p:tgtEl>
                                        <p:attrNameLst>
                                          <p:attrName>style.visibility</p:attrName>
                                        </p:attrNameLst>
                                      </p:cBhvr>
                                      <p:to>
                                        <p:strVal val="visible"/>
                                      </p:to>
                                    </p:set>
                                    <p:animEffect transition="in" filter="wipe(left)">
                                      <p:cBhvr>
                                        <p:cTn id="25" dur="500"/>
                                        <p:tgtEl>
                                          <p:spTgt spid="9218"/>
                                        </p:tgtEl>
                                      </p:cBhvr>
                                    </p:animEffect>
                                  </p:childTnLst>
                                </p:cTn>
                              </p:par>
                            </p:childTnLst>
                          </p:cTn>
                        </p:par>
                        <p:par>
                          <p:cTn id="26" fill="hold">
                            <p:stCondLst>
                              <p:cond delay="1850"/>
                            </p:stCondLst>
                            <p:childTnLst>
                              <p:par>
                                <p:cTn id="27" presetID="16" presetClass="entr" presetSubtype="37" fill="hold" nodeType="afterEffect">
                                  <p:stCondLst>
                                    <p:cond delay="0"/>
                                  </p:stCondLst>
                                  <p:childTnLst>
                                    <p:set>
                                      <p:cBhvr>
                                        <p:cTn id="28" dur="1" fill="hold">
                                          <p:stCondLst>
                                            <p:cond delay="0"/>
                                          </p:stCondLst>
                                        </p:cTn>
                                        <p:tgtEl>
                                          <p:spTgt spid="9222"/>
                                        </p:tgtEl>
                                        <p:attrNameLst>
                                          <p:attrName>style.visibility</p:attrName>
                                        </p:attrNameLst>
                                      </p:cBhvr>
                                      <p:to>
                                        <p:strVal val="visible"/>
                                      </p:to>
                                    </p:set>
                                    <p:animEffect transition="in" filter="barn(outVertical)">
                                      <p:cBhvr>
                                        <p:cTn id="29" dur="500"/>
                                        <p:tgtEl>
                                          <p:spTgt spid="9222"/>
                                        </p:tgtEl>
                                      </p:cBhvr>
                                    </p:animEffect>
                                  </p:childTnLst>
                                </p:cTn>
                              </p:par>
                            </p:childTnLst>
                          </p:cTn>
                        </p:par>
                        <p:par>
                          <p:cTn id="30" fill="hold">
                            <p:stCondLst>
                              <p:cond delay="2350"/>
                            </p:stCondLst>
                            <p:childTnLst>
                              <p:par>
                                <p:cTn id="31" presetID="22" presetClass="entr" presetSubtype="1" fill="hold" grpId="0" nodeType="afterEffect">
                                  <p:stCondLst>
                                    <p:cond delay="0"/>
                                  </p:stCondLst>
                                  <p:childTnLst>
                                    <p:set>
                                      <p:cBhvr>
                                        <p:cTn id="32" dur="1" fill="hold">
                                          <p:stCondLst>
                                            <p:cond delay="0"/>
                                          </p:stCondLst>
                                        </p:cTn>
                                        <p:tgtEl>
                                          <p:spTgt spid="9223"/>
                                        </p:tgtEl>
                                        <p:attrNameLst>
                                          <p:attrName>style.visibility</p:attrName>
                                        </p:attrNameLst>
                                      </p:cBhvr>
                                      <p:to>
                                        <p:strVal val="visible"/>
                                      </p:to>
                                    </p:set>
                                    <p:animEffect transition="in" filter="wipe(up)">
                                      <p:cBhvr>
                                        <p:cTn id="33" dur="5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0" grpId="0" animBg="1"/>
      <p:bldP spid="9221" grpId="0"/>
      <p:bldP spid="92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024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024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0245" name="Rectangle 6"/>
          <p:cNvSpPr/>
          <p:nvPr/>
        </p:nvSpPr>
        <p:spPr>
          <a:xfrm>
            <a:off x="914400" y="2276475"/>
            <a:ext cx="3365500" cy="2063750"/>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6" name="Rectangle 7"/>
          <p:cNvSpPr/>
          <p:nvPr/>
        </p:nvSpPr>
        <p:spPr>
          <a:xfrm>
            <a:off x="914400" y="4408488"/>
            <a:ext cx="3365500" cy="206375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7" name="Rectangle 8"/>
          <p:cNvSpPr/>
          <p:nvPr/>
        </p:nvSpPr>
        <p:spPr>
          <a:xfrm>
            <a:off x="4359275" y="2276475"/>
            <a:ext cx="3367088" cy="206375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8" name="Rectangle 9"/>
          <p:cNvSpPr/>
          <p:nvPr/>
        </p:nvSpPr>
        <p:spPr>
          <a:xfrm>
            <a:off x="4359275" y="4408488"/>
            <a:ext cx="3367088" cy="2063750"/>
          </a:xfrm>
          <a:prstGeom prst="rect">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9" name="Rectangle 10"/>
          <p:cNvSpPr/>
          <p:nvPr/>
        </p:nvSpPr>
        <p:spPr>
          <a:xfrm>
            <a:off x="7805738" y="2276475"/>
            <a:ext cx="3365500" cy="2063750"/>
          </a:xfrm>
          <a:prstGeom prst="rect">
            <a:avLst/>
          </a:prstGeom>
          <a:blipFill rotWithShape="1">
            <a:blip r:embed="rId5"/>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50" name="Rectangle 11"/>
          <p:cNvSpPr/>
          <p:nvPr/>
        </p:nvSpPr>
        <p:spPr>
          <a:xfrm>
            <a:off x="7805738" y="4408488"/>
            <a:ext cx="3365500" cy="2063750"/>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51" name="TextBox 27"/>
          <p:cNvSpPr txBox="1"/>
          <p:nvPr/>
        </p:nvSpPr>
        <p:spPr>
          <a:xfrm>
            <a:off x="1490663" y="1125538"/>
            <a:ext cx="9680575" cy="1322387"/>
          </a:xfrm>
          <a:prstGeom prst="rect">
            <a:avLst/>
          </a:prstGeom>
          <a:noFill/>
          <a:ln w="9525">
            <a:noFill/>
          </a:ln>
        </p:spPr>
        <p:txBody>
          <a:bodyPr>
            <a:spAutoFit/>
          </a:bodyPr>
          <a:lstStyle/>
          <a:p>
            <a:pPr lvl="0" algn="just" eaLnBrk="1" hangingPunct="1"/>
            <a:r>
              <a:rPr lang="zh-CN" altLang="en-US" sz="2000" dirty="0">
                <a:solidFill>
                  <a:srgbClr val="333333"/>
                </a:solidFill>
                <a:latin typeface="微软雅黑" panose="020B0503020204020204" pitchFamily="2" charset="-122"/>
                <a:ea typeface="微软雅黑" panose="020B0503020204020204" pitchFamily="2" charset="-122"/>
              </a:rPr>
              <a:t>下面的图片可自行更换，方法是对图片点右键</a:t>
            </a:r>
            <a:r>
              <a:rPr lang="en-US" altLang="x-none" sz="2000" dirty="0">
                <a:solidFill>
                  <a:srgbClr val="333333"/>
                </a:solidFill>
                <a:latin typeface="微软雅黑" panose="020B0503020204020204" pitchFamily="2" charset="-122"/>
                <a:ea typeface="微软雅黑" panose="020B0503020204020204" pitchFamily="2" charset="-122"/>
              </a:rPr>
              <a:t>-&gt;</a:t>
            </a:r>
            <a:r>
              <a:rPr lang="zh-CN" altLang="en-US" sz="2000" dirty="0">
                <a:solidFill>
                  <a:srgbClr val="333333"/>
                </a:solidFill>
                <a:latin typeface="微软雅黑" panose="020B0503020204020204" pitchFamily="2" charset="-122"/>
                <a:ea typeface="微软雅黑" panose="020B0503020204020204" pitchFamily="2" charset="-122"/>
              </a:rPr>
              <a:t>设置对象格式</a:t>
            </a:r>
            <a:r>
              <a:rPr lang="en-US" altLang="x-none" sz="2000" dirty="0">
                <a:solidFill>
                  <a:srgbClr val="333333"/>
                </a:solidFill>
                <a:latin typeface="微软雅黑" panose="020B0503020204020204" pitchFamily="2" charset="-122"/>
                <a:ea typeface="微软雅黑" panose="020B0503020204020204" pitchFamily="2" charset="-122"/>
              </a:rPr>
              <a:t>-&gt;</a:t>
            </a:r>
            <a:r>
              <a:rPr lang="zh-CN" altLang="en-US" sz="2000" dirty="0">
                <a:solidFill>
                  <a:srgbClr val="333333"/>
                </a:solidFill>
                <a:latin typeface="微软雅黑" panose="020B0503020204020204" pitchFamily="2" charset="-122"/>
                <a:ea typeface="微软雅黑" panose="020B0503020204020204" pitchFamily="2" charset="-122"/>
              </a:rPr>
              <a:t>填充</a:t>
            </a:r>
            <a:r>
              <a:rPr lang="en-US" altLang="x-none" sz="2000" dirty="0">
                <a:solidFill>
                  <a:srgbClr val="333333"/>
                </a:solidFill>
                <a:latin typeface="微软雅黑" panose="020B0503020204020204" pitchFamily="2" charset="-122"/>
                <a:ea typeface="微软雅黑" panose="020B0503020204020204" pitchFamily="2" charset="-122"/>
              </a:rPr>
              <a:t>-&gt;</a:t>
            </a:r>
            <a:r>
              <a:rPr lang="zh-CN" altLang="en-US" sz="2000" dirty="0">
                <a:solidFill>
                  <a:srgbClr val="333333"/>
                </a:solidFill>
                <a:latin typeface="微软雅黑" panose="020B0503020204020204" pitchFamily="2" charset="-122"/>
                <a:ea typeface="微软雅黑" panose="020B0503020204020204" pitchFamily="2" charset="-122"/>
              </a:rPr>
              <a:t>填充效果</a:t>
            </a:r>
            <a:r>
              <a:rPr lang="en-US" altLang="x-none" sz="2000" dirty="0">
                <a:solidFill>
                  <a:srgbClr val="333333"/>
                </a:solidFill>
                <a:latin typeface="微软雅黑" panose="020B0503020204020204" pitchFamily="2" charset="-122"/>
                <a:ea typeface="微软雅黑" panose="020B0503020204020204" pitchFamily="2" charset="-122"/>
              </a:rPr>
              <a:t>-&gt;</a:t>
            </a:r>
            <a:r>
              <a:rPr lang="zh-CN" altLang="en-US" sz="2000" dirty="0">
                <a:solidFill>
                  <a:srgbClr val="333333"/>
                </a:solidFill>
                <a:latin typeface="微软雅黑" panose="020B0503020204020204" pitchFamily="2" charset="-122"/>
                <a:ea typeface="微软雅黑" panose="020B0503020204020204" pitchFamily="2" charset="-122"/>
              </a:rPr>
              <a:t>图片，选择事先准备好的图片即可。更换图片后动画效果会保留下来，目录页圆内的主题图片以及后文所遇到图片均可按此方法操作。</a:t>
            </a:r>
          </a:p>
          <a:p>
            <a:pPr lvl="0" algn="just" eaLnBrk="1" hangingPunct="1"/>
            <a:endParaRPr lang="zh-CN" altLang="en-US" sz="2000" dirty="0">
              <a:solidFill>
                <a:srgbClr val="333333"/>
              </a:solidFill>
              <a:latin typeface="微软雅黑" panose="020B0503020204020204" pitchFamily="2" charset="-122"/>
              <a:ea typeface="微软雅黑" panose="020B0503020204020204" pitchFamily="2" charset="-122"/>
            </a:endParaRPr>
          </a:p>
        </p:txBody>
      </p:sp>
      <p:sp>
        <p:nvSpPr>
          <p:cNvPr id="10252" name="单圆角矩形 28"/>
          <p:cNvSpPr/>
          <p:nvPr/>
        </p:nvSpPr>
        <p:spPr>
          <a:xfrm>
            <a:off x="923925" y="1125538"/>
            <a:ext cx="377825" cy="900112"/>
          </a:xfrm>
          <a:custGeom>
            <a:avLst/>
            <a:gdLst/>
            <a:ahLst/>
            <a:cxnLst>
              <a:cxn ang="0">
                <a:pos x="0" y="0"/>
              </a:cxn>
              <a:cxn ang="0">
                <a:pos x="314853" y="0"/>
              </a:cxn>
              <a:cxn ang="0">
                <a:pos x="377825" y="62972"/>
              </a:cxn>
              <a:cxn ang="0">
                <a:pos x="377825" y="900112"/>
              </a:cxn>
              <a:cxn ang="0">
                <a:pos x="0" y="900112"/>
              </a:cxn>
              <a:cxn ang="0">
                <a:pos x="0" y="0"/>
              </a:cxn>
            </a:cxnLst>
            <a:rect l="0" t="0" r="0" b="0"/>
            <a:pathLst>
              <a:path w="377825" h="900112">
                <a:moveTo>
                  <a:pt x="0" y="0"/>
                </a:moveTo>
                <a:lnTo>
                  <a:pt x="314853" y="0"/>
                </a:lnTo>
                <a:cubicBezTo>
                  <a:pt x="349631" y="0"/>
                  <a:pt x="377825" y="28194"/>
                  <a:pt x="377825" y="62972"/>
                </a:cubicBezTo>
                <a:lnTo>
                  <a:pt x="377825" y="900112"/>
                </a:lnTo>
                <a:lnTo>
                  <a:pt x="0" y="900112"/>
                </a:lnTo>
                <a:lnTo>
                  <a:pt x="0" y="0"/>
                </a:lnTo>
                <a:close/>
              </a:path>
            </a:pathLst>
          </a:custGeom>
          <a:solidFill>
            <a:schemeClr val="bg1">
              <a:alpha val="100000"/>
            </a:schemeClr>
          </a:solidFill>
          <a:ln w="9525">
            <a:noFill/>
          </a:ln>
        </p:spPr>
        <p:txBody>
          <a:bodyPr/>
          <a:lstStyle/>
          <a:p>
            <a:endParaRPr lang="zh-CN" altLang="en-US"/>
          </a:p>
        </p:txBody>
      </p:sp>
      <p:sp>
        <p:nvSpPr>
          <p:cNvPr id="10253" name="TextBox 29"/>
          <p:cNvSpPr txBox="1"/>
          <p:nvPr/>
        </p:nvSpPr>
        <p:spPr>
          <a:xfrm>
            <a:off x="1979613" y="4581525"/>
            <a:ext cx="1668462" cy="400050"/>
          </a:xfrm>
          <a:prstGeom prst="rect">
            <a:avLst/>
          </a:prstGeom>
          <a:noFill/>
          <a:ln w="9525">
            <a:noFill/>
          </a:ln>
        </p:spPr>
        <p:txBody>
          <a:bodyPr>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0254" name="TextBox 30"/>
          <p:cNvSpPr txBox="1"/>
          <p:nvPr/>
        </p:nvSpPr>
        <p:spPr>
          <a:xfrm>
            <a:off x="1979613" y="5013325"/>
            <a:ext cx="2390775" cy="132397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10255" name="组合 33"/>
          <p:cNvGrpSpPr/>
          <p:nvPr/>
        </p:nvGrpSpPr>
        <p:grpSpPr>
          <a:xfrm>
            <a:off x="1044575" y="5049838"/>
            <a:ext cx="881063" cy="855662"/>
            <a:chOff x="0" y="0"/>
            <a:chExt cx="881732" cy="856360"/>
          </a:xfrm>
        </p:grpSpPr>
        <p:sp>
          <p:nvSpPr>
            <p:cNvPr id="10256" name="Oval 13"/>
            <p:cNvSpPr/>
            <p:nvPr/>
          </p:nvSpPr>
          <p:spPr>
            <a:xfrm>
              <a:off x="25419" y="0"/>
              <a:ext cx="856313" cy="856360"/>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57" name="TextBox 35"/>
            <p:cNvSpPr txBox="1"/>
            <p:nvPr/>
          </p:nvSpPr>
          <p:spPr>
            <a:xfrm>
              <a:off x="0" y="54019"/>
              <a:ext cx="869022" cy="708603"/>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01</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
        <p:nvSpPr>
          <p:cNvPr id="10258" name="TextBox 36"/>
          <p:cNvSpPr txBox="1"/>
          <p:nvPr/>
        </p:nvSpPr>
        <p:spPr>
          <a:xfrm>
            <a:off x="5291138" y="2479675"/>
            <a:ext cx="1668462" cy="400050"/>
          </a:xfrm>
          <a:prstGeom prst="rect">
            <a:avLst/>
          </a:prstGeom>
          <a:noFill/>
          <a:ln w="9525">
            <a:noFill/>
          </a:ln>
        </p:spPr>
        <p:txBody>
          <a:bodyPr>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0259" name="TextBox 37"/>
          <p:cNvSpPr txBox="1"/>
          <p:nvPr/>
        </p:nvSpPr>
        <p:spPr>
          <a:xfrm>
            <a:off x="5291138" y="2911475"/>
            <a:ext cx="2390775" cy="132397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10260" name="组合 38"/>
          <p:cNvGrpSpPr/>
          <p:nvPr/>
        </p:nvGrpSpPr>
        <p:grpSpPr>
          <a:xfrm>
            <a:off x="4387850" y="2947988"/>
            <a:ext cx="882650" cy="857250"/>
            <a:chOff x="0" y="0"/>
            <a:chExt cx="881732" cy="856360"/>
          </a:xfrm>
        </p:grpSpPr>
        <p:sp>
          <p:nvSpPr>
            <p:cNvPr id="10261" name="Oval 13"/>
            <p:cNvSpPr/>
            <p:nvPr/>
          </p:nvSpPr>
          <p:spPr>
            <a:xfrm>
              <a:off x="25374" y="0"/>
              <a:ext cx="856358" cy="856360"/>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62" name="TextBox 40"/>
            <p:cNvSpPr txBox="1"/>
            <p:nvPr/>
          </p:nvSpPr>
          <p:spPr>
            <a:xfrm>
              <a:off x="0" y="55504"/>
              <a:ext cx="869045" cy="707290"/>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02</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
        <p:nvSpPr>
          <p:cNvPr id="10263" name="TextBox 41"/>
          <p:cNvSpPr txBox="1"/>
          <p:nvPr/>
        </p:nvSpPr>
        <p:spPr>
          <a:xfrm>
            <a:off x="8747125" y="4567238"/>
            <a:ext cx="1668463" cy="400050"/>
          </a:xfrm>
          <a:prstGeom prst="rect">
            <a:avLst/>
          </a:prstGeom>
          <a:noFill/>
          <a:ln w="9525">
            <a:noFill/>
          </a:ln>
        </p:spPr>
        <p:txBody>
          <a:bodyPr>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0264" name="TextBox 42"/>
          <p:cNvSpPr txBox="1"/>
          <p:nvPr/>
        </p:nvSpPr>
        <p:spPr>
          <a:xfrm>
            <a:off x="8747125" y="4999038"/>
            <a:ext cx="2392363" cy="132397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10265" name="组合 43"/>
          <p:cNvGrpSpPr/>
          <p:nvPr/>
        </p:nvGrpSpPr>
        <p:grpSpPr>
          <a:xfrm>
            <a:off x="7827963" y="5035550"/>
            <a:ext cx="881062" cy="857250"/>
            <a:chOff x="0" y="0"/>
            <a:chExt cx="881732" cy="856360"/>
          </a:xfrm>
        </p:grpSpPr>
        <p:sp>
          <p:nvSpPr>
            <p:cNvPr id="10266" name="Oval 13"/>
            <p:cNvSpPr/>
            <p:nvPr/>
          </p:nvSpPr>
          <p:spPr>
            <a:xfrm>
              <a:off x="25419" y="0"/>
              <a:ext cx="856313" cy="856360"/>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67" name="TextBox 45"/>
            <p:cNvSpPr txBox="1"/>
            <p:nvPr/>
          </p:nvSpPr>
          <p:spPr>
            <a:xfrm>
              <a:off x="0" y="55505"/>
              <a:ext cx="869022" cy="707290"/>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03</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3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0242"/>
                                        </p:tgtEl>
                                        <p:attrNameLst>
                                          <p:attrName>ppt_y</p:attrName>
                                        </p:attrNameLst>
                                      </p:cBhvr>
                                      <p:tavLst>
                                        <p:tav tm="0">
                                          <p:val>
                                            <p:strVal val="#ppt_y"/>
                                          </p:val>
                                        </p:tav>
                                        <p:tav tm="100000">
                                          <p:val>
                                            <p:strVal val="#ppt_y"/>
                                          </p:val>
                                        </p:tav>
                                      </p:tavLst>
                                    </p:anim>
                                    <p:anim calcmode="lin" valueType="num">
                                      <p:cBhvr>
                                        <p:cTn id="9" dur="3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0242"/>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0244"/>
                                        </p:tgtEl>
                                        <p:attrNameLst>
                                          <p:attrName>style.visibility</p:attrName>
                                        </p:attrNameLst>
                                      </p:cBhvr>
                                      <p:to>
                                        <p:strVal val="visible"/>
                                      </p:to>
                                    </p:set>
                                    <p:anim calcmode="lin" valueType="num">
                                      <p:cBhvr additive="base">
                                        <p:cTn id="15" dur="500" fill="hold"/>
                                        <p:tgtEl>
                                          <p:spTgt spid="10244"/>
                                        </p:tgtEl>
                                        <p:attrNameLst>
                                          <p:attrName>ppt_x</p:attrName>
                                        </p:attrNameLst>
                                      </p:cBhvr>
                                      <p:tavLst>
                                        <p:tav tm="0">
                                          <p:val>
                                            <p:strVal val="1+#ppt_w/2"/>
                                          </p:val>
                                        </p:tav>
                                        <p:tav tm="100000">
                                          <p:val>
                                            <p:strVal val="#ppt_x"/>
                                          </p:val>
                                        </p:tav>
                                      </p:tavLst>
                                    </p:anim>
                                    <p:anim calcmode="lin" valueType="num">
                                      <p:cBhvr additive="base">
                                        <p:cTn id="16" dur="500" fill="hold"/>
                                        <p:tgtEl>
                                          <p:spTgt spid="10244"/>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0243"/>
                                        </p:tgtEl>
                                        <p:attrNameLst>
                                          <p:attrName>style.visibility</p:attrName>
                                        </p:attrNameLst>
                                      </p:cBhvr>
                                      <p:to>
                                        <p:strVal val="visible"/>
                                      </p:to>
                                    </p:set>
                                    <p:animEffect transition="in" filter="wipe(right)">
                                      <p:cBhvr>
                                        <p:cTn id="19" dur="500"/>
                                        <p:tgtEl>
                                          <p:spTgt spid="10243"/>
                                        </p:tgtEl>
                                      </p:cBhvr>
                                    </p:animEffect>
                                  </p:childTnLst>
                                </p:cTn>
                              </p:par>
                            </p:childTnLst>
                          </p:cTn>
                        </p:par>
                        <p:par>
                          <p:cTn id="20" fill="hold">
                            <p:stCondLst>
                              <p:cond delay="980"/>
                            </p:stCondLst>
                            <p:childTnLst>
                              <p:par>
                                <p:cTn id="21" presetID="2" presetClass="entr" presetSubtype="1" fill="hold" grpId="0" nodeType="afterEffect">
                                  <p:stCondLst>
                                    <p:cond delay="0"/>
                                  </p:stCondLst>
                                  <p:childTnLst>
                                    <p:set>
                                      <p:cBhvr>
                                        <p:cTn id="22" dur="1" fill="hold">
                                          <p:stCondLst>
                                            <p:cond delay="0"/>
                                          </p:stCondLst>
                                        </p:cTn>
                                        <p:tgtEl>
                                          <p:spTgt spid="10245"/>
                                        </p:tgtEl>
                                        <p:attrNameLst>
                                          <p:attrName>style.visibility</p:attrName>
                                        </p:attrNameLst>
                                      </p:cBhvr>
                                      <p:to>
                                        <p:strVal val="visible"/>
                                      </p:to>
                                    </p:set>
                                    <p:anim calcmode="lin" valueType="num">
                                      <p:cBhvr additive="base">
                                        <p:cTn id="23" dur="500" fill="hold"/>
                                        <p:tgtEl>
                                          <p:spTgt spid="10245"/>
                                        </p:tgtEl>
                                        <p:attrNameLst>
                                          <p:attrName>ppt_x</p:attrName>
                                        </p:attrNameLst>
                                      </p:cBhvr>
                                      <p:tavLst>
                                        <p:tav tm="0">
                                          <p:val>
                                            <p:strVal val="#ppt_x"/>
                                          </p:val>
                                        </p:tav>
                                        <p:tav tm="100000">
                                          <p:val>
                                            <p:strVal val="#ppt_x"/>
                                          </p:val>
                                        </p:tav>
                                      </p:tavLst>
                                    </p:anim>
                                    <p:anim calcmode="lin" valueType="num">
                                      <p:cBhvr additive="base">
                                        <p:cTn id="24" dur="500" fill="hold"/>
                                        <p:tgtEl>
                                          <p:spTgt spid="10245"/>
                                        </p:tgtEl>
                                        <p:attrNameLst>
                                          <p:attrName>ppt_y</p:attrName>
                                        </p:attrNameLst>
                                      </p:cBhvr>
                                      <p:tavLst>
                                        <p:tav tm="0">
                                          <p:val>
                                            <p:strVal val="0-#ppt_h/2"/>
                                          </p:val>
                                        </p:tav>
                                        <p:tav tm="100000">
                                          <p:val>
                                            <p:strVal val="#ppt_y"/>
                                          </p:val>
                                        </p:tav>
                                      </p:tavLst>
                                    </p:anim>
                                  </p:childTnLst>
                                </p:cTn>
                              </p:par>
                            </p:childTnLst>
                          </p:cTn>
                        </p:par>
                        <p:par>
                          <p:cTn id="25" fill="hold">
                            <p:stCondLst>
                              <p:cond delay="1480"/>
                            </p:stCondLst>
                            <p:childTnLst>
                              <p:par>
                                <p:cTn id="26" presetID="22" presetClass="entr" presetSubtype="1" fill="hold" grpId="0" nodeType="afterEffect">
                                  <p:stCondLst>
                                    <p:cond delay="0"/>
                                  </p:stCondLst>
                                  <p:childTnLst>
                                    <p:set>
                                      <p:cBhvr>
                                        <p:cTn id="27" dur="1" fill="hold">
                                          <p:stCondLst>
                                            <p:cond delay="0"/>
                                          </p:stCondLst>
                                        </p:cTn>
                                        <p:tgtEl>
                                          <p:spTgt spid="10246"/>
                                        </p:tgtEl>
                                        <p:attrNameLst>
                                          <p:attrName>style.visibility</p:attrName>
                                        </p:attrNameLst>
                                      </p:cBhvr>
                                      <p:to>
                                        <p:strVal val="visible"/>
                                      </p:to>
                                    </p:set>
                                    <p:animEffect transition="in" filter="wipe(up)">
                                      <p:cBhvr>
                                        <p:cTn id="28" dur="500"/>
                                        <p:tgtEl>
                                          <p:spTgt spid="10246"/>
                                        </p:tgtEl>
                                      </p:cBhvr>
                                    </p:animEffect>
                                  </p:childTnLst>
                                </p:cTn>
                              </p:par>
                            </p:childTnLst>
                          </p:cTn>
                        </p:par>
                        <p:par>
                          <p:cTn id="29" fill="hold">
                            <p:stCondLst>
                              <p:cond delay="1980"/>
                            </p:stCondLst>
                            <p:childTnLst>
                              <p:par>
                                <p:cTn id="30" presetID="2" presetClass="entr" presetSubtype="4" fill="hold" grpId="0" nodeType="afterEffect">
                                  <p:stCondLst>
                                    <p:cond delay="0"/>
                                  </p:stCondLst>
                                  <p:childTnLst>
                                    <p:set>
                                      <p:cBhvr>
                                        <p:cTn id="31" dur="1" fill="hold">
                                          <p:stCondLst>
                                            <p:cond delay="0"/>
                                          </p:stCondLst>
                                        </p:cTn>
                                        <p:tgtEl>
                                          <p:spTgt spid="10248"/>
                                        </p:tgtEl>
                                        <p:attrNameLst>
                                          <p:attrName>style.visibility</p:attrName>
                                        </p:attrNameLst>
                                      </p:cBhvr>
                                      <p:to>
                                        <p:strVal val="visible"/>
                                      </p:to>
                                    </p:set>
                                    <p:anim calcmode="lin" valueType="num">
                                      <p:cBhvr additive="base">
                                        <p:cTn id="32" dur="500" fill="hold"/>
                                        <p:tgtEl>
                                          <p:spTgt spid="10248"/>
                                        </p:tgtEl>
                                        <p:attrNameLst>
                                          <p:attrName>ppt_x</p:attrName>
                                        </p:attrNameLst>
                                      </p:cBhvr>
                                      <p:tavLst>
                                        <p:tav tm="0">
                                          <p:val>
                                            <p:strVal val="#ppt_x"/>
                                          </p:val>
                                        </p:tav>
                                        <p:tav tm="100000">
                                          <p:val>
                                            <p:strVal val="#ppt_x"/>
                                          </p:val>
                                        </p:tav>
                                      </p:tavLst>
                                    </p:anim>
                                    <p:anim calcmode="lin" valueType="num">
                                      <p:cBhvr additive="base">
                                        <p:cTn id="33" dur="500" fill="hold"/>
                                        <p:tgtEl>
                                          <p:spTgt spid="10248"/>
                                        </p:tgtEl>
                                        <p:attrNameLst>
                                          <p:attrName>ppt_y</p:attrName>
                                        </p:attrNameLst>
                                      </p:cBhvr>
                                      <p:tavLst>
                                        <p:tav tm="0">
                                          <p:val>
                                            <p:strVal val="1+#ppt_h/2"/>
                                          </p:val>
                                        </p:tav>
                                        <p:tav tm="100000">
                                          <p:val>
                                            <p:strVal val="#ppt_y"/>
                                          </p:val>
                                        </p:tav>
                                      </p:tavLst>
                                    </p:anim>
                                  </p:childTnLst>
                                </p:cTn>
                              </p:par>
                            </p:childTnLst>
                          </p:cTn>
                        </p:par>
                        <p:par>
                          <p:cTn id="34" fill="hold">
                            <p:stCondLst>
                              <p:cond delay="2480"/>
                            </p:stCondLst>
                            <p:childTnLst>
                              <p:par>
                                <p:cTn id="35" presetID="22" presetClass="entr" presetSubtype="4" fill="hold" grpId="0" nodeType="afterEffect">
                                  <p:stCondLst>
                                    <p:cond delay="0"/>
                                  </p:stCondLst>
                                  <p:childTnLst>
                                    <p:set>
                                      <p:cBhvr>
                                        <p:cTn id="36" dur="1" fill="hold">
                                          <p:stCondLst>
                                            <p:cond delay="0"/>
                                          </p:stCondLst>
                                        </p:cTn>
                                        <p:tgtEl>
                                          <p:spTgt spid="10247"/>
                                        </p:tgtEl>
                                        <p:attrNameLst>
                                          <p:attrName>style.visibility</p:attrName>
                                        </p:attrNameLst>
                                      </p:cBhvr>
                                      <p:to>
                                        <p:strVal val="visible"/>
                                      </p:to>
                                    </p:set>
                                    <p:animEffect transition="in" filter="wipe(down)">
                                      <p:cBhvr>
                                        <p:cTn id="37" dur="500"/>
                                        <p:tgtEl>
                                          <p:spTgt spid="10247"/>
                                        </p:tgtEl>
                                      </p:cBhvr>
                                    </p:animEffect>
                                  </p:childTnLst>
                                </p:cTn>
                              </p:par>
                            </p:childTnLst>
                          </p:cTn>
                        </p:par>
                        <p:par>
                          <p:cTn id="38" fill="hold">
                            <p:stCondLst>
                              <p:cond delay="2980"/>
                            </p:stCondLst>
                            <p:childTnLst>
                              <p:par>
                                <p:cTn id="39" presetID="2" presetClass="entr" presetSubtype="1" fill="hold" grpId="0" nodeType="afterEffect">
                                  <p:stCondLst>
                                    <p:cond delay="0"/>
                                  </p:stCondLst>
                                  <p:childTnLst>
                                    <p:set>
                                      <p:cBhvr>
                                        <p:cTn id="40" dur="1" fill="hold">
                                          <p:stCondLst>
                                            <p:cond delay="0"/>
                                          </p:stCondLst>
                                        </p:cTn>
                                        <p:tgtEl>
                                          <p:spTgt spid="10249"/>
                                        </p:tgtEl>
                                        <p:attrNameLst>
                                          <p:attrName>style.visibility</p:attrName>
                                        </p:attrNameLst>
                                      </p:cBhvr>
                                      <p:to>
                                        <p:strVal val="visible"/>
                                      </p:to>
                                    </p:set>
                                    <p:anim calcmode="lin" valueType="num">
                                      <p:cBhvr additive="base">
                                        <p:cTn id="41" dur="500" fill="hold"/>
                                        <p:tgtEl>
                                          <p:spTgt spid="10249"/>
                                        </p:tgtEl>
                                        <p:attrNameLst>
                                          <p:attrName>ppt_x</p:attrName>
                                        </p:attrNameLst>
                                      </p:cBhvr>
                                      <p:tavLst>
                                        <p:tav tm="0">
                                          <p:val>
                                            <p:strVal val="#ppt_x"/>
                                          </p:val>
                                        </p:tav>
                                        <p:tav tm="100000">
                                          <p:val>
                                            <p:strVal val="#ppt_x"/>
                                          </p:val>
                                        </p:tav>
                                      </p:tavLst>
                                    </p:anim>
                                    <p:anim calcmode="lin" valueType="num">
                                      <p:cBhvr additive="base">
                                        <p:cTn id="42" dur="500" fill="hold"/>
                                        <p:tgtEl>
                                          <p:spTgt spid="10249"/>
                                        </p:tgtEl>
                                        <p:attrNameLst>
                                          <p:attrName>ppt_y</p:attrName>
                                        </p:attrNameLst>
                                      </p:cBhvr>
                                      <p:tavLst>
                                        <p:tav tm="0">
                                          <p:val>
                                            <p:strVal val="0-#ppt_h/2"/>
                                          </p:val>
                                        </p:tav>
                                        <p:tav tm="100000">
                                          <p:val>
                                            <p:strVal val="#ppt_y"/>
                                          </p:val>
                                        </p:tav>
                                      </p:tavLst>
                                    </p:anim>
                                  </p:childTnLst>
                                </p:cTn>
                              </p:par>
                            </p:childTnLst>
                          </p:cTn>
                        </p:par>
                        <p:par>
                          <p:cTn id="43" fill="hold">
                            <p:stCondLst>
                              <p:cond delay="3480"/>
                            </p:stCondLst>
                            <p:childTnLst>
                              <p:par>
                                <p:cTn id="44" presetID="22" presetClass="entr" presetSubtype="1" fill="hold" grpId="0" nodeType="afterEffect">
                                  <p:stCondLst>
                                    <p:cond delay="0"/>
                                  </p:stCondLst>
                                  <p:childTnLst>
                                    <p:set>
                                      <p:cBhvr>
                                        <p:cTn id="45" dur="1" fill="hold">
                                          <p:stCondLst>
                                            <p:cond delay="0"/>
                                          </p:stCondLst>
                                        </p:cTn>
                                        <p:tgtEl>
                                          <p:spTgt spid="10250"/>
                                        </p:tgtEl>
                                        <p:attrNameLst>
                                          <p:attrName>style.visibility</p:attrName>
                                        </p:attrNameLst>
                                      </p:cBhvr>
                                      <p:to>
                                        <p:strVal val="visible"/>
                                      </p:to>
                                    </p:set>
                                    <p:animEffect transition="in" filter="wipe(up)">
                                      <p:cBhvr>
                                        <p:cTn id="46" dur="500"/>
                                        <p:tgtEl>
                                          <p:spTgt spid="10250"/>
                                        </p:tgtEl>
                                      </p:cBhvr>
                                    </p:animEffect>
                                  </p:childTnLst>
                                </p:cTn>
                              </p:par>
                            </p:childTnLst>
                          </p:cTn>
                        </p:par>
                        <p:par>
                          <p:cTn id="47" fill="hold">
                            <p:stCondLst>
                              <p:cond delay="3980"/>
                            </p:stCondLst>
                            <p:childTnLst>
                              <p:par>
                                <p:cTn id="48" presetID="52" presetClass="entr" presetSubtype="0" fill="hold" nodeType="afterEffect">
                                  <p:stCondLst>
                                    <p:cond delay="0"/>
                                  </p:stCondLst>
                                  <p:childTnLst>
                                    <p:set>
                                      <p:cBhvr>
                                        <p:cTn id="49" dur="1" fill="hold">
                                          <p:stCondLst>
                                            <p:cond delay="0"/>
                                          </p:stCondLst>
                                        </p:cTn>
                                        <p:tgtEl>
                                          <p:spTgt spid="10255"/>
                                        </p:tgtEl>
                                        <p:attrNameLst>
                                          <p:attrName>style.visibility</p:attrName>
                                        </p:attrNameLst>
                                      </p:cBhvr>
                                      <p:to>
                                        <p:strVal val="visible"/>
                                      </p:to>
                                    </p:set>
                                    <p:animScale>
                                      <p:cBhvr>
                                        <p:cTn id="50" dur="1000" decel="50000" fill="hold">
                                          <p:stCondLst>
                                            <p:cond delay="0"/>
                                          </p:stCondLst>
                                        </p:cTn>
                                        <p:tgtEl>
                                          <p:spTgt spid="102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0255"/>
                                        </p:tgtEl>
                                        <p:attrNameLst>
                                          <p:attrName>ppt_x</p:attrName>
                                          <p:attrName>ppt_y</p:attrName>
                                        </p:attrNameLst>
                                      </p:cBhvr>
                                    </p:animMotion>
                                    <p:animEffect transition="in" filter="fade">
                                      <p:cBhvr>
                                        <p:cTn id="52" dur="1000"/>
                                        <p:tgtEl>
                                          <p:spTgt spid="10255"/>
                                        </p:tgtEl>
                                      </p:cBhvr>
                                    </p:animEffect>
                                  </p:childTnLst>
                                </p:cTn>
                              </p:par>
                            </p:childTnLst>
                          </p:cTn>
                        </p:par>
                        <p:par>
                          <p:cTn id="53" fill="hold">
                            <p:stCondLst>
                              <p:cond delay="4980"/>
                            </p:stCondLst>
                            <p:childTnLst>
                              <p:par>
                                <p:cTn id="54" presetID="22" presetClass="entr" presetSubtype="8" fill="hold" grpId="0" nodeType="afterEffect">
                                  <p:stCondLst>
                                    <p:cond delay="0"/>
                                  </p:stCondLst>
                                  <p:childTnLst>
                                    <p:set>
                                      <p:cBhvr>
                                        <p:cTn id="55" dur="1" fill="hold">
                                          <p:stCondLst>
                                            <p:cond delay="0"/>
                                          </p:stCondLst>
                                        </p:cTn>
                                        <p:tgtEl>
                                          <p:spTgt spid="10253"/>
                                        </p:tgtEl>
                                        <p:attrNameLst>
                                          <p:attrName>style.visibility</p:attrName>
                                        </p:attrNameLst>
                                      </p:cBhvr>
                                      <p:to>
                                        <p:strVal val="visible"/>
                                      </p:to>
                                    </p:set>
                                    <p:animEffect transition="in" filter="wipe(left)">
                                      <p:cBhvr>
                                        <p:cTn id="56" dur="500"/>
                                        <p:tgtEl>
                                          <p:spTgt spid="1025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0254"/>
                                        </p:tgtEl>
                                        <p:attrNameLst>
                                          <p:attrName>style.visibility</p:attrName>
                                        </p:attrNameLst>
                                      </p:cBhvr>
                                      <p:to>
                                        <p:strVal val="visible"/>
                                      </p:to>
                                    </p:set>
                                    <p:animEffect transition="in" filter="wipe(left)">
                                      <p:cBhvr>
                                        <p:cTn id="59" dur="500"/>
                                        <p:tgtEl>
                                          <p:spTgt spid="10254"/>
                                        </p:tgtEl>
                                      </p:cBhvr>
                                    </p:animEffect>
                                  </p:childTnLst>
                                </p:cTn>
                              </p:par>
                            </p:childTnLst>
                          </p:cTn>
                        </p:par>
                        <p:par>
                          <p:cTn id="60" fill="hold">
                            <p:stCondLst>
                              <p:cond delay="5480"/>
                            </p:stCondLst>
                            <p:childTnLst>
                              <p:par>
                                <p:cTn id="61" presetID="52" presetClass="entr" presetSubtype="0" fill="hold" nodeType="afterEffect">
                                  <p:stCondLst>
                                    <p:cond delay="0"/>
                                  </p:stCondLst>
                                  <p:childTnLst>
                                    <p:set>
                                      <p:cBhvr>
                                        <p:cTn id="62" dur="1" fill="hold">
                                          <p:stCondLst>
                                            <p:cond delay="0"/>
                                          </p:stCondLst>
                                        </p:cTn>
                                        <p:tgtEl>
                                          <p:spTgt spid="10260"/>
                                        </p:tgtEl>
                                        <p:attrNameLst>
                                          <p:attrName>style.visibility</p:attrName>
                                        </p:attrNameLst>
                                      </p:cBhvr>
                                      <p:to>
                                        <p:strVal val="visible"/>
                                      </p:to>
                                    </p:set>
                                    <p:animScale>
                                      <p:cBhvr>
                                        <p:cTn id="63" dur="1000" decel="50000" fill="hold">
                                          <p:stCondLst>
                                            <p:cond delay="0"/>
                                          </p:stCondLst>
                                        </p:cTn>
                                        <p:tgtEl>
                                          <p:spTgt spid="102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0260"/>
                                        </p:tgtEl>
                                        <p:attrNameLst>
                                          <p:attrName>ppt_x</p:attrName>
                                          <p:attrName>ppt_y</p:attrName>
                                        </p:attrNameLst>
                                      </p:cBhvr>
                                    </p:animMotion>
                                    <p:animEffect transition="in" filter="fade">
                                      <p:cBhvr>
                                        <p:cTn id="65" dur="1000"/>
                                        <p:tgtEl>
                                          <p:spTgt spid="10260"/>
                                        </p:tgtEl>
                                      </p:cBhvr>
                                    </p:animEffect>
                                  </p:childTnLst>
                                </p:cTn>
                              </p:par>
                            </p:childTnLst>
                          </p:cTn>
                        </p:par>
                        <p:par>
                          <p:cTn id="66" fill="hold">
                            <p:stCondLst>
                              <p:cond delay="6480"/>
                            </p:stCondLst>
                            <p:childTnLst>
                              <p:par>
                                <p:cTn id="67" presetID="22" presetClass="entr" presetSubtype="8" fill="hold" grpId="0" nodeType="afterEffect">
                                  <p:stCondLst>
                                    <p:cond delay="0"/>
                                  </p:stCondLst>
                                  <p:childTnLst>
                                    <p:set>
                                      <p:cBhvr>
                                        <p:cTn id="68" dur="1" fill="hold">
                                          <p:stCondLst>
                                            <p:cond delay="0"/>
                                          </p:stCondLst>
                                        </p:cTn>
                                        <p:tgtEl>
                                          <p:spTgt spid="10258"/>
                                        </p:tgtEl>
                                        <p:attrNameLst>
                                          <p:attrName>style.visibility</p:attrName>
                                        </p:attrNameLst>
                                      </p:cBhvr>
                                      <p:to>
                                        <p:strVal val="visible"/>
                                      </p:to>
                                    </p:set>
                                    <p:animEffect transition="in" filter="wipe(left)">
                                      <p:cBhvr>
                                        <p:cTn id="69" dur="500"/>
                                        <p:tgtEl>
                                          <p:spTgt spid="1025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0259"/>
                                        </p:tgtEl>
                                        <p:attrNameLst>
                                          <p:attrName>style.visibility</p:attrName>
                                        </p:attrNameLst>
                                      </p:cBhvr>
                                      <p:to>
                                        <p:strVal val="visible"/>
                                      </p:to>
                                    </p:set>
                                    <p:animEffect transition="in" filter="wipe(left)">
                                      <p:cBhvr>
                                        <p:cTn id="72" dur="500"/>
                                        <p:tgtEl>
                                          <p:spTgt spid="10259"/>
                                        </p:tgtEl>
                                      </p:cBhvr>
                                    </p:animEffect>
                                  </p:childTnLst>
                                </p:cTn>
                              </p:par>
                            </p:childTnLst>
                          </p:cTn>
                        </p:par>
                        <p:par>
                          <p:cTn id="73" fill="hold">
                            <p:stCondLst>
                              <p:cond delay="6980"/>
                            </p:stCondLst>
                            <p:childTnLst>
                              <p:par>
                                <p:cTn id="74" presetID="52" presetClass="entr" presetSubtype="0" fill="hold" nodeType="afterEffect">
                                  <p:stCondLst>
                                    <p:cond delay="0"/>
                                  </p:stCondLst>
                                  <p:childTnLst>
                                    <p:set>
                                      <p:cBhvr>
                                        <p:cTn id="75" dur="1" fill="hold">
                                          <p:stCondLst>
                                            <p:cond delay="0"/>
                                          </p:stCondLst>
                                        </p:cTn>
                                        <p:tgtEl>
                                          <p:spTgt spid="10265"/>
                                        </p:tgtEl>
                                        <p:attrNameLst>
                                          <p:attrName>style.visibility</p:attrName>
                                        </p:attrNameLst>
                                      </p:cBhvr>
                                      <p:to>
                                        <p:strVal val="visible"/>
                                      </p:to>
                                    </p:set>
                                    <p:animScale>
                                      <p:cBhvr>
                                        <p:cTn id="76" dur="1000" decel="50000" fill="hold">
                                          <p:stCondLst>
                                            <p:cond delay="0"/>
                                          </p:stCondLst>
                                        </p:cTn>
                                        <p:tgtEl>
                                          <p:spTgt spid="102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10265"/>
                                        </p:tgtEl>
                                        <p:attrNameLst>
                                          <p:attrName>ppt_x</p:attrName>
                                          <p:attrName>ppt_y</p:attrName>
                                        </p:attrNameLst>
                                      </p:cBhvr>
                                    </p:animMotion>
                                    <p:animEffect transition="in" filter="fade">
                                      <p:cBhvr>
                                        <p:cTn id="78" dur="1000"/>
                                        <p:tgtEl>
                                          <p:spTgt spid="10265"/>
                                        </p:tgtEl>
                                      </p:cBhvr>
                                    </p:animEffect>
                                  </p:childTnLst>
                                </p:cTn>
                              </p:par>
                            </p:childTnLst>
                          </p:cTn>
                        </p:par>
                        <p:par>
                          <p:cTn id="79" fill="hold">
                            <p:stCondLst>
                              <p:cond delay="7980"/>
                            </p:stCondLst>
                            <p:childTnLst>
                              <p:par>
                                <p:cTn id="80" presetID="22" presetClass="entr" presetSubtype="8" fill="hold" grpId="0" nodeType="afterEffect">
                                  <p:stCondLst>
                                    <p:cond delay="0"/>
                                  </p:stCondLst>
                                  <p:childTnLst>
                                    <p:set>
                                      <p:cBhvr>
                                        <p:cTn id="81" dur="1" fill="hold">
                                          <p:stCondLst>
                                            <p:cond delay="0"/>
                                          </p:stCondLst>
                                        </p:cTn>
                                        <p:tgtEl>
                                          <p:spTgt spid="10263"/>
                                        </p:tgtEl>
                                        <p:attrNameLst>
                                          <p:attrName>style.visibility</p:attrName>
                                        </p:attrNameLst>
                                      </p:cBhvr>
                                      <p:to>
                                        <p:strVal val="visible"/>
                                      </p:to>
                                    </p:set>
                                    <p:animEffect transition="in" filter="wipe(left)">
                                      <p:cBhvr>
                                        <p:cTn id="82" dur="500"/>
                                        <p:tgtEl>
                                          <p:spTgt spid="1026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0264"/>
                                        </p:tgtEl>
                                        <p:attrNameLst>
                                          <p:attrName>style.visibility</p:attrName>
                                        </p:attrNameLst>
                                      </p:cBhvr>
                                      <p:to>
                                        <p:strVal val="visible"/>
                                      </p:to>
                                    </p:set>
                                    <p:animEffect transition="in" filter="wipe(left)">
                                      <p:cBhvr>
                                        <p:cTn id="85" dur="500"/>
                                        <p:tgtEl>
                                          <p:spTgt spid="10264"/>
                                        </p:tgtEl>
                                      </p:cBhvr>
                                    </p:animEffect>
                                  </p:childTnLst>
                                </p:cTn>
                              </p:par>
                            </p:childTnLst>
                          </p:cTn>
                        </p:par>
                        <p:par>
                          <p:cTn id="86" fill="hold">
                            <p:stCondLst>
                              <p:cond delay="8480"/>
                            </p:stCondLst>
                            <p:childTnLst>
                              <p:par>
                                <p:cTn id="87" presetID="2" presetClass="entr" presetSubtype="8" fill="hold" nodeType="afterEffect">
                                  <p:stCondLst>
                                    <p:cond delay="0"/>
                                  </p:stCondLst>
                                  <p:childTnLst>
                                    <p:set>
                                      <p:cBhvr>
                                        <p:cTn id="88" dur="1" fill="hold">
                                          <p:stCondLst>
                                            <p:cond delay="0"/>
                                          </p:stCondLst>
                                        </p:cTn>
                                        <p:tgtEl>
                                          <p:spTgt spid="10252"/>
                                        </p:tgtEl>
                                        <p:attrNameLst>
                                          <p:attrName>style.visibility</p:attrName>
                                        </p:attrNameLst>
                                      </p:cBhvr>
                                      <p:to>
                                        <p:strVal val="visible"/>
                                      </p:to>
                                    </p:set>
                                    <p:anim calcmode="lin" valueType="num">
                                      <p:cBhvr additive="base">
                                        <p:cTn id="89" dur="500" fill="hold"/>
                                        <p:tgtEl>
                                          <p:spTgt spid="10252"/>
                                        </p:tgtEl>
                                        <p:attrNameLst>
                                          <p:attrName>ppt_x</p:attrName>
                                        </p:attrNameLst>
                                      </p:cBhvr>
                                      <p:tavLst>
                                        <p:tav tm="0">
                                          <p:val>
                                            <p:strVal val="0-#ppt_w/2"/>
                                          </p:val>
                                        </p:tav>
                                        <p:tav tm="100000">
                                          <p:val>
                                            <p:strVal val="#ppt_x"/>
                                          </p:val>
                                        </p:tav>
                                      </p:tavLst>
                                    </p:anim>
                                    <p:anim calcmode="lin" valueType="num">
                                      <p:cBhvr additive="base">
                                        <p:cTn id="90" dur="500" fill="hold"/>
                                        <p:tgtEl>
                                          <p:spTgt spid="10252"/>
                                        </p:tgtEl>
                                        <p:attrNameLst>
                                          <p:attrName>ppt_y</p:attrName>
                                        </p:attrNameLst>
                                      </p:cBhvr>
                                      <p:tavLst>
                                        <p:tav tm="0">
                                          <p:val>
                                            <p:strVal val="#ppt_y"/>
                                          </p:val>
                                        </p:tav>
                                        <p:tav tm="100000">
                                          <p:val>
                                            <p:strVal val="#ppt_y"/>
                                          </p:val>
                                        </p:tav>
                                      </p:tavLst>
                                    </p:anim>
                                  </p:childTnLst>
                                </p:cTn>
                              </p:par>
                            </p:childTnLst>
                          </p:cTn>
                        </p:par>
                        <p:par>
                          <p:cTn id="91" fill="hold">
                            <p:stCondLst>
                              <p:cond delay="8980"/>
                            </p:stCondLst>
                            <p:childTnLst>
                              <p:par>
                                <p:cTn id="92" presetID="22" presetClass="entr" presetSubtype="8" fill="hold" grpId="0" nodeType="afterEffect">
                                  <p:stCondLst>
                                    <p:cond delay="0"/>
                                  </p:stCondLst>
                                  <p:childTnLst>
                                    <p:set>
                                      <p:cBhvr>
                                        <p:cTn id="93" dur="1" fill="hold">
                                          <p:stCondLst>
                                            <p:cond delay="0"/>
                                          </p:stCondLst>
                                        </p:cTn>
                                        <p:tgtEl>
                                          <p:spTgt spid="10251"/>
                                        </p:tgtEl>
                                        <p:attrNameLst>
                                          <p:attrName>style.visibility</p:attrName>
                                        </p:attrNameLst>
                                      </p:cBhvr>
                                      <p:to>
                                        <p:strVal val="visible"/>
                                      </p:to>
                                    </p:set>
                                    <p:animEffect transition="in" filter="wipe(left)">
                                      <p:cBhvr>
                                        <p:cTn id="94" dur="500"/>
                                        <p:tgtEl>
                                          <p:spTgt spid="10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5" grpId="0" animBg="1"/>
      <p:bldP spid="10246" grpId="0" animBg="1"/>
      <p:bldP spid="10247" grpId="0" animBg="1"/>
      <p:bldP spid="10248" grpId="0" animBg="1"/>
      <p:bldP spid="10249" grpId="0" animBg="1"/>
      <p:bldP spid="10250" grpId="0" animBg="1"/>
      <p:bldP spid="10251" grpId="0"/>
      <p:bldP spid="10253" grpId="0"/>
      <p:bldP spid="10254" grpId="0"/>
      <p:bldP spid="10258" grpId="0"/>
      <p:bldP spid="10259" grpId="0"/>
      <p:bldP spid="10263" grpId="0"/>
      <p:bldP spid="102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126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126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1269" name="矩形 28"/>
          <p:cNvSpPr/>
          <p:nvPr/>
        </p:nvSpPr>
        <p:spPr>
          <a:xfrm>
            <a:off x="1323975" y="3711575"/>
            <a:ext cx="2147888" cy="2595563"/>
          </a:xfrm>
          <a:prstGeom prst="rect">
            <a:avLst/>
          </a:prstGeom>
          <a:solidFill>
            <a:srgbClr val="E2E1E1"/>
          </a:solidFill>
          <a:ln w="9525" cap="flat" cmpd="sng">
            <a:solidFill>
              <a:srgbClr val="D3D3D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70" name="Oval 6"/>
          <p:cNvSpPr/>
          <p:nvPr/>
        </p:nvSpPr>
        <p:spPr>
          <a:xfrm>
            <a:off x="1484313" y="1268413"/>
            <a:ext cx="1766887" cy="176688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71" name="Oval 7"/>
          <p:cNvSpPr/>
          <p:nvPr/>
        </p:nvSpPr>
        <p:spPr>
          <a:xfrm>
            <a:off x="1506538" y="1346200"/>
            <a:ext cx="444500" cy="442913"/>
          </a:xfrm>
          <a:prstGeom prst="ellipse">
            <a:avLst/>
          </a:prstGeom>
          <a:solidFill>
            <a:schemeClr val="tx2"/>
          </a:solidFill>
          <a:ln w="38100" cap="flat" cmpd="sng">
            <a:solidFill>
              <a:schemeClr val="accent2"/>
            </a:solidFill>
            <a:prstDash val="solid"/>
            <a:headEnd type="none" w="med" len="med"/>
            <a:tailEnd type="none" w="med" len="med"/>
          </a:ln>
        </p:spPr>
        <p:txBody>
          <a:bodyPr/>
          <a:lstStyle/>
          <a:p>
            <a:pPr lvl="0" algn="ctr" eaLnBrk="1" hangingPunct="1"/>
            <a:r>
              <a:rPr lang="en-US" altLang="x-none" b="1" dirty="0">
                <a:solidFill>
                  <a:schemeClr val="accent2"/>
                </a:solidFill>
                <a:latin typeface="微软雅黑" panose="020B0503020204020204" pitchFamily="2" charset="-122"/>
                <a:ea typeface="微软雅黑" panose="020B0503020204020204" pitchFamily="2" charset="-122"/>
              </a:rPr>
              <a:t>A</a:t>
            </a:r>
            <a:endParaRPr lang="zh-CN" altLang="en-US" b="1" dirty="0">
              <a:solidFill>
                <a:schemeClr val="accent2"/>
              </a:solidFill>
              <a:latin typeface="微软雅黑" panose="020B0503020204020204" pitchFamily="2" charset="-122"/>
              <a:ea typeface="微软雅黑" panose="020B0503020204020204" pitchFamily="2" charset="-122"/>
            </a:endParaRPr>
          </a:p>
        </p:txBody>
      </p:sp>
      <p:sp>
        <p:nvSpPr>
          <p:cNvPr id="11272" name="Oval 8"/>
          <p:cNvSpPr/>
          <p:nvPr/>
        </p:nvSpPr>
        <p:spPr>
          <a:xfrm>
            <a:off x="3852863" y="1268413"/>
            <a:ext cx="1766887" cy="176688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73" name="Oval 9"/>
          <p:cNvSpPr/>
          <p:nvPr/>
        </p:nvSpPr>
        <p:spPr>
          <a:xfrm>
            <a:off x="3876675" y="1346200"/>
            <a:ext cx="442913" cy="442913"/>
          </a:xfrm>
          <a:prstGeom prst="ellipse">
            <a:avLst/>
          </a:prstGeom>
          <a:solidFill>
            <a:schemeClr val="tx2"/>
          </a:solidFill>
          <a:ln w="38100" cap="flat" cmpd="sng">
            <a:solidFill>
              <a:schemeClr val="accent2"/>
            </a:solidFill>
            <a:prstDash val="solid"/>
            <a:headEnd type="none" w="med" len="med"/>
            <a:tailEnd type="none" w="med" len="med"/>
          </a:ln>
        </p:spPr>
        <p:txBody>
          <a:bodyPr/>
          <a:lstStyle/>
          <a:p>
            <a:pPr lvl="0" algn="ctr" eaLnBrk="1" hangingPunct="1"/>
            <a:r>
              <a:rPr lang="en-US" altLang="x-none" b="1" dirty="0">
                <a:solidFill>
                  <a:schemeClr val="accent2"/>
                </a:solidFill>
                <a:latin typeface="微软雅黑" panose="020B0503020204020204" pitchFamily="2" charset="-122"/>
                <a:ea typeface="微软雅黑" panose="020B0503020204020204" pitchFamily="2" charset="-122"/>
              </a:rPr>
              <a:t>B</a:t>
            </a:r>
            <a:endParaRPr lang="zh-CN" altLang="en-US" b="1" dirty="0">
              <a:solidFill>
                <a:schemeClr val="accent2"/>
              </a:solidFill>
              <a:latin typeface="微软雅黑" panose="020B0503020204020204" pitchFamily="2" charset="-122"/>
              <a:ea typeface="微软雅黑" panose="020B0503020204020204" pitchFamily="2" charset="-122"/>
            </a:endParaRPr>
          </a:p>
        </p:txBody>
      </p:sp>
      <p:sp>
        <p:nvSpPr>
          <p:cNvPr id="11274" name="Oval 10"/>
          <p:cNvSpPr/>
          <p:nvPr/>
        </p:nvSpPr>
        <p:spPr>
          <a:xfrm>
            <a:off x="6246813" y="1268413"/>
            <a:ext cx="1766887" cy="176688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75" name="Oval 11"/>
          <p:cNvSpPr/>
          <p:nvPr/>
        </p:nvSpPr>
        <p:spPr>
          <a:xfrm>
            <a:off x="6270625" y="1346200"/>
            <a:ext cx="442913" cy="442913"/>
          </a:xfrm>
          <a:prstGeom prst="ellipse">
            <a:avLst/>
          </a:prstGeom>
          <a:solidFill>
            <a:schemeClr val="tx2"/>
          </a:solidFill>
          <a:ln w="38100" cap="flat" cmpd="sng">
            <a:solidFill>
              <a:schemeClr val="accent2"/>
            </a:solidFill>
            <a:prstDash val="solid"/>
            <a:headEnd type="none" w="med" len="med"/>
            <a:tailEnd type="none" w="med" len="med"/>
          </a:ln>
        </p:spPr>
        <p:txBody>
          <a:bodyPr/>
          <a:lstStyle/>
          <a:p>
            <a:pPr lvl="0" algn="ctr" eaLnBrk="1" hangingPunct="1"/>
            <a:r>
              <a:rPr lang="en-US" altLang="x-none" b="1" dirty="0">
                <a:solidFill>
                  <a:schemeClr val="accent2"/>
                </a:solidFill>
                <a:latin typeface="微软雅黑" panose="020B0503020204020204" pitchFamily="2" charset="-122"/>
                <a:ea typeface="微软雅黑" panose="020B0503020204020204" pitchFamily="2" charset="-122"/>
              </a:rPr>
              <a:t>C</a:t>
            </a:r>
            <a:endParaRPr lang="zh-CN" altLang="en-US" b="1" dirty="0">
              <a:solidFill>
                <a:schemeClr val="accent2"/>
              </a:solidFill>
              <a:latin typeface="微软雅黑" panose="020B0503020204020204" pitchFamily="2" charset="-122"/>
              <a:ea typeface="微软雅黑" panose="020B0503020204020204" pitchFamily="2" charset="-122"/>
            </a:endParaRPr>
          </a:p>
        </p:txBody>
      </p:sp>
      <p:sp>
        <p:nvSpPr>
          <p:cNvPr id="11276" name="Oval 12"/>
          <p:cNvSpPr/>
          <p:nvPr/>
        </p:nvSpPr>
        <p:spPr>
          <a:xfrm>
            <a:off x="8647113" y="1268413"/>
            <a:ext cx="1765300" cy="176688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77" name="Oval 13"/>
          <p:cNvSpPr/>
          <p:nvPr/>
        </p:nvSpPr>
        <p:spPr>
          <a:xfrm>
            <a:off x="8669338" y="1346200"/>
            <a:ext cx="442912" cy="442913"/>
          </a:xfrm>
          <a:prstGeom prst="ellipse">
            <a:avLst/>
          </a:prstGeom>
          <a:solidFill>
            <a:schemeClr val="tx2"/>
          </a:solidFill>
          <a:ln w="38100" cap="flat" cmpd="sng">
            <a:solidFill>
              <a:schemeClr val="accent2"/>
            </a:solidFill>
            <a:prstDash val="solid"/>
            <a:headEnd type="none" w="med" len="med"/>
            <a:tailEnd type="none" w="med" len="med"/>
          </a:ln>
        </p:spPr>
        <p:txBody>
          <a:bodyPr/>
          <a:lstStyle/>
          <a:p>
            <a:pPr lvl="0" algn="ctr" eaLnBrk="1" hangingPunct="1"/>
            <a:r>
              <a:rPr lang="en-US" altLang="x-none" b="1" dirty="0">
                <a:solidFill>
                  <a:schemeClr val="accent2"/>
                </a:solidFill>
                <a:latin typeface="微软雅黑" panose="020B0503020204020204" pitchFamily="2" charset="-122"/>
                <a:ea typeface="微软雅黑" panose="020B0503020204020204" pitchFamily="2" charset="-122"/>
              </a:rPr>
              <a:t>D</a:t>
            </a:r>
            <a:endParaRPr lang="zh-CN" altLang="en-US" b="1" dirty="0">
              <a:solidFill>
                <a:schemeClr val="accent2"/>
              </a:solidFill>
              <a:latin typeface="微软雅黑" panose="020B0503020204020204" pitchFamily="2" charset="-122"/>
              <a:ea typeface="微软雅黑" panose="020B0503020204020204" pitchFamily="2" charset="-122"/>
            </a:endParaRPr>
          </a:p>
        </p:txBody>
      </p:sp>
      <p:sp>
        <p:nvSpPr>
          <p:cNvPr id="11278" name="Freeform 14"/>
          <p:cNvSpPr>
            <a:spLocks noEditPoints="1"/>
          </p:cNvSpPr>
          <p:nvPr/>
        </p:nvSpPr>
        <p:spPr>
          <a:xfrm>
            <a:off x="1971675" y="1806575"/>
            <a:ext cx="849313" cy="633413"/>
          </a:xfrm>
          <a:custGeom>
            <a:avLst/>
            <a:gdLst/>
            <a:ahLst/>
            <a:cxnLst>
              <a:cxn ang="0">
                <a:pos x="173210" y="334950"/>
              </a:cxn>
              <a:cxn ang="0">
                <a:pos x="310032" y="94866"/>
              </a:cxn>
              <a:cxn ang="0">
                <a:pos x="344237" y="56190"/>
              </a:cxn>
              <a:cxn ang="0">
                <a:pos x="655725" y="80271"/>
              </a:cxn>
              <a:cxn ang="0">
                <a:pos x="638258" y="43055"/>
              </a:cxn>
              <a:cxn ang="0">
                <a:pos x="708852" y="20433"/>
              </a:cxn>
              <a:cxn ang="0">
                <a:pos x="757613" y="23352"/>
              </a:cxn>
              <a:cxn ang="0">
                <a:pos x="742330" y="94866"/>
              </a:cxn>
              <a:cxn ang="0">
                <a:pos x="717586" y="133542"/>
              </a:cxn>
              <a:cxn ang="0">
                <a:pos x="538553" y="298463"/>
              </a:cxn>
              <a:cxn ang="0">
                <a:pos x="537825" y="298463"/>
              </a:cxn>
              <a:cxn ang="0">
                <a:pos x="823113" y="580142"/>
              </a:cxn>
              <a:cxn ang="0">
                <a:pos x="823113" y="633413"/>
              </a:cxn>
              <a:cxn ang="0">
                <a:pos x="658636" y="633413"/>
              </a:cxn>
              <a:cxn ang="0">
                <a:pos x="481787" y="633413"/>
              </a:cxn>
              <a:cxn ang="0">
                <a:pos x="304938" y="633413"/>
              </a:cxn>
              <a:cxn ang="0">
                <a:pos x="128088" y="633413"/>
              </a:cxn>
              <a:cxn ang="0">
                <a:pos x="728" y="607142"/>
              </a:cxn>
              <a:cxn ang="0">
                <a:pos x="26928" y="0"/>
              </a:cxn>
              <a:cxn ang="0">
                <a:pos x="53855" y="580142"/>
              </a:cxn>
              <a:cxn ang="0">
                <a:pos x="128088" y="459006"/>
              </a:cxn>
              <a:cxn ang="0">
                <a:pos x="204505" y="432735"/>
              </a:cxn>
              <a:cxn ang="0">
                <a:pos x="230705" y="580142"/>
              </a:cxn>
              <a:cxn ang="0">
                <a:pos x="304938" y="274382"/>
              </a:cxn>
              <a:cxn ang="0">
                <a:pos x="380626" y="247381"/>
              </a:cxn>
              <a:cxn ang="0">
                <a:pos x="408282" y="580142"/>
              </a:cxn>
              <a:cxn ang="0">
                <a:pos x="481787" y="364869"/>
              </a:cxn>
              <a:cxn ang="0">
                <a:pos x="558203" y="338599"/>
              </a:cxn>
              <a:cxn ang="0">
                <a:pos x="585131" y="580142"/>
              </a:cxn>
              <a:cxn ang="0">
                <a:pos x="658636" y="212354"/>
              </a:cxn>
              <a:cxn ang="0">
                <a:pos x="735052" y="185354"/>
              </a:cxn>
              <a:cxn ang="0">
                <a:pos x="761252" y="580142"/>
              </a:cxn>
            </a:cxnLst>
            <a:rect l="0" t="0" r="0" b="0"/>
            <a:pathLst>
              <a:path w="1167" h="868">
                <a:moveTo>
                  <a:pt x="480" y="183"/>
                </a:moveTo>
                <a:lnTo>
                  <a:pt x="238" y="459"/>
                </a:lnTo>
                <a:lnTo>
                  <a:pt x="181" y="409"/>
                </a:lnTo>
                <a:lnTo>
                  <a:pt x="426" y="130"/>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alpha val="100000"/>
            </a:schemeClr>
          </a:solidFill>
          <a:ln w="9525">
            <a:noFill/>
          </a:ln>
        </p:spPr>
        <p:txBody>
          <a:bodyPr/>
          <a:lstStyle/>
          <a:p>
            <a:endParaRPr lang="zh-CN" altLang="en-US"/>
          </a:p>
        </p:txBody>
      </p:sp>
      <p:sp>
        <p:nvSpPr>
          <p:cNvPr id="11279" name="Freeform 15"/>
          <p:cNvSpPr>
            <a:spLocks noEditPoints="1"/>
          </p:cNvSpPr>
          <p:nvPr/>
        </p:nvSpPr>
        <p:spPr>
          <a:xfrm>
            <a:off x="4386263" y="1687513"/>
            <a:ext cx="815975" cy="863600"/>
          </a:xfrm>
          <a:custGeom>
            <a:avLst/>
            <a:gdLst/>
            <a:ahLst/>
            <a:cxnLst>
              <a:cxn ang="0">
                <a:pos x="509075" y="0"/>
              </a:cxn>
              <a:cxn ang="0">
                <a:pos x="622526" y="265779"/>
              </a:cxn>
              <a:cxn ang="0">
                <a:pos x="536711" y="113593"/>
              </a:cxn>
              <a:cxn ang="0">
                <a:pos x="247265" y="85923"/>
              </a:cxn>
              <a:cxn ang="0">
                <a:pos x="225448" y="227915"/>
              </a:cxn>
              <a:cxn ang="0">
                <a:pos x="85816" y="647336"/>
              </a:cxn>
              <a:cxn ang="0">
                <a:pos x="375988" y="675006"/>
              </a:cxn>
              <a:cxn ang="0">
                <a:pos x="113451" y="760929"/>
              </a:cxn>
              <a:cxn ang="0">
                <a:pos x="0" y="179856"/>
              </a:cxn>
              <a:cxn ang="0">
                <a:pos x="724341" y="278886"/>
              </a:cxn>
              <a:cxn ang="0">
                <a:pos x="805793" y="360440"/>
              </a:cxn>
              <a:cxn ang="0">
                <a:pos x="709796" y="591996"/>
              </a:cxn>
              <a:cxn ang="0">
                <a:pos x="765067" y="415052"/>
              </a:cxn>
              <a:cxn ang="0">
                <a:pos x="744704" y="366265"/>
              </a:cxn>
              <a:cxn ang="0">
                <a:pos x="638526" y="304372"/>
              </a:cxn>
              <a:cxn ang="0">
                <a:pos x="736705" y="397576"/>
              </a:cxn>
              <a:cxn ang="0">
                <a:pos x="582528" y="685928"/>
              </a:cxn>
              <a:cxn ang="0">
                <a:pos x="443623" y="605103"/>
              </a:cxn>
              <a:cxn ang="0">
                <a:pos x="614527" y="327673"/>
              </a:cxn>
              <a:cxn ang="0">
                <a:pos x="736705" y="397576"/>
              </a:cxn>
              <a:cxn ang="0">
                <a:pos x="394170" y="853406"/>
              </a:cxn>
              <a:cxn ang="0">
                <a:pos x="495985" y="676462"/>
              </a:cxn>
              <a:cxn ang="0">
                <a:pos x="295264" y="150730"/>
              </a:cxn>
              <a:cxn ang="0">
                <a:pos x="484349" y="194419"/>
              </a:cxn>
              <a:cxn ang="0">
                <a:pos x="295264" y="150730"/>
              </a:cxn>
              <a:cxn ang="0">
                <a:pos x="258901" y="439810"/>
              </a:cxn>
              <a:cxn ang="0">
                <a:pos x="148359" y="483499"/>
              </a:cxn>
              <a:cxn ang="0">
                <a:pos x="148359" y="340052"/>
              </a:cxn>
              <a:cxn ang="0">
                <a:pos x="484349" y="383013"/>
              </a:cxn>
              <a:cxn ang="0">
                <a:pos x="148359" y="340052"/>
              </a:cxn>
              <a:cxn ang="0">
                <a:pos x="484349" y="246847"/>
              </a:cxn>
              <a:cxn ang="0">
                <a:pos x="148359" y="290537"/>
              </a:cxn>
              <a:cxn ang="0">
                <a:pos x="111997" y="188594"/>
              </a:cxn>
              <a:cxn ang="0">
                <a:pos x="207994" y="174031"/>
              </a:cxn>
              <a:cxn ang="0">
                <a:pos x="111997" y="188594"/>
              </a:cxn>
            </a:cxnLst>
            <a:rect l="0" t="0" r="0" b="0"/>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alpha val="100000"/>
            </a:schemeClr>
          </a:solidFill>
          <a:ln w="9525">
            <a:noFill/>
          </a:ln>
        </p:spPr>
        <p:txBody>
          <a:bodyPr/>
          <a:lstStyle/>
          <a:p>
            <a:endParaRPr lang="zh-CN" altLang="en-US"/>
          </a:p>
        </p:txBody>
      </p:sp>
      <p:sp>
        <p:nvSpPr>
          <p:cNvPr id="11280" name="Freeform 16"/>
          <p:cNvSpPr>
            <a:spLocks noEditPoints="1"/>
          </p:cNvSpPr>
          <p:nvPr/>
        </p:nvSpPr>
        <p:spPr>
          <a:xfrm>
            <a:off x="6745288" y="1620838"/>
            <a:ext cx="800100" cy="1044575"/>
          </a:xfrm>
          <a:custGeom>
            <a:avLst/>
            <a:gdLst/>
            <a:ahLst/>
            <a:cxnLst>
              <a:cxn ang="0">
                <a:pos x="541180" y="152137"/>
              </a:cxn>
              <a:cxn ang="0">
                <a:pos x="771655" y="192173"/>
              </a:cxn>
              <a:cxn ang="0">
                <a:pos x="753421" y="224201"/>
              </a:cxn>
              <a:cxn ang="0">
                <a:pos x="614844" y="184893"/>
              </a:cxn>
              <a:cxn ang="0">
                <a:pos x="689238" y="249679"/>
              </a:cxn>
              <a:cxn ang="0">
                <a:pos x="651312" y="264237"/>
              </a:cxn>
              <a:cxn ang="0">
                <a:pos x="540450" y="195812"/>
              </a:cxn>
              <a:cxn ang="0">
                <a:pos x="503983" y="173247"/>
              </a:cxn>
              <a:cxn ang="0">
                <a:pos x="541180" y="152137"/>
              </a:cxn>
              <a:cxn ang="0">
                <a:pos x="404791" y="697354"/>
              </a:cxn>
              <a:cxn ang="0">
                <a:pos x="404791" y="697354"/>
              </a:cxn>
              <a:cxn ang="0">
                <a:pos x="426671" y="686435"/>
              </a:cxn>
              <a:cxn ang="0">
                <a:pos x="433236" y="668965"/>
              </a:cxn>
              <a:cxn ang="0">
                <a:pos x="427401" y="653678"/>
              </a:cxn>
              <a:cxn ang="0">
                <a:pos x="404791" y="641304"/>
              </a:cxn>
              <a:cxn ang="0">
                <a:pos x="404791" y="697354"/>
              </a:cxn>
              <a:cxn ang="0">
                <a:pos x="378534" y="524835"/>
              </a:cxn>
              <a:cxn ang="0">
                <a:pos x="378534" y="524835"/>
              </a:cxn>
              <a:cxn ang="0">
                <a:pos x="363218" y="559776"/>
              </a:cxn>
              <a:cxn ang="0">
                <a:pos x="378534" y="569239"/>
              </a:cxn>
              <a:cxn ang="0">
                <a:pos x="378534" y="524835"/>
              </a:cxn>
              <a:cxn ang="0">
                <a:pos x="491584" y="542305"/>
              </a:cxn>
              <a:cxn ang="0">
                <a:pos x="491584" y="542305"/>
              </a:cxn>
              <a:cxn ang="0">
                <a:pos x="426671" y="552496"/>
              </a:cxn>
              <a:cxn ang="0">
                <a:pos x="404791" y="525563"/>
              </a:cxn>
              <a:cxn ang="0">
                <a:pos x="404791" y="575790"/>
              </a:cxn>
              <a:cxn ang="0">
                <a:pos x="476267" y="606363"/>
              </a:cxn>
              <a:cxn ang="0">
                <a:pos x="461680" y="727199"/>
              </a:cxn>
              <a:cxn ang="0">
                <a:pos x="404791" y="742485"/>
              </a:cxn>
              <a:cxn ang="0">
                <a:pos x="404791" y="775970"/>
              </a:cxn>
              <a:cxn ang="0">
                <a:pos x="378534" y="775970"/>
              </a:cxn>
              <a:cxn ang="0">
                <a:pos x="378534" y="742485"/>
              </a:cxn>
              <a:cxn ang="0">
                <a:pos x="281530" y="664597"/>
              </a:cxn>
              <a:cxn ang="0">
                <a:pos x="353007" y="656590"/>
              </a:cxn>
              <a:cxn ang="0">
                <a:pos x="378534" y="695170"/>
              </a:cxn>
              <a:cxn ang="0">
                <a:pos x="378534" y="633296"/>
              </a:cxn>
              <a:cxn ang="0">
                <a:pos x="328209" y="616554"/>
              </a:cxn>
              <a:cxn ang="0">
                <a:pos x="313622" y="502270"/>
              </a:cxn>
              <a:cxn ang="0">
                <a:pos x="378534" y="478976"/>
              </a:cxn>
              <a:cxn ang="0">
                <a:pos x="378534" y="462234"/>
              </a:cxn>
              <a:cxn ang="0">
                <a:pos x="404791" y="462234"/>
              </a:cxn>
              <a:cxn ang="0">
                <a:pos x="404791" y="478976"/>
              </a:cxn>
              <a:cxn ang="0">
                <a:pos x="491584" y="542305"/>
              </a:cxn>
              <a:cxn ang="0">
                <a:pos x="13858" y="735206"/>
              </a:cxn>
              <a:cxn ang="0">
                <a:pos x="13858" y="735206"/>
              </a:cxn>
              <a:cxn ang="0">
                <a:pos x="757798" y="749765"/>
              </a:cxn>
              <a:cxn ang="0">
                <a:pos x="470433" y="171791"/>
              </a:cxn>
              <a:cxn ang="0">
                <a:pos x="576189" y="42948"/>
              </a:cxn>
              <a:cxn ang="0">
                <a:pos x="398956" y="42220"/>
              </a:cxn>
              <a:cxn ang="0">
                <a:pos x="257462" y="88079"/>
              </a:cxn>
              <a:cxn ang="0">
                <a:pos x="323833" y="165967"/>
              </a:cxn>
              <a:cxn ang="0">
                <a:pos x="13858" y="735206"/>
              </a:cxn>
            </a:cxnLst>
            <a:rect l="0" t="0" r="0" b="0"/>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alpha val="100000"/>
            </a:schemeClr>
          </a:solidFill>
          <a:ln w="9525">
            <a:noFill/>
          </a:ln>
        </p:spPr>
        <p:txBody>
          <a:bodyPr/>
          <a:lstStyle/>
          <a:p>
            <a:endParaRPr lang="zh-CN" altLang="en-US"/>
          </a:p>
        </p:txBody>
      </p:sp>
      <p:sp>
        <p:nvSpPr>
          <p:cNvPr id="11281" name="Freeform 17"/>
          <p:cNvSpPr>
            <a:spLocks noEditPoints="1"/>
          </p:cNvSpPr>
          <p:nvPr/>
        </p:nvSpPr>
        <p:spPr>
          <a:xfrm>
            <a:off x="9107488" y="1684338"/>
            <a:ext cx="876300" cy="876300"/>
          </a:xfrm>
          <a:custGeom>
            <a:avLst/>
            <a:gdLst/>
            <a:ahLst/>
            <a:cxnLst>
              <a:cxn ang="0">
                <a:pos x="438514" y="876300"/>
              </a:cxn>
              <a:cxn ang="0">
                <a:pos x="0" y="437786"/>
              </a:cxn>
              <a:cxn ang="0">
                <a:pos x="438514" y="0"/>
              </a:cxn>
              <a:cxn ang="0">
                <a:pos x="876300" y="437786"/>
              </a:cxn>
              <a:cxn ang="0">
                <a:pos x="438514" y="876300"/>
              </a:cxn>
              <a:cxn ang="0">
                <a:pos x="630091" y="667969"/>
              </a:cxn>
              <a:cxn ang="0">
                <a:pos x="630091" y="667969"/>
              </a:cxn>
              <a:cxn ang="0">
                <a:pos x="467651" y="508443"/>
              </a:cxn>
              <a:cxn ang="0">
                <a:pos x="438514" y="514271"/>
              </a:cxn>
              <a:cxn ang="0">
                <a:pos x="362029" y="437786"/>
              </a:cxn>
              <a:cxn ang="0">
                <a:pos x="396265" y="374412"/>
              </a:cxn>
              <a:cxn ang="0">
                <a:pos x="396265" y="155155"/>
              </a:cxn>
              <a:cxn ang="0">
                <a:pos x="480035" y="155155"/>
              </a:cxn>
              <a:cxn ang="0">
                <a:pos x="480035" y="374412"/>
              </a:cxn>
              <a:cxn ang="0">
                <a:pos x="514999" y="437786"/>
              </a:cxn>
              <a:cxn ang="0">
                <a:pos x="509900" y="465466"/>
              </a:cxn>
              <a:cxn ang="0">
                <a:pos x="672340" y="624992"/>
              </a:cxn>
              <a:cxn ang="0">
                <a:pos x="630091" y="667969"/>
              </a:cxn>
              <a:cxn ang="0">
                <a:pos x="146414" y="408649"/>
              </a:cxn>
              <a:cxn ang="0">
                <a:pos x="146414" y="408649"/>
              </a:cxn>
              <a:cxn ang="0">
                <a:pos x="203232" y="408649"/>
              </a:cxn>
              <a:cxn ang="0">
                <a:pos x="203232" y="467651"/>
              </a:cxn>
              <a:cxn ang="0">
                <a:pos x="146414" y="467651"/>
              </a:cxn>
              <a:cxn ang="0">
                <a:pos x="146414" y="408649"/>
              </a:cxn>
              <a:cxn ang="0">
                <a:pos x="673068" y="408649"/>
              </a:cxn>
              <a:cxn ang="0">
                <a:pos x="673068" y="408649"/>
              </a:cxn>
              <a:cxn ang="0">
                <a:pos x="729886" y="408649"/>
              </a:cxn>
              <a:cxn ang="0">
                <a:pos x="729886" y="467651"/>
              </a:cxn>
              <a:cxn ang="0">
                <a:pos x="673068" y="467651"/>
              </a:cxn>
              <a:cxn ang="0">
                <a:pos x="673068" y="408649"/>
              </a:cxn>
              <a:cxn ang="0">
                <a:pos x="408649" y="729886"/>
              </a:cxn>
              <a:cxn ang="0">
                <a:pos x="408649" y="729886"/>
              </a:cxn>
              <a:cxn ang="0">
                <a:pos x="408649" y="673068"/>
              </a:cxn>
              <a:cxn ang="0">
                <a:pos x="467651" y="673068"/>
              </a:cxn>
              <a:cxn ang="0">
                <a:pos x="467651" y="729886"/>
              </a:cxn>
              <a:cxn ang="0">
                <a:pos x="408649" y="729886"/>
              </a:cxn>
              <a:cxn ang="0">
                <a:pos x="438514" y="792531"/>
              </a:cxn>
              <a:cxn ang="0">
                <a:pos x="438514" y="792531"/>
              </a:cxn>
              <a:cxn ang="0">
                <a:pos x="792531" y="437786"/>
              </a:cxn>
              <a:cxn ang="0">
                <a:pos x="438514" y="83769"/>
              </a:cxn>
              <a:cxn ang="0">
                <a:pos x="83769" y="437786"/>
              </a:cxn>
              <a:cxn ang="0">
                <a:pos x="438514" y="792531"/>
              </a:cxn>
            </a:cxnLst>
            <a:rect l="0" t="0" r="0" b="0"/>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alpha val="100000"/>
            </a:schemeClr>
          </a:solidFill>
          <a:ln w="9525">
            <a:noFill/>
          </a:ln>
        </p:spPr>
        <p:txBody>
          <a:bodyPr/>
          <a:lstStyle/>
          <a:p>
            <a:endParaRPr lang="zh-CN" altLang="en-US"/>
          </a:p>
        </p:txBody>
      </p:sp>
      <p:sp>
        <p:nvSpPr>
          <p:cNvPr id="11282" name="TextBox 65"/>
          <p:cNvSpPr txBox="1"/>
          <p:nvPr/>
        </p:nvSpPr>
        <p:spPr>
          <a:xfrm>
            <a:off x="1323975" y="3221038"/>
            <a:ext cx="2147888" cy="400050"/>
          </a:xfrm>
          <a:prstGeom prst="rect">
            <a:avLst/>
          </a:prstGeom>
          <a:solidFill>
            <a:schemeClr val="accent1"/>
          </a:solid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1283" name="TextBox 66"/>
          <p:cNvSpPr txBox="1"/>
          <p:nvPr/>
        </p:nvSpPr>
        <p:spPr>
          <a:xfrm>
            <a:off x="1403350" y="3927475"/>
            <a:ext cx="1927225" cy="1754188"/>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1284" name="矩形 67"/>
          <p:cNvSpPr/>
          <p:nvPr/>
        </p:nvSpPr>
        <p:spPr>
          <a:xfrm>
            <a:off x="3687763" y="3711575"/>
            <a:ext cx="2147887" cy="2595563"/>
          </a:xfrm>
          <a:prstGeom prst="rect">
            <a:avLst/>
          </a:prstGeom>
          <a:solidFill>
            <a:srgbClr val="E2E1E1"/>
          </a:solidFill>
          <a:ln w="9525" cap="flat" cmpd="sng">
            <a:solidFill>
              <a:srgbClr val="D3D3D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85" name="TextBox 68"/>
          <p:cNvSpPr txBox="1"/>
          <p:nvPr/>
        </p:nvSpPr>
        <p:spPr>
          <a:xfrm>
            <a:off x="3687763" y="3221038"/>
            <a:ext cx="2147887" cy="400050"/>
          </a:xfrm>
          <a:prstGeom prst="rect">
            <a:avLst/>
          </a:prstGeom>
          <a:solidFill>
            <a:schemeClr val="accent1"/>
          </a:solid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1286" name="TextBox 69"/>
          <p:cNvSpPr txBox="1"/>
          <p:nvPr/>
        </p:nvSpPr>
        <p:spPr>
          <a:xfrm>
            <a:off x="3768725" y="3927475"/>
            <a:ext cx="1927225" cy="1754188"/>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1287" name="矩形 70"/>
          <p:cNvSpPr/>
          <p:nvPr/>
        </p:nvSpPr>
        <p:spPr>
          <a:xfrm>
            <a:off x="6037263" y="3711575"/>
            <a:ext cx="2147887" cy="2595563"/>
          </a:xfrm>
          <a:prstGeom prst="rect">
            <a:avLst/>
          </a:prstGeom>
          <a:solidFill>
            <a:srgbClr val="E2E1E1"/>
          </a:solidFill>
          <a:ln w="9525" cap="flat" cmpd="sng">
            <a:solidFill>
              <a:srgbClr val="D3D3D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88" name="TextBox 71"/>
          <p:cNvSpPr txBox="1"/>
          <p:nvPr/>
        </p:nvSpPr>
        <p:spPr>
          <a:xfrm>
            <a:off x="6037263" y="3221038"/>
            <a:ext cx="2147887" cy="400050"/>
          </a:xfrm>
          <a:prstGeom prst="rect">
            <a:avLst/>
          </a:prstGeom>
          <a:solidFill>
            <a:schemeClr val="accent1"/>
          </a:solid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1289" name="TextBox 72"/>
          <p:cNvSpPr txBox="1"/>
          <p:nvPr/>
        </p:nvSpPr>
        <p:spPr>
          <a:xfrm>
            <a:off x="6118225" y="3927475"/>
            <a:ext cx="1925638" cy="1754188"/>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1290" name="矩形 73"/>
          <p:cNvSpPr/>
          <p:nvPr/>
        </p:nvSpPr>
        <p:spPr>
          <a:xfrm>
            <a:off x="8402638" y="3711575"/>
            <a:ext cx="2147887" cy="2595563"/>
          </a:xfrm>
          <a:prstGeom prst="rect">
            <a:avLst/>
          </a:prstGeom>
          <a:solidFill>
            <a:srgbClr val="E2E1E1"/>
          </a:solidFill>
          <a:ln w="9525" cap="flat" cmpd="sng">
            <a:solidFill>
              <a:srgbClr val="D3D3D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91" name="TextBox 74"/>
          <p:cNvSpPr txBox="1"/>
          <p:nvPr/>
        </p:nvSpPr>
        <p:spPr>
          <a:xfrm>
            <a:off x="8402638" y="3221038"/>
            <a:ext cx="2147887" cy="400050"/>
          </a:xfrm>
          <a:prstGeom prst="rect">
            <a:avLst/>
          </a:prstGeom>
          <a:solidFill>
            <a:schemeClr val="accent1"/>
          </a:solid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1292" name="TextBox 75"/>
          <p:cNvSpPr txBox="1"/>
          <p:nvPr/>
        </p:nvSpPr>
        <p:spPr>
          <a:xfrm>
            <a:off x="8482013" y="3927475"/>
            <a:ext cx="1927225" cy="1754188"/>
          </a:xfrm>
          <a:prstGeom prst="rect">
            <a:avLst/>
          </a:prstGeom>
          <a:noFill/>
          <a:ln w="9525">
            <a:noFill/>
          </a:ln>
        </p:spPr>
        <p:txBody>
          <a:bodyPr>
            <a:spAutoFit/>
          </a:bodyPr>
          <a:lstStyle/>
          <a:p>
            <a:pPr lvl="0" algn="ctr"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1266"/>
                                        </p:tgtEl>
                                        <p:attrNameLst>
                                          <p:attrName>ppt_y</p:attrName>
                                        </p:attrNameLst>
                                      </p:cBhvr>
                                      <p:tavLst>
                                        <p:tav tm="0">
                                          <p:val>
                                            <p:strVal val="#ppt_y"/>
                                          </p:val>
                                        </p:tav>
                                        <p:tav tm="100000">
                                          <p:val>
                                            <p:strVal val="#ppt_y"/>
                                          </p:val>
                                        </p:tav>
                                      </p:tavLst>
                                    </p:anim>
                                    <p:anim calcmode="lin" valueType="num">
                                      <p:cBhvr>
                                        <p:cTn id="9"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1266"/>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1268"/>
                                        </p:tgtEl>
                                        <p:attrNameLst>
                                          <p:attrName>style.visibility</p:attrName>
                                        </p:attrNameLst>
                                      </p:cBhvr>
                                      <p:to>
                                        <p:strVal val="visible"/>
                                      </p:to>
                                    </p:set>
                                    <p:anim calcmode="lin" valueType="num">
                                      <p:cBhvr additive="base">
                                        <p:cTn id="15" dur="500" fill="hold"/>
                                        <p:tgtEl>
                                          <p:spTgt spid="11268"/>
                                        </p:tgtEl>
                                        <p:attrNameLst>
                                          <p:attrName>ppt_x</p:attrName>
                                        </p:attrNameLst>
                                      </p:cBhvr>
                                      <p:tavLst>
                                        <p:tav tm="0">
                                          <p:val>
                                            <p:strVal val="1+#ppt_w/2"/>
                                          </p:val>
                                        </p:tav>
                                        <p:tav tm="100000">
                                          <p:val>
                                            <p:strVal val="#ppt_x"/>
                                          </p:val>
                                        </p:tav>
                                      </p:tavLst>
                                    </p:anim>
                                    <p:anim calcmode="lin" valueType="num">
                                      <p:cBhvr additive="base">
                                        <p:cTn id="16" dur="500" fill="hold"/>
                                        <p:tgtEl>
                                          <p:spTgt spid="1126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1267"/>
                                        </p:tgtEl>
                                        <p:attrNameLst>
                                          <p:attrName>style.visibility</p:attrName>
                                        </p:attrNameLst>
                                      </p:cBhvr>
                                      <p:to>
                                        <p:strVal val="visible"/>
                                      </p:to>
                                    </p:set>
                                    <p:animEffect transition="in" filter="wipe(right)">
                                      <p:cBhvr>
                                        <p:cTn id="19" dur="500"/>
                                        <p:tgtEl>
                                          <p:spTgt spid="11267"/>
                                        </p:tgtEl>
                                      </p:cBhvr>
                                    </p:animEffect>
                                  </p:childTnLst>
                                </p:cTn>
                              </p:par>
                            </p:childTnLst>
                          </p:cTn>
                        </p:par>
                        <p:par>
                          <p:cTn id="20" fill="hold">
                            <p:stCondLst>
                              <p:cond delay="980"/>
                            </p:stCondLst>
                            <p:childTnLst>
                              <p:par>
                                <p:cTn id="21" presetID="2" presetClass="entr" presetSubtype="1" fill="hold" grpId="0" nodeType="afterEffect">
                                  <p:stCondLst>
                                    <p:cond delay="0"/>
                                  </p:stCondLst>
                                  <p:childTnLst>
                                    <p:set>
                                      <p:cBhvr>
                                        <p:cTn id="22" dur="1" fill="hold">
                                          <p:stCondLst>
                                            <p:cond delay="0"/>
                                          </p:stCondLst>
                                        </p:cTn>
                                        <p:tgtEl>
                                          <p:spTgt spid="11270"/>
                                        </p:tgtEl>
                                        <p:attrNameLst>
                                          <p:attrName>style.visibility</p:attrName>
                                        </p:attrNameLst>
                                      </p:cBhvr>
                                      <p:to>
                                        <p:strVal val="visible"/>
                                      </p:to>
                                    </p:set>
                                    <p:anim calcmode="lin" valueType="num">
                                      <p:cBhvr additive="base">
                                        <p:cTn id="23" dur="500" fill="hold"/>
                                        <p:tgtEl>
                                          <p:spTgt spid="11270"/>
                                        </p:tgtEl>
                                        <p:attrNameLst>
                                          <p:attrName>ppt_x</p:attrName>
                                        </p:attrNameLst>
                                      </p:cBhvr>
                                      <p:tavLst>
                                        <p:tav tm="0">
                                          <p:val>
                                            <p:strVal val="#ppt_x"/>
                                          </p:val>
                                        </p:tav>
                                        <p:tav tm="100000">
                                          <p:val>
                                            <p:strVal val="#ppt_x"/>
                                          </p:val>
                                        </p:tav>
                                      </p:tavLst>
                                    </p:anim>
                                    <p:anim calcmode="lin" valueType="num">
                                      <p:cBhvr additive="base">
                                        <p:cTn id="24" dur="500" fill="hold"/>
                                        <p:tgtEl>
                                          <p:spTgt spid="1127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1278"/>
                                        </p:tgtEl>
                                        <p:attrNameLst>
                                          <p:attrName>style.visibility</p:attrName>
                                        </p:attrNameLst>
                                      </p:cBhvr>
                                      <p:to>
                                        <p:strVal val="visible"/>
                                      </p:to>
                                    </p:set>
                                    <p:anim calcmode="lin" valueType="num">
                                      <p:cBhvr additive="base">
                                        <p:cTn id="27" dur="500" fill="hold"/>
                                        <p:tgtEl>
                                          <p:spTgt spid="11278"/>
                                        </p:tgtEl>
                                        <p:attrNameLst>
                                          <p:attrName>ppt_x</p:attrName>
                                        </p:attrNameLst>
                                      </p:cBhvr>
                                      <p:tavLst>
                                        <p:tav tm="0">
                                          <p:val>
                                            <p:strVal val="#ppt_x"/>
                                          </p:val>
                                        </p:tav>
                                        <p:tav tm="100000">
                                          <p:val>
                                            <p:strVal val="#ppt_x"/>
                                          </p:val>
                                        </p:tav>
                                      </p:tavLst>
                                    </p:anim>
                                    <p:anim calcmode="lin" valueType="num">
                                      <p:cBhvr additive="base">
                                        <p:cTn id="28" dur="500" fill="hold"/>
                                        <p:tgtEl>
                                          <p:spTgt spid="1127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100"/>
                                  </p:stCondLst>
                                  <p:childTnLst>
                                    <p:set>
                                      <p:cBhvr>
                                        <p:cTn id="30" dur="1" fill="hold">
                                          <p:stCondLst>
                                            <p:cond delay="0"/>
                                          </p:stCondLst>
                                        </p:cTn>
                                        <p:tgtEl>
                                          <p:spTgt spid="11279"/>
                                        </p:tgtEl>
                                        <p:attrNameLst>
                                          <p:attrName>style.visibility</p:attrName>
                                        </p:attrNameLst>
                                      </p:cBhvr>
                                      <p:to>
                                        <p:strVal val="visible"/>
                                      </p:to>
                                    </p:set>
                                    <p:anim calcmode="lin" valueType="num">
                                      <p:cBhvr additive="base">
                                        <p:cTn id="31" dur="500" fill="hold"/>
                                        <p:tgtEl>
                                          <p:spTgt spid="11279"/>
                                        </p:tgtEl>
                                        <p:attrNameLst>
                                          <p:attrName>ppt_x</p:attrName>
                                        </p:attrNameLst>
                                      </p:cBhvr>
                                      <p:tavLst>
                                        <p:tav tm="0">
                                          <p:val>
                                            <p:strVal val="#ppt_x"/>
                                          </p:val>
                                        </p:tav>
                                        <p:tav tm="100000">
                                          <p:val>
                                            <p:strVal val="#ppt_x"/>
                                          </p:val>
                                        </p:tav>
                                      </p:tavLst>
                                    </p:anim>
                                    <p:anim calcmode="lin" valueType="num">
                                      <p:cBhvr additive="base">
                                        <p:cTn id="32" dur="500" fill="hold"/>
                                        <p:tgtEl>
                                          <p:spTgt spid="11279"/>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
                                  </p:stCondLst>
                                  <p:childTnLst>
                                    <p:set>
                                      <p:cBhvr>
                                        <p:cTn id="34" dur="1" fill="hold">
                                          <p:stCondLst>
                                            <p:cond delay="0"/>
                                          </p:stCondLst>
                                        </p:cTn>
                                        <p:tgtEl>
                                          <p:spTgt spid="11272"/>
                                        </p:tgtEl>
                                        <p:attrNameLst>
                                          <p:attrName>style.visibility</p:attrName>
                                        </p:attrNameLst>
                                      </p:cBhvr>
                                      <p:to>
                                        <p:strVal val="visible"/>
                                      </p:to>
                                    </p:set>
                                    <p:anim calcmode="lin" valueType="num">
                                      <p:cBhvr additive="base">
                                        <p:cTn id="35" dur="500" fill="hold"/>
                                        <p:tgtEl>
                                          <p:spTgt spid="11272"/>
                                        </p:tgtEl>
                                        <p:attrNameLst>
                                          <p:attrName>ppt_x</p:attrName>
                                        </p:attrNameLst>
                                      </p:cBhvr>
                                      <p:tavLst>
                                        <p:tav tm="0">
                                          <p:val>
                                            <p:strVal val="#ppt_x"/>
                                          </p:val>
                                        </p:tav>
                                        <p:tav tm="100000">
                                          <p:val>
                                            <p:strVal val="#ppt_x"/>
                                          </p:val>
                                        </p:tav>
                                      </p:tavLst>
                                    </p:anim>
                                    <p:anim calcmode="lin" valueType="num">
                                      <p:cBhvr additive="base">
                                        <p:cTn id="36" dur="500" fill="hold"/>
                                        <p:tgtEl>
                                          <p:spTgt spid="11272"/>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200"/>
                                  </p:stCondLst>
                                  <p:childTnLst>
                                    <p:set>
                                      <p:cBhvr>
                                        <p:cTn id="38" dur="1" fill="hold">
                                          <p:stCondLst>
                                            <p:cond delay="0"/>
                                          </p:stCondLst>
                                        </p:cTn>
                                        <p:tgtEl>
                                          <p:spTgt spid="11280"/>
                                        </p:tgtEl>
                                        <p:attrNameLst>
                                          <p:attrName>style.visibility</p:attrName>
                                        </p:attrNameLst>
                                      </p:cBhvr>
                                      <p:to>
                                        <p:strVal val="visible"/>
                                      </p:to>
                                    </p:set>
                                    <p:anim calcmode="lin" valueType="num">
                                      <p:cBhvr additive="base">
                                        <p:cTn id="39" dur="500" fill="hold"/>
                                        <p:tgtEl>
                                          <p:spTgt spid="11280"/>
                                        </p:tgtEl>
                                        <p:attrNameLst>
                                          <p:attrName>ppt_x</p:attrName>
                                        </p:attrNameLst>
                                      </p:cBhvr>
                                      <p:tavLst>
                                        <p:tav tm="0">
                                          <p:val>
                                            <p:strVal val="#ppt_x"/>
                                          </p:val>
                                        </p:tav>
                                        <p:tav tm="100000">
                                          <p:val>
                                            <p:strVal val="#ppt_x"/>
                                          </p:val>
                                        </p:tav>
                                      </p:tavLst>
                                    </p:anim>
                                    <p:anim calcmode="lin" valueType="num">
                                      <p:cBhvr additive="base">
                                        <p:cTn id="40" dur="500" fill="hold"/>
                                        <p:tgtEl>
                                          <p:spTgt spid="1128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200"/>
                                  </p:stCondLst>
                                  <p:childTnLst>
                                    <p:set>
                                      <p:cBhvr>
                                        <p:cTn id="42" dur="1" fill="hold">
                                          <p:stCondLst>
                                            <p:cond delay="0"/>
                                          </p:stCondLst>
                                        </p:cTn>
                                        <p:tgtEl>
                                          <p:spTgt spid="11274"/>
                                        </p:tgtEl>
                                        <p:attrNameLst>
                                          <p:attrName>style.visibility</p:attrName>
                                        </p:attrNameLst>
                                      </p:cBhvr>
                                      <p:to>
                                        <p:strVal val="visible"/>
                                      </p:to>
                                    </p:set>
                                    <p:anim calcmode="lin" valueType="num">
                                      <p:cBhvr additive="base">
                                        <p:cTn id="43" dur="500" fill="hold"/>
                                        <p:tgtEl>
                                          <p:spTgt spid="11274"/>
                                        </p:tgtEl>
                                        <p:attrNameLst>
                                          <p:attrName>ppt_x</p:attrName>
                                        </p:attrNameLst>
                                      </p:cBhvr>
                                      <p:tavLst>
                                        <p:tav tm="0">
                                          <p:val>
                                            <p:strVal val="#ppt_x"/>
                                          </p:val>
                                        </p:tav>
                                        <p:tav tm="100000">
                                          <p:val>
                                            <p:strVal val="#ppt_x"/>
                                          </p:val>
                                        </p:tav>
                                      </p:tavLst>
                                    </p:anim>
                                    <p:anim calcmode="lin" valueType="num">
                                      <p:cBhvr additive="base">
                                        <p:cTn id="44" dur="500" fill="hold"/>
                                        <p:tgtEl>
                                          <p:spTgt spid="11274"/>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300"/>
                                  </p:stCondLst>
                                  <p:childTnLst>
                                    <p:set>
                                      <p:cBhvr>
                                        <p:cTn id="46" dur="1" fill="hold">
                                          <p:stCondLst>
                                            <p:cond delay="0"/>
                                          </p:stCondLst>
                                        </p:cTn>
                                        <p:tgtEl>
                                          <p:spTgt spid="11281"/>
                                        </p:tgtEl>
                                        <p:attrNameLst>
                                          <p:attrName>style.visibility</p:attrName>
                                        </p:attrNameLst>
                                      </p:cBhvr>
                                      <p:to>
                                        <p:strVal val="visible"/>
                                      </p:to>
                                    </p:set>
                                    <p:anim calcmode="lin" valueType="num">
                                      <p:cBhvr additive="base">
                                        <p:cTn id="47" dur="500" fill="hold"/>
                                        <p:tgtEl>
                                          <p:spTgt spid="11281"/>
                                        </p:tgtEl>
                                        <p:attrNameLst>
                                          <p:attrName>ppt_x</p:attrName>
                                        </p:attrNameLst>
                                      </p:cBhvr>
                                      <p:tavLst>
                                        <p:tav tm="0">
                                          <p:val>
                                            <p:strVal val="#ppt_x"/>
                                          </p:val>
                                        </p:tav>
                                        <p:tav tm="100000">
                                          <p:val>
                                            <p:strVal val="#ppt_x"/>
                                          </p:val>
                                        </p:tav>
                                      </p:tavLst>
                                    </p:anim>
                                    <p:anim calcmode="lin" valueType="num">
                                      <p:cBhvr additive="base">
                                        <p:cTn id="48" dur="500" fill="hold"/>
                                        <p:tgtEl>
                                          <p:spTgt spid="1128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300"/>
                                  </p:stCondLst>
                                  <p:childTnLst>
                                    <p:set>
                                      <p:cBhvr>
                                        <p:cTn id="50" dur="1" fill="hold">
                                          <p:stCondLst>
                                            <p:cond delay="0"/>
                                          </p:stCondLst>
                                        </p:cTn>
                                        <p:tgtEl>
                                          <p:spTgt spid="11276"/>
                                        </p:tgtEl>
                                        <p:attrNameLst>
                                          <p:attrName>style.visibility</p:attrName>
                                        </p:attrNameLst>
                                      </p:cBhvr>
                                      <p:to>
                                        <p:strVal val="visible"/>
                                      </p:to>
                                    </p:set>
                                    <p:anim calcmode="lin" valueType="num">
                                      <p:cBhvr additive="base">
                                        <p:cTn id="51" dur="500" fill="hold"/>
                                        <p:tgtEl>
                                          <p:spTgt spid="11276"/>
                                        </p:tgtEl>
                                        <p:attrNameLst>
                                          <p:attrName>ppt_x</p:attrName>
                                        </p:attrNameLst>
                                      </p:cBhvr>
                                      <p:tavLst>
                                        <p:tav tm="0">
                                          <p:val>
                                            <p:strVal val="#ppt_x"/>
                                          </p:val>
                                        </p:tav>
                                        <p:tav tm="100000">
                                          <p:val>
                                            <p:strVal val="#ppt_x"/>
                                          </p:val>
                                        </p:tav>
                                      </p:tavLst>
                                    </p:anim>
                                    <p:anim calcmode="lin" valueType="num">
                                      <p:cBhvr additive="base">
                                        <p:cTn id="52" dur="500" fill="hold"/>
                                        <p:tgtEl>
                                          <p:spTgt spid="11276"/>
                                        </p:tgtEl>
                                        <p:attrNameLst>
                                          <p:attrName>ppt_y</p:attrName>
                                        </p:attrNameLst>
                                      </p:cBhvr>
                                      <p:tavLst>
                                        <p:tav tm="0">
                                          <p:val>
                                            <p:strVal val="0-#ppt_h/2"/>
                                          </p:val>
                                        </p:tav>
                                        <p:tav tm="100000">
                                          <p:val>
                                            <p:strVal val="#ppt_y"/>
                                          </p:val>
                                        </p:tav>
                                      </p:tavLst>
                                    </p:anim>
                                  </p:childTnLst>
                                </p:cTn>
                              </p:par>
                            </p:childTnLst>
                          </p:cTn>
                        </p:par>
                        <p:par>
                          <p:cTn id="53" fill="hold">
                            <p:stCondLst>
                              <p:cond delay="1480"/>
                            </p:stCondLst>
                            <p:childTnLst>
                              <p:par>
                                <p:cTn id="54" presetID="1" presetClass="entr" presetSubtype="0" fill="hold" grpId="0" nodeType="afterEffect">
                                  <p:stCondLst>
                                    <p:cond delay="0"/>
                                  </p:stCondLst>
                                  <p:childTnLst>
                                    <p:set>
                                      <p:cBhvr>
                                        <p:cTn id="55" dur="1" fill="hold">
                                          <p:stCondLst>
                                            <p:cond delay="0"/>
                                          </p:stCondLst>
                                        </p:cTn>
                                        <p:tgtEl>
                                          <p:spTgt spid="11271"/>
                                        </p:tgtEl>
                                        <p:attrNameLst>
                                          <p:attrName>style.visibility</p:attrName>
                                        </p:attrNameLst>
                                      </p:cBhvr>
                                      <p:to>
                                        <p:strVal val="visible"/>
                                      </p:to>
                                    </p:set>
                                  </p:childTnLst>
                                </p:cTn>
                              </p:par>
                              <p:par>
                                <p:cTn id="56"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1848024480" ptsTypes="fffff">
                                      <p:cBhvr>
                                        <p:cTn id="57" dur="1000" fill="hold"/>
                                        <p:tgtEl>
                                          <p:spTgt spid="11271"/>
                                        </p:tgtEl>
                                        <p:attrNameLst>
                                          <p:attrName>ppt_x</p:attrName>
                                          <p:attrName>ppt_y</p:attrName>
                                        </p:attrNameLst>
                                      </p:cBhvr>
                                      <p:rCtr x="6000" y="7300"/>
                                    </p:animMotion>
                                  </p:childTnLst>
                                </p:cTn>
                              </p:par>
                            </p:childTnLst>
                          </p:cTn>
                        </p:par>
                        <p:par>
                          <p:cTn id="58" fill="hold">
                            <p:stCondLst>
                              <p:cond delay="1480"/>
                            </p:stCondLst>
                            <p:childTnLst>
                              <p:par>
                                <p:cTn id="59" presetID="1" presetClass="entr" presetSubtype="0" fill="hold" grpId="0" nodeType="afterEffect">
                                  <p:stCondLst>
                                    <p:cond delay="0"/>
                                  </p:stCondLst>
                                  <p:childTnLst>
                                    <p:set>
                                      <p:cBhvr>
                                        <p:cTn id="60" dur="1" fill="hold">
                                          <p:stCondLst>
                                            <p:cond delay="0"/>
                                          </p:stCondLst>
                                        </p:cTn>
                                        <p:tgtEl>
                                          <p:spTgt spid="11273"/>
                                        </p:tgtEl>
                                        <p:attrNameLst>
                                          <p:attrName>style.visibility</p:attrName>
                                        </p:attrNameLst>
                                      </p:cBhvr>
                                      <p:to>
                                        <p:strVal val="visible"/>
                                      </p:to>
                                    </p:set>
                                  </p:childTnLst>
                                </p:cTn>
                              </p:par>
                              <p:par>
                                <p:cTn id="61"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1848024480" ptsTypes="fffff">
                                      <p:cBhvr>
                                        <p:cTn id="62" dur="1000" fill="hold"/>
                                        <p:tgtEl>
                                          <p:spTgt spid="11273"/>
                                        </p:tgtEl>
                                        <p:attrNameLst>
                                          <p:attrName>ppt_x</p:attrName>
                                          <p:attrName>ppt_y</p:attrName>
                                        </p:attrNameLst>
                                      </p:cBhvr>
                                      <p:rCtr x="6000" y="7300"/>
                                    </p:animMotion>
                                  </p:childTnLst>
                                </p:cTn>
                              </p:par>
                            </p:childTnLst>
                          </p:cTn>
                        </p:par>
                        <p:par>
                          <p:cTn id="63" fill="hold">
                            <p:stCondLst>
                              <p:cond delay="1480"/>
                            </p:stCondLst>
                            <p:childTnLst>
                              <p:par>
                                <p:cTn id="64" presetID="1" presetClass="entr" presetSubtype="0" fill="hold" grpId="0" nodeType="afterEffect">
                                  <p:stCondLst>
                                    <p:cond delay="0"/>
                                  </p:stCondLst>
                                  <p:childTnLst>
                                    <p:set>
                                      <p:cBhvr>
                                        <p:cTn id="65" dur="1" fill="hold">
                                          <p:stCondLst>
                                            <p:cond delay="0"/>
                                          </p:stCondLst>
                                        </p:cTn>
                                        <p:tgtEl>
                                          <p:spTgt spid="11275"/>
                                        </p:tgtEl>
                                        <p:attrNameLst>
                                          <p:attrName>style.visibility</p:attrName>
                                        </p:attrNameLst>
                                      </p:cBhvr>
                                      <p:to>
                                        <p:strVal val="visible"/>
                                      </p:to>
                                    </p:set>
                                  </p:childTnLst>
                                </p:cTn>
                              </p:par>
                              <p:par>
                                <p:cTn id="66"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1848024480" ptsTypes="fffff">
                                      <p:cBhvr>
                                        <p:cTn id="67" dur="1000" fill="hold"/>
                                        <p:tgtEl>
                                          <p:spTgt spid="11275"/>
                                        </p:tgtEl>
                                        <p:attrNameLst>
                                          <p:attrName>ppt_x</p:attrName>
                                          <p:attrName>ppt_y</p:attrName>
                                        </p:attrNameLst>
                                      </p:cBhvr>
                                      <p:rCtr x="6000" y="7300"/>
                                    </p:animMotion>
                                  </p:childTnLst>
                                </p:cTn>
                              </p:par>
                            </p:childTnLst>
                          </p:cTn>
                        </p:par>
                        <p:par>
                          <p:cTn id="68" fill="hold">
                            <p:stCondLst>
                              <p:cond delay="1480"/>
                            </p:stCondLst>
                            <p:childTnLst>
                              <p:par>
                                <p:cTn id="69" presetID="1" presetClass="entr" presetSubtype="0" fill="hold" grpId="0" nodeType="afterEffect">
                                  <p:stCondLst>
                                    <p:cond delay="0"/>
                                  </p:stCondLst>
                                  <p:childTnLst>
                                    <p:set>
                                      <p:cBhvr>
                                        <p:cTn id="70" dur="1" fill="hold">
                                          <p:stCondLst>
                                            <p:cond delay="0"/>
                                          </p:stCondLst>
                                        </p:cTn>
                                        <p:tgtEl>
                                          <p:spTgt spid="11277"/>
                                        </p:tgtEl>
                                        <p:attrNameLst>
                                          <p:attrName>style.visibility</p:attrName>
                                        </p:attrNameLst>
                                      </p:cBhvr>
                                      <p:to>
                                        <p:strVal val="visible"/>
                                      </p:to>
                                    </p:set>
                                  </p:childTnLst>
                                </p:cTn>
                              </p:par>
                              <p:par>
                                <p:cTn id="71"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1848024480" ptsTypes="fffff">
                                      <p:cBhvr>
                                        <p:cTn id="72" dur="1000" fill="hold"/>
                                        <p:tgtEl>
                                          <p:spTgt spid="11277"/>
                                        </p:tgtEl>
                                        <p:attrNameLst>
                                          <p:attrName>ppt_x</p:attrName>
                                          <p:attrName>ppt_y</p:attrName>
                                        </p:attrNameLst>
                                      </p:cBhvr>
                                      <p:rCtr x="6000" y="7300"/>
                                    </p:animMotion>
                                  </p:childTnLst>
                                </p:cTn>
                              </p:par>
                            </p:childTnLst>
                          </p:cTn>
                        </p:par>
                        <p:par>
                          <p:cTn id="73" fill="hold">
                            <p:stCondLst>
                              <p:cond delay="1480"/>
                            </p:stCondLst>
                            <p:childTnLst>
                              <p:par>
                                <p:cTn id="74" presetID="2" presetClass="entr" presetSubtype="12" fill="hold" grpId="0" nodeType="afterEffect">
                                  <p:stCondLst>
                                    <p:cond delay="0"/>
                                  </p:stCondLst>
                                  <p:childTnLst>
                                    <p:set>
                                      <p:cBhvr>
                                        <p:cTn id="75" dur="1" fill="hold">
                                          <p:stCondLst>
                                            <p:cond delay="0"/>
                                          </p:stCondLst>
                                        </p:cTn>
                                        <p:tgtEl>
                                          <p:spTgt spid="11282"/>
                                        </p:tgtEl>
                                        <p:attrNameLst>
                                          <p:attrName>style.visibility</p:attrName>
                                        </p:attrNameLst>
                                      </p:cBhvr>
                                      <p:to>
                                        <p:strVal val="visible"/>
                                      </p:to>
                                    </p:set>
                                    <p:anim calcmode="lin" valueType="num">
                                      <p:cBhvr additive="base">
                                        <p:cTn id="76" dur="500" fill="hold"/>
                                        <p:tgtEl>
                                          <p:spTgt spid="11282"/>
                                        </p:tgtEl>
                                        <p:attrNameLst>
                                          <p:attrName>ppt_x</p:attrName>
                                        </p:attrNameLst>
                                      </p:cBhvr>
                                      <p:tavLst>
                                        <p:tav tm="0">
                                          <p:val>
                                            <p:strVal val="0-#ppt_w/2"/>
                                          </p:val>
                                        </p:tav>
                                        <p:tav tm="100000">
                                          <p:val>
                                            <p:strVal val="#ppt_x"/>
                                          </p:val>
                                        </p:tav>
                                      </p:tavLst>
                                    </p:anim>
                                    <p:anim calcmode="lin" valueType="num">
                                      <p:cBhvr additive="base">
                                        <p:cTn id="77" dur="500" fill="hold"/>
                                        <p:tgtEl>
                                          <p:spTgt spid="11282"/>
                                        </p:tgtEl>
                                        <p:attrNameLst>
                                          <p:attrName>ppt_y</p:attrName>
                                        </p:attrNameLst>
                                      </p:cBhvr>
                                      <p:tavLst>
                                        <p:tav tm="0">
                                          <p:val>
                                            <p:strVal val="1+#ppt_h/2"/>
                                          </p:val>
                                        </p:tav>
                                        <p:tav tm="100000">
                                          <p:val>
                                            <p:strVal val="#ppt_y"/>
                                          </p:val>
                                        </p:tav>
                                      </p:tavLst>
                                    </p:anim>
                                  </p:childTnLst>
                                </p:cTn>
                              </p:par>
                              <p:par>
                                <p:cTn id="78" presetID="2" presetClass="entr" presetSubtype="12" fill="hold" grpId="0" nodeType="withEffect">
                                  <p:stCondLst>
                                    <p:cond delay="100"/>
                                  </p:stCondLst>
                                  <p:childTnLst>
                                    <p:set>
                                      <p:cBhvr>
                                        <p:cTn id="79" dur="1" fill="hold">
                                          <p:stCondLst>
                                            <p:cond delay="0"/>
                                          </p:stCondLst>
                                        </p:cTn>
                                        <p:tgtEl>
                                          <p:spTgt spid="11285"/>
                                        </p:tgtEl>
                                        <p:attrNameLst>
                                          <p:attrName>style.visibility</p:attrName>
                                        </p:attrNameLst>
                                      </p:cBhvr>
                                      <p:to>
                                        <p:strVal val="visible"/>
                                      </p:to>
                                    </p:set>
                                    <p:anim calcmode="lin" valueType="num">
                                      <p:cBhvr additive="base">
                                        <p:cTn id="80" dur="500" fill="hold"/>
                                        <p:tgtEl>
                                          <p:spTgt spid="11285"/>
                                        </p:tgtEl>
                                        <p:attrNameLst>
                                          <p:attrName>ppt_x</p:attrName>
                                        </p:attrNameLst>
                                      </p:cBhvr>
                                      <p:tavLst>
                                        <p:tav tm="0">
                                          <p:val>
                                            <p:strVal val="0-#ppt_w/2"/>
                                          </p:val>
                                        </p:tav>
                                        <p:tav tm="100000">
                                          <p:val>
                                            <p:strVal val="#ppt_x"/>
                                          </p:val>
                                        </p:tav>
                                      </p:tavLst>
                                    </p:anim>
                                    <p:anim calcmode="lin" valueType="num">
                                      <p:cBhvr additive="base">
                                        <p:cTn id="81" dur="500" fill="hold"/>
                                        <p:tgtEl>
                                          <p:spTgt spid="11285"/>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11288"/>
                                        </p:tgtEl>
                                        <p:attrNameLst>
                                          <p:attrName>style.visibility</p:attrName>
                                        </p:attrNameLst>
                                      </p:cBhvr>
                                      <p:to>
                                        <p:strVal val="visible"/>
                                      </p:to>
                                    </p:set>
                                    <p:anim calcmode="lin" valueType="num">
                                      <p:cBhvr additive="base">
                                        <p:cTn id="84" dur="500" fill="hold"/>
                                        <p:tgtEl>
                                          <p:spTgt spid="11288"/>
                                        </p:tgtEl>
                                        <p:attrNameLst>
                                          <p:attrName>ppt_x</p:attrName>
                                        </p:attrNameLst>
                                      </p:cBhvr>
                                      <p:tavLst>
                                        <p:tav tm="0">
                                          <p:val>
                                            <p:strVal val="0-#ppt_w/2"/>
                                          </p:val>
                                        </p:tav>
                                        <p:tav tm="100000">
                                          <p:val>
                                            <p:strVal val="#ppt_x"/>
                                          </p:val>
                                        </p:tav>
                                      </p:tavLst>
                                    </p:anim>
                                    <p:anim calcmode="lin" valueType="num">
                                      <p:cBhvr additive="base">
                                        <p:cTn id="85" dur="500" fill="hold"/>
                                        <p:tgtEl>
                                          <p:spTgt spid="11288"/>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300"/>
                                  </p:stCondLst>
                                  <p:childTnLst>
                                    <p:set>
                                      <p:cBhvr>
                                        <p:cTn id="87" dur="1" fill="hold">
                                          <p:stCondLst>
                                            <p:cond delay="0"/>
                                          </p:stCondLst>
                                        </p:cTn>
                                        <p:tgtEl>
                                          <p:spTgt spid="11291"/>
                                        </p:tgtEl>
                                        <p:attrNameLst>
                                          <p:attrName>style.visibility</p:attrName>
                                        </p:attrNameLst>
                                      </p:cBhvr>
                                      <p:to>
                                        <p:strVal val="visible"/>
                                      </p:to>
                                    </p:set>
                                    <p:anim calcmode="lin" valueType="num">
                                      <p:cBhvr additive="base">
                                        <p:cTn id="88" dur="500" fill="hold"/>
                                        <p:tgtEl>
                                          <p:spTgt spid="11291"/>
                                        </p:tgtEl>
                                        <p:attrNameLst>
                                          <p:attrName>ppt_x</p:attrName>
                                        </p:attrNameLst>
                                      </p:cBhvr>
                                      <p:tavLst>
                                        <p:tav tm="0">
                                          <p:val>
                                            <p:strVal val="0-#ppt_w/2"/>
                                          </p:val>
                                        </p:tav>
                                        <p:tav tm="100000">
                                          <p:val>
                                            <p:strVal val="#ppt_x"/>
                                          </p:val>
                                        </p:tav>
                                      </p:tavLst>
                                    </p:anim>
                                    <p:anim calcmode="lin" valueType="num">
                                      <p:cBhvr additive="base">
                                        <p:cTn id="89" dur="500" fill="hold"/>
                                        <p:tgtEl>
                                          <p:spTgt spid="11291"/>
                                        </p:tgtEl>
                                        <p:attrNameLst>
                                          <p:attrName>ppt_y</p:attrName>
                                        </p:attrNameLst>
                                      </p:cBhvr>
                                      <p:tavLst>
                                        <p:tav tm="0">
                                          <p:val>
                                            <p:strVal val="1+#ppt_h/2"/>
                                          </p:val>
                                        </p:tav>
                                        <p:tav tm="100000">
                                          <p:val>
                                            <p:strVal val="#ppt_y"/>
                                          </p:val>
                                        </p:tav>
                                      </p:tavLst>
                                    </p:anim>
                                  </p:childTnLst>
                                </p:cTn>
                              </p:par>
                            </p:childTnLst>
                          </p:cTn>
                        </p:par>
                        <p:par>
                          <p:cTn id="90" fill="hold">
                            <p:stCondLst>
                              <p:cond delay="1980"/>
                            </p:stCondLst>
                            <p:childTnLst>
                              <p:par>
                                <p:cTn id="91" presetID="22" presetClass="entr" presetSubtype="1" fill="hold" grpId="0" nodeType="afterEffect">
                                  <p:stCondLst>
                                    <p:cond delay="0"/>
                                  </p:stCondLst>
                                  <p:childTnLst>
                                    <p:set>
                                      <p:cBhvr>
                                        <p:cTn id="92" dur="1" fill="hold">
                                          <p:stCondLst>
                                            <p:cond delay="0"/>
                                          </p:stCondLst>
                                        </p:cTn>
                                        <p:tgtEl>
                                          <p:spTgt spid="11283"/>
                                        </p:tgtEl>
                                        <p:attrNameLst>
                                          <p:attrName>style.visibility</p:attrName>
                                        </p:attrNameLst>
                                      </p:cBhvr>
                                      <p:to>
                                        <p:strVal val="visible"/>
                                      </p:to>
                                    </p:set>
                                    <p:animEffect transition="in" filter="wipe(up)">
                                      <p:cBhvr>
                                        <p:cTn id="93" dur="500"/>
                                        <p:tgtEl>
                                          <p:spTgt spid="11283"/>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11269"/>
                                        </p:tgtEl>
                                        <p:attrNameLst>
                                          <p:attrName>style.visibility</p:attrName>
                                        </p:attrNameLst>
                                      </p:cBhvr>
                                      <p:to>
                                        <p:strVal val="visible"/>
                                      </p:to>
                                    </p:set>
                                    <p:animEffect transition="in" filter="wipe(up)">
                                      <p:cBhvr>
                                        <p:cTn id="96" dur="500"/>
                                        <p:tgtEl>
                                          <p:spTgt spid="11269"/>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11286"/>
                                        </p:tgtEl>
                                        <p:attrNameLst>
                                          <p:attrName>style.visibility</p:attrName>
                                        </p:attrNameLst>
                                      </p:cBhvr>
                                      <p:to>
                                        <p:strVal val="visible"/>
                                      </p:to>
                                    </p:set>
                                    <p:animEffect transition="in" filter="wipe(up)">
                                      <p:cBhvr>
                                        <p:cTn id="99" dur="500"/>
                                        <p:tgtEl>
                                          <p:spTgt spid="11286"/>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11284"/>
                                        </p:tgtEl>
                                        <p:attrNameLst>
                                          <p:attrName>style.visibility</p:attrName>
                                        </p:attrNameLst>
                                      </p:cBhvr>
                                      <p:to>
                                        <p:strVal val="visible"/>
                                      </p:to>
                                    </p:set>
                                    <p:animEffect transition="in" filter="wipe(up)">
                                      <p:cBhvr>
                                        <p:cTn id="102" dur="500"/>
                                        <p:tgtEl>
                                          <p:spTgt spid="11284"/>
                                        </p:tgtEl>
                                      </p:cBhvr>
                                    </p:animEffect>
                                  </p:childTnLst>
                                </p:cTn>
                              </p:par>
                              <p:par>
                                <p:cTn id="103" presetID="22" presetClass="entr" presetSubtype="1" fill="hold" grpId="0" nodeType="withEffect">
                                  <p:stCondLst>
                                    <p:cond delay="0"/>
                                  </p:stCondLst>
                                  <p:childTnLst>
                                    <p:set>
                                      <p:cBhvr>
                                        <p:cTn id="104" dur="1" fill="hold">
                                          <p:stCondLst>
                                            <p:cond delay="0"/>
                                          </p:stCondLst>
                                        </p:cTn>
                                        <p:tgtEl>
                                          <p:spTgt spid="11289"/>
                                        </p:tgtEl>
                                        <p:attrNameLst>
                                          <p:attrName>style.visibility</p:attrName>
                                        </p:attrNameLst>
                                      </p:cBhvr>
                                      <p:to>
                                        <p:strVal val="visible"/>
                                      </p:to>
                                    </p:set>
                                    <p:animEffect transition="in" filter="wipe(up)">
                                      <p:cBhvr>
                                        <p:cTn id="105" dur="500"/>
                                        <p:tgtEl>
                                          <p:spTgt spid="11289"/>
                                        </p:tgtEl>
                                      </p:cBhvr>
                                    </p:animEffect>
                                  </p:childTnLst>
                                </p:cTn>
                              </p:par>
                              <p:par>
                                <p:cTn id="106" presetID="22" presetClass="entr" presetSubtype="1" fill="hold" grpId="0" nodeType="withEffect">
                                  <p:stCondLst>
                                    <p:cond delay="0"/>
                                  </p:stCondLst>
                                  <p:childTnLst>
                                    <p:set>
                                      <p:cBhvr>
                                        <p:cTn id="107" dur="1" fill="hold">
                                          <p:stCondLst>
                                            <p:cond delay="0"/>
                                          </p:stCondLst>
                                        </p:cTn>
                                        <p:tgtEl>
                                          <p:spTgt spid="11287"/>
                                        </p:tgtEl>
                                        <p:attrNameLst>
                                          <p:attrName>style.visibility</p:attrName>
                                        </p:attrNameLst>
                                      </p:cBhvr>
                                      <p:to>
                                        <p:strVal val="visible"/>
                                      </p:to>
                                    </p:set>
                                    <p:animEffect transition="in" filter="wipe(up)">
                                      <p:cBhvr>
                                        <p:cTn id="108" dur="500"/>
                                        <p:tgtEl>
                                          <p:spTgt spid="11287"/>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11292"/>
                                        </p:tgtEl>
                                        <p:attrNameLst>
                                          <p:attrName>style.visibility</p:attrName>
                                        </p:attrNameLst>
                                      </p:cBhvr>
                                      <p:to>
                                        <p:strVal val="visible"/>
                                      </p:to>
                                    </p:set>
                                    <p:animEffect transition="in" filter="wipe(up)">
                                      <p:cBhvr>
                                        <p:cTn id="111" dur="500"/>
                                        <p:tgtEl>
                                          <p:spTgt spid="11292"/>
                                        </p:tgtEl>
                                      </p:cBhvr>
                                    </p:animEffect>
                                  </p:childTnLst>
                                </p:cTn>
                              </p:par>
                              <p:par>
                                <p:cTn id="112" presetID="22" presetClass="entr" presetSubtype="1" fill="hold" grpId="0" nodeType="withEffect">
                                  <p:stCondLst>
                                    <p:cond delay="0"/>
                                  </p:stCondLst>
                                  <p:childTnLst>
                                    <p:set>
                                      <p:cBhvr>
                                        <p:cTn id="113" dur="1" fill="hold">
                                          <p:stCondLst>
                                            <p:cond delay="0"/>
                                          </p:stCondLst>
                                        </p:cTn>
                                        <p:tgtEl>
                                          <p:spTgt spid="11290"/>
                                        </p:tgtEl>
                                        <p:attrNameLst>
                                          <p:attrName>style.visibility</p:attrName>
                                        </p:attrNameLst>
                                      </p:cBhvr>
                                      <p:to>
                                        <p:strVal val="visible"/>
                                      </p:to>
                                    </p:set>
                                    <p:animEffect transition="in" filter="wipe(up)">
                                      <p:cBhvr>
                                        <p:cTn id="114" dur="500"/>
                                        <p:tgtEl>
                                          <p:spTgt spid="11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animBg="1"/>
      <p:bldP spid="11270" grpId="0" animBg="1"/>
      <p:bldP spid="11271" grpId="0" animBg="1"/>
      <p:bldP spid="11271" grpId="1" animBg="1"/>
      <p:bldP spid="11272" grpId="0" animBg="1"/>
      <p:bldP spid="11273" grpId="0" animBg="1"/>
      <p:bldP spid="11273" grpId="1" animBg="1"/>
      <p:bldP spid="11274" grpId="0" animBg="1"/>
      <p:bldP spid="11275" grpId="0" animBg="1"/>
      <p:bldP spid="11275" grpId="1" animBg="1"/>
      <p:bldP spid="11276" grpId="0" animBg="1"/>
      <p:bldP spid="11277" grpId="0" animBg="1"/>
      <p:bldP spid="11277" grpId="1" animBg="1"/>
      <p:bldP spid="11282" grpId="0" animBg="1"/>
      <p:bldP spid="11283" grpId="0"/>
      <p:bldP spid="11284" grpId="0" animBg="1"/>
      <p:bldP spid="11285" grpId="0" animBg="1"/>
      <p:bldP spid="11286" grpId="0"/>
      <p:bldP spid="11287" grpId="0" animBg="1"/>
      <p:bldP spid="11288" grpId="0" animBg="1"/>
      <p:bldP spid="11289" grpId="0"/>
      <p:bldP spid="11290" grpId="0" animBg="1"/>
      <p:bldP spid="11291" grpId="0" animBg="1"/>
      <p:bldP spid="112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229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229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2293" name="Freeform 6"/>
          <p:cNvSpPr/>
          <p:nvPr/>
        </p:nvSpPr>
        <p:spPr>
          <a:xfrm>
            <a:off x="1389063" y="1341438"/>
            <a:ext cx="239712" cy="4773612"/>
          </a:xfrm>
          <a:custGeom>
            <a:avLst/>
            <a:gdLst/>
            <a:ahLst/>
            <a:cxnLst>
              <a:cxn ang="0">
                <a:pos x="100456150" y="0"/>
              </a:cxn>
              <a:cxn ang="0">
                <a:pos x="100456150" y="0"/>
              </a:cxn>
              <a:cxn ang="0">
                <a:pos x="201620502" y="100260087"/>
              </a:cxn>
              <a:cxn ang="0">
                <a:pos x="201620502" y="2147483647"/>
              </a:cxn>
              <a:cxn ang="0">
                <a:pos x="100456150" y="2147483647"/>
              </a:cxn>
              <a:cxn ang="0">
                <a:pos x="100456150" y="2147483647"/>
              </a:cxn>
              <a:cxn ang="0">
                <a:pos x="0" y="2147483647"/>
              </a:cxn>
              <a:cxn ang="0">
                <a:pos x="0" y="100260087"/>
              </a:cxn>
              <a:cxn ang="0">
                <a:pos x="100456150" y="0"/>
              </a:cxn>
            </a:cxnLst>
            <a:rect l="0" t="0" r="0" b="0"/>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2">
              <a:alpha val="100000"/>
            </a:schemeClr>
          </a:solidFill>
          <a:ln w="9525">
            <a:noFill/>
          </a:ln>
        </p:spPr>
        <p:txBody>
          <a:bodyPr/>
          <a:lstStyle/>
          <a:p>
            <a:endParaRPr lang="zh-CN" altLang="en-US"/>
          </a:p>
        </p:txBody>
      </p:sp>
      <p:sp>
        <p:nvSpPr>
          <p:cNvPr id="12294" name="Freeform 7"/>
          <p:cNvSpPr/>
          <p:nvPr/>
        </p:nvSpPr>
        <p:spPr>
          <a:xfrm>
            <a:off x="2582863" y="1341438"/>
            <a:ext cx="239712" cy="4773612"/>
          </a:xfrm>
          <a:custGeom>
            <a:avLst/>
            <a:gdLst/>
            <a:ahLst/>
            <a:cxnLst>
              <a:cxn ang="0">
                <a:pos x="101164352" y="0"/>
              </a:cxn>
              <a:cxn ang="0">
                <a:pos x="101164352" y="0"/>
              </a:cxn>
              <a:cxn ang="0">
                <a:pos x="201620502" y="100260087"/>
              </a:cxn>
              <a:cxn ang="0">
                <a:pos x="201620502" y="2147483647"/>
              </a:cxn>
              <a:cxn ang="0">
                <a:pos x="101164352" y="2147483647"/>
              </a:cxn>
              <a:cxn ang="0">
                <a:pos x="101164352" y="2147483647"/>
              </a:cxn>
              <a:cxn ang="0">
                <a:pos x="0" y="2147483647"/>
              </a:cxn>
              <a:cxn ang="0">
                <a:pos x="0" y="100260087"/>
              </a:cxn>
              <a:cxn ang="0">
                <a:pos x="101164352" y="0"/>
              </a:cxn>
            </a:cxnLst>
            <a:rect l="0" t="0" r="0" b="0"/>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2">
              <a:alpha val="100000"/>
            </a:schemeClr>
          </a:solidFill>
          <a:ln w="9525">
            <a:noFill/>
          </a:ln>
        </p:spPr>
        <p:txBody>
          <a:bodyPr/>
          <a:lstStyle/>
          <a:p>
            <a:endParaRPr lang="zh-CN" altLang="en-US"/>
          </a:p>
        </p:txBody>
      </p:sp>
      <p:sp>
        <p:nvSpPr>
          <p:cNvPr id="12295" name="Freeform 8"/>
          <p:cNvSpPr/>
          <p:nvPr/>
        </p:nvSpPr>
        <p:spPr>
          <a:xfrm>
            <a:off x="3776663" y="1341438"/>
            <a:ext cx="239712" cy="4773612"/>
          </a:xfrm>
          <a:custGeom>
            <a:avLst/>
            <a:gdLst/>
            <a:ahLst/>
            <a:cxnLst>
              <a:cxn ang="0">
                <a:pos x="101164352" y="0"/>
              </a:cxn>
              <a:cxn ang="0">
                <a:pos x="101164352" y="0"/>
              </a:cxn>
              <a:cxn ang="0">
                <a:pos x="201620502" y="100260087"/>
              </a:cxn>
              <a:cxn ang="0">
                <a:pos x="201620502" y="2147483647"/>
              </a:cxn>
              <a:cxn ang="0">
                <a:pos x="101164352" y="2147483647"/>
              </a:cxn>
              <a:cxn ang="0">
                <a:pos x="101164352" y="2147483647"/>
              </a:cxn>
              <a:cxn ang="0">
                <a:pos x="0" y="2147483647"/>
              </a:cxn>
              <a:cxn ang="0">
                <a:pos x="0" y="100260087"/>
              </a:cxn>
              <a:cxn ang="0">
                <a:pos x="101164352" y="0"/>
              </a:cxn>
            </a:cxnLst>
            <a:rect l="0" t="0" r="0" b="0"/>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2">
              <a:alpha val="100000"/>
            </a:schemeClr>
          </a:solidFill>
          <a:ln w="9525">
            <a:noFill/>
          </a:ln>
        </p:spPr>
        <p:txBody>
          <a:bodyPr/>
          <a:lstStyle/>
          <a:p>
            <a:endParaRPr lang="zh-CN" altLang="en-US"/>
          </a:p>
        </p:txBody>
      </p:sp>
      <p:sp>
        <p:nvSpPr>
          <p:cNvPr id="12296" name="Freeform 9"/>
          <p:cNvSpPr/>
          <p:nvPr/>
        </p:nvSpPr>
        <p:spPr>
          <a:xfrm>
            <a:off x="4972050" y="1341438"/>
            <a:ext cx="238125" cy="4773612"/>
          </a:xfrm>
          <a:custGeom>
            <a:avLst/>
            <a:gdLst/>
            <a:ahLst/>
            <a:cxnLst>
              <a:cxn ang="0">
                <a:pos x="99828684" y="0"/>
              </a:cxn>
              <a:cxn ang="0">
                <a:pos x="99828684" y="0"/>
              </a:cxn>
              <a:cxn ang="0">
                <a:pos x="198959704" y="100260087"/>
              </a:cxn>
              <a:cxn ang="0">
                <a:pos x="198959704" y="2147483647"/>
              </a:cxn>
              <a:cxn ang="0">
                <a:pos x="99828684" y="2147483647"/>
              </a:cxn>
              <a:cxn ang="0">
                <a:pos x="99828684" y="2147483647"/>
              </a:cxn>
              <a:cxn ang="0">
                <a:pos x="0" y="2147483647"/>
              </a:cxn>
              <a:cxn ang="0">
                <a:pos x="0" y="100260087"/>
              </a:cxn>
              <a:cxn ang="0">
                <a:pos x="99828684" y="0"/>
              </a:cxn>
            </a:cxnLst>
            <a:rect l="0" t="0" r="0" b="0"/>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2">
              <a:alpha val="100000"/>
            </a:schemeClr>
          </a:solidFill>
          <a:ln w="9525">
            <a:noFill/>
          </a:ln>
        </p:spPr>
        <p:txBody>
          <a:bodyPr/>
          <a:lstStyle/>
          <a:p>
            <a:endParaRPr lang="zh-CN" altLang="en-US"/>
          </a:p>
        </p:txBody>
      </p:sp>
      <p:sp>
        <p:nvSpPr>
          <p:cNvPr id="12297" name="Freeform 10"/>
          <p:cNvSpPr/>
          <p:nvPr/>
        </p:nvSpPr>
        <p:spPr>
          <a:xfrm>
            <a:off x="6165850" y="1341438"/>
            <a:ext cx="239713" cy="4773612"/>
          </a:xfrm>
          <a:custGeom>
            <a:avLst/>
            <a:gdLst/>
            <a:ahLst/>
            <a:cxnLst>
              <a:cxn ang="0">
                <a:pos x="100456569" y="0"/>
              </a:cxn>
              <a:cxn ang="0">
                <a:pos x="100456569" y="0"/>
              </a:cxn>
              <a:cxn ang="0">
                <a:pos x="201621343" y="100260087"/>
              </a:cxn>
              <a:cxn ang="0">
                <a:pos x="201621343" y="2147483647"/>
              </a:cxn>
              <a:cxn ang="0">
                <a:pos x="100456569" y="2147483647"/>
              </a:cxn>
              <a:cxn ang="0">
                <a:pos x="100456569" y="2147483647"/>
              </a:cxn>
              <a:cxn ang="0">
                <a:pos x="0" y="2147483647"/>
              </a:cxn>
              <a:cxn ang="0">
                <a:pos x="0" y="100260087"/>
              </a:cxn>
              <a:cxn ang="0">
                <a:pos x="100456569" y="0"/>
              </a:cxn>
            </a:cxnLst>
            <a:rect l="0" t="0" r="0" b="0"/>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2">
              <a:alpha val="100000"/>
            </a:schemeClr>
          </a:solidFill>
          <a:ln w="9525">
            <a:noFill/>
          </a:ln>
        </p:spPr>
        <p:txBody>
          <a:bodyPr/>
          <a:lstStyle/>
          <a:p>
            <a:endParaRPr lang="zh-CN" altLang="en-US"/>
          </a:p>
        </p:txBody>
      </p:sp>
      <p:sp>
        <p:nvSpPr>
          <p:cNvPr id="12298" name="Freeform 11"/>
          <p:cNvSpPr/>
          <p:nvPr/>
        </p:nvSpPr>
        <p:spPr>
          <a:xfrm>
            <a:off x="7359650" y="1341438"/>
            <a:ext cx="239713" cy="4773612"/>
          </a:xfrm>
          <a:custGeom>
            <a:avLst/>
            <a:gdLst/>
            <a:ahLst/>
            <a:cxnLst>
              <a:cxn ang="0">
                <a:pos x="100456569" y="0"/>
              </a:cxn>
              <a:cxn ang="0">
                <a:pos x="100456569" y="0"/>
              </a:cxn>
              <a:cxn ang="0">
                <a:pos x="201621343" y="100260087"/>
              </a:cxn>
              <a:cxn ang="0">
                <a:pos x="201621343" y="2147483647"/>
              </a:cxn>
              <a:cxn ang="0">
                <a:pos x="100456569" y="2147483647"/>
              </a:cxn>
              <a:cxn ang="0">
                <a:pos x="100456569" y="2147483647"/>
              </a:cxn>
              <a:cxn ang="0">
                <a:pos x="0" y="2147483647"/>
              </a:cxn>
              <a:cxn ang="0">
                <a:pos x="0" y="100260087"/>
              </a:cxn>
              <a:cxn ang="0">
                <a:pos x="100456569" y="0"/>
              </a:cxn>
            </a:cxnLst>
            <a:rect l="0" t="0" r="0" b="0"/>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2">
              <a:alpha val="100000"/>
            </a:schemeClr>
          </a:solidFill>
          <a:ln w="9525">
            <a:noFill/>
          </a:ln>
        </p:spPr>
        <p:txBody>
          <a:bodyPr/>
          <a:lstStyle/>
          <a:p>
            <a:endParaRPr lang="zh-CN" altLang="en-US"/>
          </a:p>
        </p:txBody>
      </p:sp>
      <p:sp>
        <p:nvSpPr>
          <p:cNvPr id="12299" name="Oval 12"/>
          <p:cNvSpPr/>
          <p:nvPr/>
        </p:nvSpPr>
        <p:spPr>
          <a:xfrm>
            <a:off x="1209675" y="1951038"/>
            <a:ext cx="581025" cy="579437"/>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00" name="TextBox 40"/>
          <p:cNvSpPr txBox="1"/>
          <p:nvPr/>
        </p:nvSpPr>
        <p:spPr>
          <a:xfrm>
            <a:off x="1203325" y="2055813"/>
            <a:ext cx="646113"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83%</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01" name="Oval 12"/>
          <p:cNvSpPr/>
          <p:nvPr/>
        </p:nvSpPr>
        <p:spPr>
          <a:xfrm>
            <a:off x="2397125" y="3260725"/>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02" name="TextBox 42"/>
          <p:cNvSpPr txBox="1"/>
          <p:nvPr/>
        </p:nvSpPr>
        <p:spPr>
          <a:xfrm>
            <a:off x="2390775" y="3365500"/>
            <a:ext cx="646113"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65%</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03" name="Oval 12"/>
          <p:cNvSpPr/>
          <p:nvPr/>
        </p:nvSpPr>
        <p:spPr>
          <a:xfrm>
            <a:off x="3584575" y="3930650"/>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04" name="TextBox 44"/>
          <p:cNvSpPr txBox="1"/>
          <p:nvPr/>
        </p:nvSpPr>
        <p:spPr>
          <a:xfrm>
            <a:off x="3578225" y="4035425"/>
            <a:ext cx="646113" cy="368300"/>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43%</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05" name="Oval 12"/>
          <p:cNvSpPr/>
          <p:nvPr/>
        </p:nvSpPr>
        <p:spPr>
          <a:xfrm>
            <a:off x="4784725" y="2470150"/>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06" name="TextBox 46"/>
          <p:cNvSpPr txBox="1"/>
          <p:nvPr/>
        </p:nvSpPr>
        <p:spPr>
          <a:xfrm>
            <a:off x="4779963" y="2574925"/>
            <a:ext cx="646112"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75%</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07" name="Oval 12"/>
          <p:cNvSpPr/>
          <p:nvPr/>
        </p:nvSpPr>
        <p:spPr>
          <a:xfrm>
            <a:off x="6000750" y="3821113"/>
            <a:ext cx="581025" cy="579437"/>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08" name="TextBox 48"/>
          <p:cNvSpPr txBox="1"/>
          <p:nvPr/>
        </p:nvSpPr>
        <p:spPr>
          <a:xfrm>
            <a:off x="5994400" y="3925888"/>
            <a:ext cx="646113"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48%</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09" name="Oval 12"/>
          <p:cNvSpPr/>
          <p:nvPr/>
        </p:nvSpPr>
        <p:spPr>
          <a:xfrm>
            <a:off x="7173913" y="2892425"/>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2310" name="TextBox 50"/>
          <p:cNvSpPr txBox="1"/>
          <p:nvPr/>
        </p:nvSpPr>
        <p:spPr>
          <a:xfrm>
            <a:off x="7167563" y="2997200"/>
            <a:ext cx="646112"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70%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2311" name="TextBox 51"/>
          <p:cNvSpPr txBox="1"/>
          <p:nvPr/>
        </p:nvSpPr>
        <p:spPr>
          <a:xfrm>
            <a:off x="942975" y="6135688"/>
            <a:ext cx="923925"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文本一</a:t>
            </a:r>
          </a:p>
        </p:txBody>
      </p:sp>
      <p:sp>
        <p:nvSpPr>
          <p:cNvPr id="12312" name="TextBox 52"/>
          <p:cNvSpPr txBox="1"/>
          <p:nvPr/>
        </p:nvSpPr>
        <p:spPr>
          <a:xfrm>
            <a:off x="2198688" y="6135688"/>
            <a:ext cx="922337"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文本二</a:t>
            </a:r>
          </a:p>
        </p:txBody>
      </p:sp>
      <p:sp>
        <p:nvSpPr>
          <p:cNvPr id="12313" name="TextBox 53"/>
          <p:cNvSpPr txBox="1"/>
          <p:nvPr/>
        </p:nvSpPr>
        <p:spPr>
          <a:xfrm>
            <a:off x="3413125" y="6135688"/>
            <a:ext cx="923925"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文本三</a:t>
            </a:r>
          </a:p>
        </p:txBody>
      </p:sp>
      <p:sp>
        <p:nvSpPr>
          <p:cNvPr id="12314" name="TextBox 54"/>
          <p:cNvSpPr txBox="1"/>
          <p:nvPr/>
        </p:nvSpPr>
        <p:spPr>
          <a:xfrm>
            <a:off x="4613275" y="6135688"/>
            <a:ext cx="923925"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文本四</a:t>
            </a:r>
          </a:p>
        </p:txBody>
      </p:sp>
      <p:sp>
        <p:nvSpPr>
          <p:cNvPr id="12315" name="TextBox 55"/>
          <p:cNvSpPr txBox="1"/>
          <p:nvPr/>
        </p:nvSpPr>
        <p:spPr>
          <a:xfrm>
            <a:off x="5815013" y="6135688"/>
            <a:ext cx="923925"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文本五</a:t>
            </a:r>
          </a:p>
        </p:txBody>
      </p:sp>
      <p:sp>
        <p:nvSpPr>
          <p:cNvPr id="12316" name="TextBox 56"/>
          <p:cNvSpPr txBox="1"/>
          <p:nvPr/>
        </p:nvSpPr>
        <p:spPr>
          <a:xfrm>
            <a:off x="7029450" y="6135688"/>
            <a:ext cx="923925" cy="369887"/>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文本六</a:t>
            </a:r>
          </a:p>
        </p:txBody>
      </p:sp>
      <p:sp>
        <p:nvSpPr>
          <p:cNvPr id="12317" name="TextBox 57"/>
          <p:cNvSpPr txBox="1"/>
          <p:nvPr/>
        </p:nvSpPr>
        <p:spPr>
          <a:xfrm>
            <a:off x="8547100" y="2617788"/>
            <a:ext cx="1760538" cy="431800"/>
          </a:xfrm>
          <a:prstGeom prst="rect">
            <a:avLst/>
          </a:prstGeom>
          <a:noFill/>
          <a:ln w="9525">
            <a:noFill/>
          </a:ln>
        </p:spPr>
        <p:txBody>
          <a:bodyPr>
            <a:spAutoFit/>
          </a:bodyPr>
          <a:lstStyle/>
          <a:p>
            <a:pPr lvl="0" eaLnBrk="1" hangingPunct="1"/>
            <a:r>
              <a:rPr lang="zh-CN" altLang="en-US" sz="2200" b="1" dirty="0">
                <a:solidFill>
                  <a:srgbClr val="333333"/>
                </a:solidFill>
                <a:latin typeface="微软雅黑" panose="020B0503020204020204" pitchFamily="2" charset="-122"/>
                <a:ea typeface="微软雅黑" panose="020B0503020204020204" pitchFamily="2" charset="-122"/>
              </a:rPr>
              <a:t>添加标题</a:t>
            </a:r>
            <a:endParaRPr lang="en-US" altLang="x-none" sz="2200" b="1" dirty="0">
              <a:solidFill>
                <a:srgbClr val="333333"/>
              </a:solidFill>
              <a:latin typeface="微软雅黑" panose="020B0503020204020204" pitchFamily="2" charset="-122"/>
              <a:ea typeface="微软雅黑" panose="020B0503020204020204" pitchFamily="2" charset="-122"/>
            </a:endParaRPr>
          </a:p>
        </p:txBody>
      </p:sp>
      <p:sp>
        <p:nvSpPr>
          <p:cNvPr id="12318" name="TextBox 58"/>
          <p:cNvSpPr txBox="1"/>
          <p:nvPr/>
        </p:nvSpPr>
        <p:spPr>
          <a:xfrm>
            <a:off x="8561388" y="3168650"/>
            <a:ext cx="2889250" cy="2246313"/>
          </a:xfrm>
          <a:prstGeom prst="rect">
            <a:avLst/>
          </a:prstGeom>
          <a:noFill/>
          <a:ln w="9525">
            <a:noFill/>
          </a:ln>
        </p:spPr>
        <p:txBody>
          <a:bodyPr>
            <a:spAutoFit/>
          </a:bodyPr>
          <a:lstStyle/>
          <a:p>
            <a:pPr lvl="0" eaLnBrk="1" hangingPunct="1"/>
            <a:r>
              <a:rPr lang="zh-CN" altLang="en-US" sz="20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这里可以添加主要内容这里可以添加主要内容这里可以添加主要内容这里可以添加主要内容添加主要内容这里可以添加主要内容</a:t>
            </a:r>
          </a:p>
          <a:p>
            <a:pPr lvl="0" eaLnBrk="1" hangingPunct="1"/>
            <a:endParaRPr lang="zh-CN" altLang="en-US" sz="2000" dirty="0">
              <a:solidFill>
                <a:srgbClr val="333333"/>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2290"/>
                                        </p:tgtEl>
                                        <p:attrNameLst>
                                          <p:attrName>ppt_y</p:attrName>
                                        </p:attrNameLst>
                                      </p:cBhvr>
                                      <p:tavLst>
                                        <p:tav tm="0">
                                          <p:val>
                                            <p:strVal val="#ppt_y"/>
                                          </p:val>
                                        </p:tav>
                                        <p:tav tm="100000">
                                          <p:val>
                                            <p:strVal val="#ppt_y"/>
                                          </p:val>
                                        </p:tav>
                                      </p:tavLst>
                                    </p:anim>
                                    <p:anim calcmode="lin" valueType="num">
                                      <p:cBhvr>
                                        <p:cTn id="9"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2290"/>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2292"/>
                                        </p:tgtEl>
                                        <p:attrNameLst>
                                          <p:attrName>style.visibility</p:attrName>
                                        </p:attrNameLst>
                                      </p:cBhvr>
                                      <p:to>
                                        <p:strVal val="visible"/>
                                      </p:to>
                                    </p:set>
                                    <p:anim calcmode="lin" valueType="num">
                                      <p:cBhvr additive="base">
                                        <p:cTn id="15" dur="500" fill="hold"/>
                                        <p:tgtEl>
                                          <p:spTgt spid="12292"/>
                                        </p:tgtEl>
                                        <p:attrNameLst>
                                          <p:attrName>ppt_x</p:attrName>
                                        </p:attrNameLst>
                                      </p:cBhvr>
                                      <p:tavLst>
                                        <p:tav tm="0">
                                          <p:val>
                                            <p:strVal val="1+#ppt_w/2"/>
                                          </p:val>
                                        </p:tav>
                                        <p:tav tm="100000">
                                          <p:val>
                                            <p:strVal val="#ppt_x"/>
                                          </p:val>
                                        </p:tav>
                                      </p:tavLst>
                                    </p:anim>
                                    <p:anim calcmode="lin" valueType="num">
                                      <p:cBhvr additive="base">
                                        <p:cTn id="16" dur="500" fill="hold"/>
                                        <p:tgtEl>
                                          <p:spTgt spid="12292"/>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2291"/>
                                        </p:tgtEl>
                                        <p:attrNameLst>
                                          <p:attrName>style.visibility</p:attrName>
                                        </p:attrNameLst>
                                      </p:cBhvr>
                                      <p:to>
                                        <p:strVal val="visible"/>
                                      </p:to>
                                    </p:set>
                                    <p:animEffect transition="in" filter="wipe(right)">
                                      <p:cBhvr>
                                        <p:cTn id="19" dur="500"/>
                                        <p:tgtEl>
                                          <p:spTgt spid="12291"/>
                                        </p:tgtEl>
                                      </p:cBhvr>
                                    </p:animEffect>
                                  </p:childTnLst>
                                </p:cTn>
                              </p:par>
                            </p:childTnLst>
                          </p:cTn>
                        </p:par>
                        <p:par>
                          <p:cTn id="20" fill="hold">
                            <p:stCondLst>
                              <p:cond delay="980"/>
                            </p:stCondLst>
                            <p:childTnLst>
                              <p:par>
                                <p:cTn id="21" presetID="2" presetClass="entr" presetSubtype="9" fill="hold" grpId="0" nodeType="afterEffect">
                                  <p:stCondLst>
                                    <p:cond delay="0"/>
                                  </p:stCondLst>
                                  <p:childTnLst>
                                    <p:set>
                                      <p:cBhvr>
                                        <p:cTn id="22" dur="1" fill="hold">
                                          <p:stCondLst>
                                            <p:cond delay="0"/>
                                          </p:stCondLst>
                                        </p:cTn>
                                        <p:tgtEl>
                                          <p:spTgt spid="12311"/>
                                        </p:tgtEl>
                                        <p:attrNameLst>
                                          <p:attrName>style.visibility</p:attrName>
                                        </p:attrNameLst>
                                      </p:cBhvr>
                                      <p:to>
                                        <p:strVal val="visible"/>
                                      </p:to>
                                    </p:set>
                                    <p:anim calcmode="lin" valueType="num">
                                      <p:cBhvr additive="base">
                                        <p:cTn id="23" dur="500" fill="hold"/>
                                        <p:tgtEl>
                                          <p:spTgt spid="12311"/>
                                        </p:tgtEl>
                                        <p:attrNameLst>
                                          <p:attrName>ppt_x</p:attrName>
                                        </p:attrNameLst>
                                      </p:cBhvr>
                                      <p:tavLst>
                                        <p:tav tm="0">
                                          <p:val>
                                            <p:strVal val="0-#ppt_w/2"/>
                                          </p:val>
                                        </p:tav>
                                        <p:tav tm="100000">
                                          <p:val>
                                            <p:strVal val="#ppt_x"/>
                                          </p:val>
                                        </p:tav>
                                      </p:tavLst>
                                    </p:anim>
                                    <p:anim calcmode="lin" valueType="num">
                                      <p:cBhvr additive="base">
                                        <p:cTn id="24" dur="500" fill="hold"/>
                                        <p:tgtEl>
                                          <p:spTgt spid="12311"/>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100"/>
                                  </p:stCondLst>
                                  <p:childTnLst>
                                    <p:set>
                                      <p:cBhvr>
                                        <p:cTn id="26" dur="1" fill="hold">
                                          <p:stCondLst>
                                            <p:cond delay="0"/>
                                          </p:stCondLst>
                                        </p:cTn>
                                        <p:tgtEl>
                                          <p:spTgt spid="12312"/>
                                        </p:tgtEl>
                                        <p:attrNameLst>
                                          <p:attrName>style.visibility</p:attrName>
                                        </p:attrNameLst>
                                      </p:cBhvr>
                                      <p:to>
                                        <p:strVal val="visible"/>
                                      </p:to>
                                    </p:set>
                                    <p:anim calcmode="lin" valueType="num">
                                      <p:cBhvr additive="base">
                                        <p:cTn id="27" dur="500" fill="hold"/>
                                        <p:tgtEl>
                                          <p:spTgt spid="12312"/>
                                        </p:tgtEl>
                                        <p:attrNameLst>
                                          <p:attrName>ppt_x</p:attrName>
                                        </p:attrNameLst>
                                      </p:cBhvr>
                                      <p:tavLst>
                                        <p:tav tm="0">
                                          <p:val>
                                            <p:strVal val="0-#ppt_w/2"/>
                                          </p:val>
                                        </p:tav>
                                        <p:tav tm="100000">
                                          <p:val>
                                            <p:strVal val="#ppt_x"/>
                                          </p:val>
                                        </p:tav>
                                      </p:tavLst>
                                    </p:anim>
                                    <p:anim calcmode="lin" valueType="num">
                                      <p:cBhvr additive="base">
                                        <p:cTn id="28" dur="500" fill="hold"/>
                                        <p:tgtEl>
                                          <p:spTgt spid="12312"/>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200"/>
                                  </p:stCondLst>
                                  <p:childTnLst>
                                    <p:set>
                                      <p:cBhvr>
                                        <p:cTn id="30" dur="1" fill="hold">
                                          <p:stCondLst>
                                            <p:cond delay="0"/>
                                          </p:stCondLst>
                                        </p:cTn>
                                        <p:tgtEl>
                                          <p:spTgt spid="12313"/>
                                        </p:tgtEl>
                                        <p:attrNameLst>
                                          <p:attrName>style.visibility</p:attrName>
                                        </p:attrNameLst>
                                      </p:cBhvr>
                                      <p:to>
                                        <p:strVal val="visible"/>
                                      </p:to>
                                    </p:set>
                                    <p:anim calcmode="lin" valueType="num">
                                      <p:cBhvr additive="base">
                                        <p:cTn id="31" dur="500" fill="hold"/>
                                        <p:tgtEl>
                                          <p:spTgt spid="12313"/>
                                        </p:tgtEl>
                                        <p:attrNameLst>
                                          <p:attrName>ppt_x</p:attrName>
                                        </p:attrNameLst>
                                      </p:cBhvr>
                                      <p:tavLst>
                                        <p:tav tm="0">
                                          <p:val>
                                            <p:strVal val="0-#ppt_w/2"/>
                                          </p:val>
                                        </p:tav>
                                        <p:tav tm="100000">
                                          <p:val>
                                            <p:strVal val="#ppt_x"/>
                                          </p:val>
                                        </p:tav>
                                      </p:tavLst>
                                    </p:anim>
                                    <p:anim calcmode="lin" valueType="num">
                                      <p:cBhvr additive="base">
                                        <p:cTn id="32" dur="500" fill="hold"/>
                                        <p:tgtEl>
                                          <p:spTgt spid="12313"/>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300"/>
                                  </p:stCondLst>
                                  <p:childTnLst>
                                    <p:set>
                                      <p:cBhvr>
                                        <p:cTn id="34" dur="1" fill="hold">
                                          <p:stCondLst>
                                            <p:cond delay="0"/>
                                          </p:stCondLst>
                                        </p:cTn>
                                        <p:tgtEl>
                                          <p:spTgt spid="12314"/>
                                        </p:tgtEl>
                                        <p:attrNameLst>
                                          <p:attrName>style.visibility</p:attrName>
                                        </p:attrNameLst>
                                      </p:cBhvr>
                                      <p:to>
                                        <p:strVal val="visible"/>
                                      </p:to>
                                    </p:set>
                                    <p:anim calcmode="lin" valueType="num">
                                      <p:cBhvr additive="base">
                                        <p:cTn id="35" dur="500" fill="hold"/>
                                        <p:tgtEl>
                                          <p:spTgt spid="12314"/>
                                        </p:tgtEl>
                                        <p:attrNameLst>
                                          <p:attrName>ppt_x</p:attrName>
                                        </p:attrNameLst>
                                      </p:cBhvr>
                                      <p:tavLst>
                                        <p:tav tm="0">
                                          <p:val>
                                            <p:strVal val="0-#ppt_w/2"/>
                                          </p:val>
                                        </p:tav>
                                        <p:tav tm="100000">
                                          <p:val>
                                            <p:strVal val="#ppt_x"/>
                                          </p:val>
                                        </p:tav>
                                      </p:tavLst>
                                    </p:anim>
                                    <p:anim calcmode="lin" valueType="num">
                                      <p:cBhvr additive="base">
                                        <p:cTn id="36" dur="500" fill="hold"/>
                                        <p:tgtEl>
                                          <p:spTgt spid="12314"/>
                                        </p:tgtEl>
                                        <p:attrNameLst>
                                          <p:attrName>ppt_y</p:attrName>
                                        </p:attrNameLst>
                                      </p:cBhvr>
                                      <p:tavLst>
                                        <p:tav tm="0">
                                          <p:val>
                                            <p:strVal val="0-#ppt_h/2"/>
                                          </p:val>
                                        </p:tav>
                                        <p:tav tm="100000">
                                          <p:val>
                                            <p:strVal val="#ppt_y"/>
                                          </p:val>
                                        </p:tav>
                                      </p:tavLst>
                                    </p:anim>
                                  </p:childTnLst>
                                </p:cTn>
                              </p:par>
                              <p:par>
                                <p:cTn id="37" presetID="2" presetClass="entr" presetSubtype="9" fill="hold" grpId="0" nodeType="withEffect">
                                  <p:stCondLst>
                                    <p:cond delay="400"/>
                                  </p:stCondLst>
                                  <p:childTnLst>
                                    <p:set>
                                      <p:cBhvr>
                                        <p:cTn id="38" dur="1" fill="hold">
                                          <p:stCondLst>
                                            <p:cond delay="0"/>
                                          </p:stCondLst>
                                        </p:cTn>
                                        <p:tgtEl>
                                          <p:spTgt spid="12315"/>
                                        </p:tgtEl>
                                        <p:attrNameLst>
                                          <p:attrName>style.visibility</p:attrName>
                                        </p:attrNameLst>
                                      </p:cBhvr>
                                      <p:to>
                                        <p:strVal val="visible"/>
                                      </p:to>
                                    </p:set>
                                    <p:anim calcmode="lin" valueType="num">
                                      <p:cBhvr additive="base">
                                        <p:cTn id="39" dur="500" fill="hold"/>
                                        <p:tgtEl>
                                          <p:spTgt spid="12315"/>
                                        </p:tgtEl>
                                        <p:attrNameLst>
                                          <p:attrName>ppt_x</p:attrName>
                                        </p:attrNameLst>
                                      </p:cBhvr>
                                      <p:tavLst>
                                        <p:tav tm="0">
                                          <p:val>
                                            <p:strVal val="0-#ppt_w/2"/>
                                          </p:val>
                                        </p:tav>
                                        <p:tav tm="100000">
                                          <p:val>
                                            <p:strVal val="#ppt_x"/>
                                          </p:val>
                                        </p:tav>
                                      </p:tavLst>
                                    </p:anim>
                                    <p:anim calcmode="lin" valueType="num">
                                      <p:cBhvr additive="base">
                                        <p:cTn id="40" dur="500" fill="hold"/>
                                        <p:tgtEl>
                                          <p:spTgt spid="12315"/>
                                        </p:tgtEl>
                                        <p:attrNameLst>
                                          <p:attrName>ppt_y</p:attrName>
                                        </p:attrNameLst>
                                      </p:cBhvr>
                                      <p:tavLst>
                                        <p:tav tm="0">
                                          <p:val>
                                            <p:strVal val="0-#ppt_h/2"/>
                                          </p:val>
                                        </p:tav>
                                        <p:tav tm="100000">
                                          <p:val>
                                            <p:strVal val="#ppt_y"/>
                                          </p:val>
                                        </p:tav>
                                      </p:tavLst>
                                    </p:anim>
                                  </p:childTnLst>
                                </p:cTn>
                              </p:par>
                              <p:par>
                                <p:cTn id="41" presetID="2" presetClass="entr" presetSubtype="9" fill="hold" grpId="0" nodeType="withEffect">
                                  <p:stCondLst>
                                    <p:cond delay="500"/>
                                  </p:stCondLst>
                                  <p:childTnLst>
                                    <p:set>
                                      <p:cBhvr>
                                        <p:cTn id="42" dur="1" fill="hold">
                                          <p:stCondLst>
                                            <p:cond delay="0"/>
                                          </p:stCondLst>
                                        </p:cTn>
                                        <p:tgtEl>
                                          <p:spTgt spid="12316"/>
                                        </p:tgtEl>
                                        <p:attrNameLst>
                                          <p:attrName>style.visibility</p:attrName>
                                        </p:attrNameLst>
                                      </p:cBhvr>
                                      <p:to>
                                        <p:strVal val="visible"/>
                                      </p:to>
                                    </p:set>
                                    <p:anim calcmode="lin" valueType="num">
                                      <p:cBhvr additive="base">
                                        <p:cTn id="43" dur="500" fill="hold"/>
                                        <p:tgtEl>
                                          <p:spTgt spid="12316"/>
                                        </p:tgtEl>
                                        <p:attrNameLst>
                                          <p:attrName>ppt_x</p:attrName>
                                        </p:attrNameLst>
                                      </p:cBhvr>
                                      <p:tavLst>
                                        <p:tav tm="0">
                                          <p:val>
                                            <p:strVal val="0-#ppt_w/2"/>
                                          </p:val>
                                        </p:tav>
                                        <p:tav tm="100000">
                                          <p:val>
                                            <p:strVal val="#ppt_x"/>
                                          </p:val>
                                        </p:tav>
                                      </p:tavLst>
                                    </p:anim>
                                    <p:anim calcmode="lin" valueType="num">
                                      <p:cBhvr additive="base">
                                        <p:cTn id="44" dur="500" fill="hold"/>
                                        <p:tgtEl>
                                          <p:spTgt spid="12316"/>
                                        </p:tgtEl>
                                        <p:attrNameLst>
                                          <p:attrName>ppt_y</p:attrName>
                                        </p:attrNameLst>
                                      </p:cBhvr>
                                      <p:tavLst>
                                        <p:tav tm="0">
                                          <p:val>
                                            <p:strVal val="0-#ppt_h/2"/>
                                          </p:val>
                                        </p:tav>
                                        <p:tav tm="100000">
                                          <p:val>
                                            <p:strVal val="#ppt_y"/>
                                          </p:val>
                                        </p:tav>
                                      </p:tavLst>
                                    </p:anim>
                                  </p:childTnLst>
                                </p:cTn>
                              </p:par>
                            </p:childTnLst>
                          </p:cTn>
                        </p:par>
                        <p:par>
                          <p:cTn id="45" fill="hold">
                            <p:stCondLst>
                              <p:cond delay="1480"/>
                            </p:stCondLst>
                            <p:childTnLst>
                              <p:par>
                                <p:cTn id="46" presetID="22" presetClass="entr" presetSubtype="4" fill="hold" nodeType="afterEffect">
                                  <p:stCondLst>
                                    <p:cond delay="0"/>
                                  </p:stCondLst>
                                  <p:childTnLst>
                                    <p:set>
                                      <p:cBhvr>
                                        <p:cTn id="47" dur="1" fill="hold">
                                          <p:stCondLst>
                                            <p:cond delay="0"/>
                                          </p:stCondLst>
                                        </p:cTn>
                                        <p:tgtEl>
                                          <p:spTgt spid="12293"/>
                                        </p:tgtEl>
                                        <p:attrNameLst>
                                          <p:attrName>style.visibility</p:attrName>
                                        </p:attrNameLst>
                                      </p:cBhvr>
                                      <p:to>
                                        <p:strVal val="visible"/>
                                      </p:to>
                                    </p:set>
                                    <p:animEffect transition="in" filter="wipe(down)">
                                      <p:cBhvr>
                                        <p:cTn id="48" dur="500"/>
                                        <p:tgtEl>
                                          <p:spTgt spid="12293"/>
                                        </p:tgtEl>
                                      </p:cBhvr>
                                    </p:animEffect>
                                  </p:childTnLst>
                                </p:cTn>
                              </p:par>
                              <p:par>
                                <p:cTn id="49" presetID="22" presetClass="entr" presetSubtype="4" fill="hold" nodeType="withEffect">
                                  <p:stCondLst>
                                    <p:cond delay="100"/>
                                  </p:stCondLst>
                                  <p:childTnLst>
                                    <p:set>
                                      <p:cBhvr>
                                        <p:cTn id="50" dur="1" fill="hold">
                                          <p:stCondLst>
                                            <p:cond delay="0"/>
                                          </p:stCondLst>
                                        </p:cTn>
                                        <p:tgtEl>
                                          <p:spTgt spid="12294"/>
                                        </p:tgtEl>
                                        <p:attrNameLst>
                                          <p:attrName>style.visibility</p:attrName>
                                        </p:attrNameLst>
                                      </p:cBhvr>
                                      <p:to>
                                        <p:strVal val="visible"/>
                                      </p:to>
                                    </p:set>
                                    <p:animEffect transition="in" filter="wipe(down)">
                                      <p:cBhvr>
                                        <p:cTn id="51" dur="500"/>
                                        <p:tgtEl>
                                          <p:spTgt spid="12294"/>
                                        </p:tgtEl>
                                      </p:cBhvr>
                                    </p:animEffect>
                                  </p:childTnLst>
                                </p:cTn>
                              </p:par>
                              <p:par>
                                <p:cTn id="52" presetID="22" presetClass="entr" presetSubtype="4" fill="hold" nodeType="withEffect">
                                  <p:stCondLst>
                                    <p:cond delay="200"/>
                                  </p:stCondLst>
                                  <p:childTnLst>
                                    <p:set>
                                      <p:cBhvr>
                                        <p:cTn id="53" dur="1" fill="hold">
                                          <p:stCondLst>
                                            <p:cond delay="0"/>
                                          </p:stCondLst>
                                        </p:cTn>
                                        <p:tgtEl>
                                          <p:spTgt spid="12295"/>
                                        </p:tgtEl>
                                        <p:attrNameLst>
                                          <p:attrName>style.visibility</p:attrName>
                                        </p:attrNameLst>
                                      </p:cBhvr>
                                      <p:to>
                                        <p:strVal val="visible"/>
                                      </p:to>
                                    </p:set>
                                    <p:animEffect transition="in" filter="wipe(down)">
                                      <p:cBhvr>
                                        <p:cTn id="54" dur="500"/>
                                        <p:tgtEl>
                                          <p:spTgt spid="12295"/>
                                        </p:tgtEl>
                                      </p:cBhvr>
                                    </p:animEffect>
                                  </p:childTnLst>
                                </p:cTn>
                              </p:par>
                              <p:par>
                                <p:cTn id="55" presetID="22" presetClass="entr" presetSubtype="4" fill="hold" nodeType="withEffect">
                                  <p:stCondLst>
                                    <p:cond delay="300"/>
                                  </p:stCondLst>
                                  <p:childTnLst>
                                    <p:set>
                                      <p:cBhvr>
                                        <p:cTn id="56" dur="1" fill="hold">
                                          <p:stCondLst>
                                            <p:cond delay="0"/>
                                          </p:stCondLst>
                                        </p:cTn>
                                        <p:tgtEl>
                                          <p:spTgt spid="12296"/>
                                        </p:tgtEl>
                                        <p:attrNameLst>
                                          <p:attrName>style.visibility</p:attrName>
                                        </p:attrNameLst>
                                      </p:cBhvr>
                                      <p:to>
                                        <p:strVal val="visible"/>
                                      </p:to>
                                    </p:set>
                                    <p:animEffect transition="in" filter="wipe(down)">
                                      <p:cBhvr>
                                        <p:cTn id="57" dur="500"/>
                                        <p:tgtEl>
                                          <p:spTgt spid="12296"/>
                                        </p:tgtEl>
                                      </p:cBhvr>
                                    </p:animEffect>
                                  </p:childTnLst>
                                </p:cTn>
                              </p:par>
                              <p:par>
                                <p:cTn id="58" presetID="22" presetClass="entr" presetSubtype="4" fill="hold" nodeType="withEffect">
                                  <p:stCondLst>
                                    <p:cond delay="400"/>
                                  </p:stCondLst>
                                  <p:childTnLst>
                                    <p:set>
                                      <p:cBhvr>
                                        <p:cTn id="59" dur="1" fill="hold">
                                          <p:stCondLst>
                                            <p:cond delay="0"/>
                                          </p:stCondLst>
                                        </p:cTn>
                                        <p:tgtEl>
                                          <p:spTgt spid="12297"/>
                                        </p:tgtEl>
                                        <p:attrNameLst>
                                          <p:attrName>style.visibility</p:attrName>
                                        </p:attrNameLst>
                                      </p:cBhvr>
                                      <p:to>
                                        <p:strVal val="visible"/>
                                      </p:to>
                                    </p:set>
                                    <p:animEffect transition="in" filter="wipe(down)">
                                      <p:cBhvr>
                                        <p:cTn id="60" dur="500"/>
                                        <p:tgtEl>
                                          <p:spTgt spid="12297"/>
                                        </p:tgtEl>
                                      </p:cBhvr>
                                    </p:animEffect>
                                  </p:childTnLst>
                                </p:cTn>
                              </p:par>
                              <p:par>
                                <p:cTn id="61" presetID="22" presetClass="entr" presetSubtype="4" fill="hold" nodeType="withEffect">
                                  <p:stCondLst>
                                    <p:cond delay="500"/>
                                  </p:stCondLst>
                                  <p:childTnLst>
                                    <p:set>
                                      <p:cBhvr>
                                        <p:cTn id="62" dur="1" fill="hold">
                                          <p:stCondLst>
                                            <p:cond delay="0"/>
                                          </p:stCondLst>
                                        </p:cTn>
                                        <p:tgtEl>
                                          <p:spTgt spid="12298"/>
                                        </p:tgtEl>
                                        <p:attrNameLst>
                                          <p:attrName>style.visibility</p:attrName>
                                        </p:attrNameLst>
                                      </p:cBhvr>
                                      <p:to>
                                        <p:strVal val="visible"/>
                                      </p:to>
                                    </p:set>
                                    <p:animEffect transition="in" filter="wipe(down)">
                                      <p:cBhvr>
                                        <p:cTn id="63" dur="500"/>
                                        <p:tgtEl>
                                          <p:spTgt spid="12298"/>
                                        </p:tgtEl>
                                      </p:cBhvr>
                                    </p:animEffect>
                                  </p:childTnLst>
                                </p:cTn>
                              </p:par>
                            </p:childTnLst>
                          </p:cTn>
                        </p:par>
                        <p:par>
                          <p:cTn id="64" fill="hold">
                            <p:stCondLst>
                              <p:cond delay="1980"/>
                            </p:stCondLst>
                            <p:childTnLst>
                              <p:par>
                                <p:cTn id="65" presetID="1" presetClass="entr" presetSubtype="0" fill="hold" grpId="0" nodeType="afterEffect">
                                  <p:stCondLst>
                                    <p:cond delay="0"/>
                                  </p:stCondLst>
                                  <p:childTnLst>
                                    <p:set>
                                      <p:cBhvr>
                                        <p:cTn id="66" dur="1" fill="hold">
                                          <p:stCondLst>
                                            <p:cond delay="0"/>
                                          </p:stCondLst>
                                        </p:cTn>
                                        <p:tgtEl>
                                          <p:spTgt spid="12299"/>
                                        </p:tgtEl>
                                        <p:attrNameLst>
                                          <p:attrName>style.visibility</p:attrName>
                                        </p:attrNameLst>
                                      </p:cBhvr>
                                      <p:to>
                                        <p:strVal val="visible"/>
                                      </p:to>
                                    </p:set>
                                  </p:childTnLst>
                                </p:cTn>
                              </p:par>
                              <p:par>
                                <p:cTn id="67" presetID="64" presetClass="path" presetSubtype="0" accel="50000" decel="50000" fill="hold" grpId="1" nodeType="withEffect">
                                  <p:stCondLst>
                                    <p:cond delay="0"/>
                                  </p:stCondLst>
                                  <p:childTnLst>
                                    <p:animMotion origin="layout" path="M -4.82503E-6 0.56181 L -4.82503E-6 -3.7037E-7 " pathEditMode="relative" rAng="0" ptsTypes="AA">
                                      <p:cBhvr>
                                        <p:cTn id="68" dur="1000" fill="hold"/>
                                        <p:tgtEl>
                                          <p:spTgt spid="12299"/>
                                        </p:tgtEl>
                                        <p:attrNameLst>
                                          <p:attrName>ppt_x</p:attrName>
                                          <p:attrName>ppt_y</p:attrName>
                                        </p:attrNameLst>
                                      </p:cBhvr>
                                      <p:rCtr x="0" y="-28000"/>
                                    </p:animMotion>
                                  </p:childTnLst>
                                </p:cTn>
                              </p:par>
                            </p:childTnLst>
                          </p:cTn>
                        </p:par>
                        <p:par>
                          <p:cTn id="69" fill="hold">
                            <p:stCondLst>
                              <p:cond delay="1980"/>
                            </p:stCondLst>
                            <p:childTnLst>
                              <p:par>
                                <p:cTn id="70" presetID="31" presetClass="entr" presetSubtype="0" fill="hold" grpId="0" nodeType="afterEffect">
                                  <p:stCondLst>
                                    <p:cond delay="0"/>
                                  </p:stCondLst>
                                  <p:childTnLst>
                                    <p:set>
                                      <p:cBhvr>
                                        <p:cTn id="71" dur="1" fill="hold">
                                          <p:stCondLst>
                                            <p:cond delay="0"/>
                                          </p:stCondLst>
                                        </p:cTn>
                                        <p:tgtEl>
                                          <p:spTgt spid="12300"/>
                                        </p:tgtEl>
                                        <p:attrNameLst>
                                          <p:attrName>style.visibility</p:attrName>
                                        </p:attrNameLst>
                                      </p:cBhvr>
                                      <p:to>
                                        <p:strVal val="visible"/>
                                      </p:to>
                                    </p:set>
                                    <p:anim calcmode="lin" valueType="num">
                                      <p:cBhvr>
                                        <p:cTn id="72" dur="500" fill="hold"/>
                                        <p:tgtEl>
                                          <p:spTgt spid="12300"/>
                                        </p:tgtEl>
                                        <p:attrNameLst>
                                          <p:attrName>ppt_w</p:attrName>
                                        </p:attrNameLst>
                                      </p:cBhvr>
                                      <p:tavLst>
                                        <p:tav tm="0">
                                          <p:val>
                                            <p:fltVal val="0"/>
                                          </p:val>
                                        </p:tav>
                                        <p:tav tm="100000">
                                          <p:val>
                                            <p:strVal val="#ppt_w"/>
                                          </p:val>
                                        </p:tav>
                                      </p:tavLst>
                                    </p:anim>
                                    <p:anim calcmode="lin" valueType="num">
                                      <p:cBhvr>
                                        <p:cTn id="73" dur="500" fill="hold"/>
                                        <p:tgtEl>
                                          <p:spTgt spid="12300"/>
                                        </p:tgtEl>
                                        <p:attrNameLst>
                                          <p:attrName>ppt_h</p:attrName>
                                        </p:attrNameLst>
                                      </p:cBhvr>
                                      <p:tavLst>
                                        <p:tav tm="0">
                                          <p:val>
                                            <p:fltVal val="0"/>
                                          </p:val>
                                        </p:tav>
                                        <p:tav tm="100000">
                                          <p:val>
                                            <p:strVal val="#ppt_h"/>
                                          </p:val>
                                        </p:tav>
                                      </p:tavLst>
                                    </p:anim>
                                    <p:anim calcmode="lin" valueType="num">
                                      <p:cBhvr>
                                        <p:cTn id="74" dur="500" fill="hold"/>
                                        <p:tgtEl>
                                          <p:spTgt spid="12300"/>
                                        </p:tgtEl>
                                        <p:attrNameLst>
                                          <p:attrName>style.rotation</p:attrName>
                                        </p:attrNameLst>
                                      </p:cBhvr>
                                      <p:tavLst>
                                        <p:tav tm="0">
                                          <p:val>
                                            <p:fltVal val="90"/>
                                          </p:val>
                                        </p:tav>
                                        <p:tav tm="100000">
                                          <p:val>
                                            <p:fltVal val="0"/>
                                          </p:val>
                                        </p:tav>
                                      </p:tavLst>
                                    </p:anim>
                                    <p:animEffect transition="in" filter="fade">
                                      <p:cBhvr>
                                        <p:cTn id="75" dur="500"/>
                                        <p:tgtEl>
                                          <p:spTgt spid="12300"/>
                                        </p:tgtEl>
                                      </p:cBhvr>
                                    </p:animEffect>
                                  </p:childTnLst>
                                </p:cTn>
                              </p:par>
                            </p:childTnLst>
                          </p:cTn>
                        </p:par>
                        <p:par>
                          <p:cTn id="76" fill="hold">
                            <p:stCondLst>
                              <p:cond delay="2480"/>
                            </p:stCondLst>
                            <p:childTnLst>
                              <p:par>
                                <p:cTn id="77" presetID="1" presetClass="entr" presetSubtype="0" fill="hold" grpId="0" nodeType="afterEffect">
                                  <p:stCondLst>
                                    <p:cond delay="0"/>
                                  </p:stCondLst>
                                  <p:childTnLst>
                                    <p:set>
                                      <p:cBhvr>
                                        <p:cTn id="78" dur="1" fill="hold">
                                          <p:stCondLst>
                                            <p:cond delay="0"/>
                                          </p:stCondLst>
                                        </p:cTn>
                                        <p:tgtEl>
                                          <p:spTgt spid="12301"/>
                                        </p:tgtEl>
                                        <p:attrNameLst>
                                          <p:attrName>style.visibility</p:attrName>
                                        </p:attrNameLst>
                                      </p:cBhvr>
                                      <p:to>
                                        <p:strVal val="visible"/>
                                      </p:to>
                                    </p:set>
                                  </p:childTnLst>
                                </p:cTn>
                              </p:par>
                              <p:par>
                                <p:cTn id="79" presetID="64" presetClass="path" presetSubtype="0" accel="50000" decel="50000" fill="hold" grpId="1" nodeType="withEffect">
                                  <p:stCondLst>
                                    <p:cond delay="0"/>
                                  </p:stCondLst>
                                  <p:childTnLst>
                                    <p:animMotion origin="layout" path="M -1.96696E-6 0.37084 L -1.96696E-6 -2.59259E-6 " pathEditMode="relative" rAng="0" ptsTypes="AA">
                                      <p:cBhvr>
                                        <p:cTn id="80" dur="1000" fill="hold"/>
                                        <p:tgtEl>
                                          <p:spTgt spid="12301"/>
                                        </p:tgtEl>
                                        <p:attrNameLst>
                                          <p:attrName>ppt_x</p:attrName>
                                          <p:attrName>ppt_y</p:attrName>
                                        </p:attrNameLst>
                                      </p:cBhvr>
                                      <p:rCtr x="0" y="-18400"/>
                                    </p:animMotion>
                                  </p:childTnLst>
                                </p:cTn>
                              </p:par>
                            </p:childTnLst>
                          </p:cTn>
                        </p:par>
                        <p:par>
                          <p:cTn id="81" fill="hold">
                            <p:stCondLst>
                              <p:cond delay="2480"/>
                            </p:stCondLst>
                            <p:childTnLst>
                              <p:par>
                                <p:cTn id="82" presetID="31" presetClass="entr" presetSubtype="0" fill="hold" grpId="0" nodeType="afterEffect">
                                  <p:stCondLst>
                                    <p:cond delay="0"/>
                                  </p:stCondLst>
                                  <p:childTnLst>
                                    <p:set>
                                      <p:cBhvr>
                                        <p:cTn id="83" dur="1" fill="hold">
                                          <p:stCondLst>
                                            <p:cond delay="0"/>
                                          </p:stCondLst>
                                        </p:cTn>
                                        <p:tgtEl>
                                          <p:spTgt spid="12302"/>
                                        </p:tgtEl>
                                        <p:attrNameLst>
                                          <p:attrName>style.visibility</p:attrName>
                                        </p:attrNameLst>
                                      </p:cBhvr>
                                      <p:to>
                                        <p:strVal val="visible"/>
                                      </p:to>
                                    </p:set>
                                    <p:anim calcmode="lin" valueType="num">
                                      <p:cBhvr>
                                        <p:cTn id="84" dur="500" fill="hold"/>
                                        <p:tgtEl>
                                          <p:spTgt spid="12302"/>
                                        </p:tgtEl>
                                        <p:attrNameLst>
                                          <p:attrName>ppt_w</p:attrName>
                                        </p:attrNameLst>
                                      </p:cBhvr>
                                      <p:tavLst>
                                        <p:tav tm="0">
                                          <p:val>
                                            <p:fltVal val="0"/>
                                          </p:val>
                                        </p:tav>
                                        <p:tav tm="100000">
                                          <p:val>
                                            <p:strVal val="#ppt_w"/>
                                          </p:val>
                                        </p:tav>
                                      </p:tavLst>
                                    </p:anim>
                                    <p:anim calcmode="lin" valueType="num">
                                      <p:cBhvr>
                                        <p:cTn id="85" dur="500" fill="hold"/>
                                        <p:tgtEl>
                                          <p:spTgt spid="12302"/>
                                        </p:tgtEl>
                                        <p:attrNameLst>
                                          <p:attrName>ppt_h</p:attrName>
                                        </p:attrNameLst>
                                      </p:cBhvr>
                                      <p:tavLst>
                                        <p:tav tm="0">
                                          <p:val>
                                            <p:fltVal val="0"/>
                                          </p:val>
                                        </p:tav>
                                        <p:tav tm="100000">
                                          <p:val>
                                            <p:strVal val="#ppt_h"/>
                                          </p:val>
                                        </p:tav>
                                      </p:tavLst>
                                    </p:anim>
                                    <p:anim calcmode="lin" valueType="num">
                                      <p:cBhvr>
                                        <p:cTn id="86" dur="500" fill="hold"/>
                                        <p:tgtEl>
                                          <p:spTgt spid="12302"/>
                                        </p:tgtEl>
                                        <p:attrNameLst>
                                          <p:attrName>style.rotation</p:attrName>
                                        </p:attrNameLst>
                                      </p:cBhvr>
                                      <p:tavLst>
                                        <p:tav tm="0">
                                          <p:val>
                                            <p:fltVal val="90"/>
                                          </p:val>
                                        </p:tav>
                                        <p:tav tm="100000">
                                          <p:val>
                                            <p:fltVal val="0"/>
                                          </p:val>
                                        </p:tav>
                                      </p:tavLst>
                                    </p:anim>
                                    <p:animEffect transition="in" filter="fade">
                                      <p:cBhvr>
                                        <p:cTn id="87" dur="500"/>
                                        <p:tgtEl>
                                          <p:spTgt spid="12302"/>
                                        </p:tgtEl>
                                      </p:cBhvr>
                                    </p:animEffect>
                                  </p:childTnLst>
                                </p:cTn>
                              </p:par>
                            </p:childTnLst>
                          </p:cTn>
                        </p:par>
                        <p:par>
                          <p:cTn id="88" fill="hold">
                            <p:stCondLst>
                              <p:cond delay="2980"/>
                            </p:stCondLst>
                            <p:childTnLst>
                              <p:par>
                                <p:cTn id="89" presetID="1" presetClass="entr" presetSubtype="0" fill="hold" grpId="0" nodeType="afterEffect">
                                  <p:stCondLst>
                                    <p:cond delay="0"/>
                                  </p:stCondLst>
                                  <p:childTnLst>
                                    <p:set>
                                      <p:cBhvr>
                                        <p:cTn id="90" dur="1" fill="hold">
                                          <p:stCondLst>
                                            <p:cond delay="0"/>
                                          </p:stCondLst>
                                        </p:cTn>
                                        <p:tgtEl>
                                          <p:spTgt spid="12303"/>
                                        </p:tgtEl>
                                        <p:attrNameLst>
                                          <p:attrName>style.visibility</p:attrName>
                                        </p:attrNameLst>
                                      </p:cBhvr>
                                      <p:to>
                                        <p:strVal val="visible"/>
                                      </p:to>
                                    </p:set>
                                  </p:childTnLst>
                                </p:cTn>
                              </p:par>
                              <p:par>
                                <p:cTn id="91" presetID="64" presetClass="path" presetSubtype="0" accel="50000" decel="50000" fill="hold" grpId="1" nodeType="withEffect">
                                  <p:stCondLst>
                                    <p:cond delay="0"/>
                                  </p:stCondLst>
                                  <p:childTnLst>
                                    <p:animMotion origin="layout" path="M 8.91115E-7 0.27315 L 8.91115E-7 2.22222E-6 " pathEditMode="relative" rAng="0" ptsTypes="AA">
                                      <p:cBhvr>
                                        <p:cTn id="92" dur="1000" fill="hold"/>
                                        <p:tgtEl>
                                          <p:spTgt spid="12303"/>
                                        </p:tgtEl>
                                        <p:attrNameLst>
                                          <p:attrName>ppt_x</p:attrName>
                                          <p:attrName>ppt_y</p:attrName>
                                        </p:attrNameLst>
                                      </p:cBhvr>
                                      <p:rCtr x="0" y="-13600"/>
                                    </p:animMotion>
                                  </p:childTnLst>
                                </p:cTn>
                              </p:par>
                            </p:childTnLst>
                          </p:cTn>
                        </p:par>
                        <p:par>
                          <p:cTn id="93" fill="hold">
                            <p:stCondLst>
                              <p:cond delay="2980"/>
                            </p:stCondLst>
                            <p:childTnLst>
                              <p:par>
                                <p:cTn id="94" presetID="31" presetClass="entr" presetSubtype="0" fill="hold" grpId="0" nodeType="afterEffect">
                                  <p:stCondLst>
                                    <p:cond delay="0"/>
                                  </p:stCondLst>
                                  <p:childTnLst>
                                    <p:set>
                                      <p:cBhvr>
                                        <p:cTn id="95" dur="1" fill="hold">
                                          <p:stCondLst>
                                            <p:cond delay="0"/>
                                          </p:stCondLst>
                                        </p:cTn>
                                        <p:tgtEl>
                                          <p:spTgt spid="12304"/>
                                        </p:tgtEl>
                                        <p:attrNameLst>
                                          <p:attrName>style.visibility</p:attrName>
                                        </p:attrNameLst>
                                      </p:cBhvr>
                                      <p:to>
                                        <p:strVal val="visible"/>
                                      </p:to>
                                    </p:set>
                                    <p:anim calcmode="lin" valueType="num">
                                      <p:cBhvr>
                                        <p:cTn id="96" dur="500" fill="hold"/>
                                        <p:tgtEl>
                                          <p:spTgt spid="12304"/>
                                        </p:tgtEl>
                                        <p:attrNameLst>
                                          <p:attrName>ppt_w</p:attrName>
                                        </p:attrNameLst>
                                      </p:cBhvr>
                                      <p:tavLst>
                                        <p:tav tm="0">
                                          <p:val>
                                            <p:fltVal val="0"/>
                                          </p:val>
                                        </p:tav>
                                        <p:tav tm="100000">
                                          <p:val>
                                            <p:strVal val="#ppt_w"/>
                                          </p:val>
                                        </p:tav>
                                      </p:tavLst>
                                    </p:anim>
                                    <p:anim calcmode="lin" valueType="num">
                                      <p:cBhvr>
                                        <p:cTn id="97" dur="500" fill="hold"/>
                                        <p:tgtEl>
                                          <p:spTgt spid="12304"/>
                                        </p:tgtEl>
                                        <p:attrNameLst>
                                          <p:attrName>ppt_h</p:attrName>
                                        </p:attrNameLst>
                                      </p:cBhvr>
                                      <p:tavLst>
                                        <p:tav tm="0">
                                          <p:val>
                                            <p:fltVal val="0"/>
                                          </p:val>
                                        </p:tav>
                                        <p:tav tm="100000">
                                          <p:val>
                                            <p:strVal val="#ppt_h"/>
                                          </p:val>
                                        </p:tav>
                                      </p:tavLst>
                                    </p:anim>
                                    <p:anim calcmode="lin" valueType="num">
                                      <p:cBhvr>
                                        <p:cTn id="98" dur="500" fill="hold"/>
                                        <p:tgtEl>
                                          <p:spTgt spid="12304"/>
                                        </p:tgtEl>
                                        <p:attrNameLst>
                                          <p:attrName>style.rotation</p:attrName>
                                        </p:attrNameLst>
                                      </p:cBhvr>
                                      <p:tavLst>
                                        <p:tav tm="0">
                                          <p:val>
                                            <p:fltVal val="90"/>
                                          </p:val>
                                        </p:tav>
                                        <p:tav tm="100000">
                                          <p:val>
                                            <p:fltVal val="0"/>
                                          </p:val>
                                        </p:tav>
                                      </p:tavLst>
                                    </p:anim>
                                    <p:animEffect transition="in" filter="fade">
                                      <p:cBhvr>
                                        <p:cTn id="99" dur="500"/>
                                        <p:tgtEl>
                                          <p:spTgt spid="12304"/>
                                        </p:tgtEl>
                                      </p:cBhvr>
                                    </p:animEffect>
                                  </p:childTnLst>
                                </p:cTn>
                              </p:par>
                            </p:childTnLst>
                          </p:cTn>
                        </p:par>
                        <p:par>
                          <p:cTn id="100" fill="hold">
                            <p:stCondLst>
                              <p:cond delay="3480"/>
                            </p:stCondLst>
                            <p:childTnLst>
                              <p:par>
                                <p:cTn id="101" presetID="1" presetClass="entr" presetSubtype="0" fill="hold" grpId="0" nodeType="afterEffect">
                                  <p:stCondLst>
                                    <p:cond delay="0"/>
                                  </p:stCondLst>
                                  <p:childTnLst>
                                    <p:set>
                                      <p:cBhvr>
                                        <p:cTn id="102" dur="1" fill="hold">
                                          <p:stCondLst>
                                            <p:cond delay="0"/>
                                          </p:stCondLst>
                                        </p:cTn>
                                        <p:tgtEl>
                                          <p:spTgt spid="12305"/>
                                        </p:tgtEl>
                                        <p:attrNameLst>
                                          <p:attrName>style.visibility</p:attrName>
                                        </p:attrNameLst>
                                      </p:cBhvr>
                                      <p:to>
                                        <p:strVal val="visible"/>
                                      </p:to>
                                    </p:set>
                                  </p:childTnLst>
                                </p:cTn>
                              </p:par>
                              <p:par>
                                <p:cTn id="103" presetID="64" presetClass="path" presetSubtype="0" accel="50000" decel="50000" fill="hold" grpId="1" nodeType="withEffect">
                                  <p:stCondLst>
                                    <p:cond delay="0"/>
                                  </p:stCondLst>
                                  <p:childTnLst>
                                    <p:animMotion origin="layout" path="M 3.03109E-6 0.48612 L 3.03109E-6 -4.81481E-6 " pathEditMode="relative" rAng="0" ptsTypes="AA">
                                      <p:cBhvr>
                                        <p:cTn id="104" dur="1000" fill="hold"/>
                                        <p:tgtEl>
                                          <p:spTgt spid="12305"/>
                                        </p:tgtEl>
                                        <p:attrNameLst>
                                          <p:attrName>ppt_x</p:attrName>
                                          <p:attrName>ppt_y</p:attrName>
                                        </p:attrNameLst>
                                      </p:cBhvr>
                                      <p:rCtr x="0" y="-24200"/>
                                    </p:animMotion>
                                  </p:childTnLst>
                                </p:cTn>
                              </p:par>
                            </p:childTnLst>
                          </p:cTn>
                        </p:par>
                        <p:par>
                          <p:cTn id="105" fill="hold">
                            <p:stCondLst>
                              <p:cond delay="3480"/>
                            </p:stCondLst>
                            <p:childTnLst>
                              <p:par>
                                <p:cTn id="106" presetID="31" presetClass="entr" presetSubtype="0" fill="hold" grpId="0" nodeType="afterEffect">
                                  <p:stCondLst>
                                    <p:cond delay="0"/>
                                  </p:stCondLst>
                                  <p:childTnLst>
                                    <p:set>
                                      <p:cBhvr>
                                        <p:cTn id="107" dur="1" fill="hold">
                                          <p:stCondLst>
                                            <p:cond delay="0"/>
                                          </p:stCondLst>
                                        </p:cTn>
                                        <p:tgtEl>
                                          <p:spTgt spid="12306"/>
                                        </p:tgtEl>
                                        <p:attrNameLst>
                                          <p:attrName>style.visibility</p:attrName>
                                        </p:attrNameLst>
                                      </p:cBhvr>
                                      <p:to>
                                        <p:strVal val="visible"/>
                                      </p:to>
                                    </p:set>
                                    <p:anim calcmode="lin" valueType="num">
                                      <p:cBhvr>
                                        <p:cTn id="108" dur="500" fill="hold"/>
                                        <p:tgtEl>
                                          <p:spTgt spid="12306"/>
                                        </p:tgtEl>
                                        <p:attrNameLst>
                                          <p:attrName>ppt_w</p:attrName>
                                        </p:attrNameLst>
                                      </p:cBhvr>
                                      <p:tavLst>
                                        <p:tav tm="0">
                                          <p:val>
                                            <p:fltVal val="0"/>
                                          </p:val>
                                        </p:tav>
                                        <p:tav tm="100000">
                                          <p:val>
                                            <p:strVal val="#ppt_w"/>
                                          </p:val>
                                        </p:tav>
                                      </p:tavLst>
                                    </p:anim>
                                    <p:anim calcmode="lin" valueType="num">
                                      <p:cBhvr>
                                        <p:cTn id="109" dur="500" fill="hold"/>
                                        <p:tgtEl>
                                          <p:spTgt spid="12306"/>
                                        </p:tgtEl>
                                        <p:attrNameLst>
                                          <p:attrName>ppt_h</p:attrName>
                                        </p:attrNameLst>
                                      </p:cBhvr>
                                      <p:tavLst>
                                        <p:tav tm="0">
                                          <p:val>
                                            <p:fltVal val="0"/>
                                          </p:val>
                                        </p:tav>
                                        <p:tav tm="100000">
                                          <p:val>
                                            <p:strVal val="#ppt_h"/>
                                          </p:val>
                                        </p:tav>
                                      </p:tavLst>
                                    </p:anim>
                                    <p:anim calcmode="lin" valueType="num">
                                      <p:cBhvr>
                                        <p:cTn id="110" dur="500" fill="hold"/>
                                        <p:tgtEl>
                                          <p:spTgt spid="12306"/>
                                        </p:tgtEl>
                                        <p:attrNameLst>
                                          <p:attrName>style.rotation</p:attrName>
                                        </p:attrNameLst>
                                      </p:cBhvr>
                                      <p:tavLst>
                                        <p:tav tm="0">
                                          <p:val>
                                            <p:fltVal val="90"/>
                                          </p:val>
                                        </p:tav>
                                        <p:tav tm="100000">
                                          <p:val>
                                            <p:fltVal val="0"/>
                                          </p:val>
                                        </p:tav>
                                      </p:tavLst>
                                    </p:anim>
                                    <p:animEffect transition="in" filter="fade">
                                      <p:cBhvr>
                                        <p:cTn id="111" dur="500"/>
                                        <p:tgtEl>
                                          <p:spTgt spid="12306"/>
                                        </p:tgtEl>
                                      </p:cBhvr>
                                    </p:animEffect>
                                  </p:childTnLst>
                                </p:cTn>
                              </p:par>
                            </p:childTnLst>
                          </p:cTn>
                        </p:par>
                        <p:par>
                          <p:cTn id="112" fill="hold">
                            <p:stCondLst>
                              <p:cond delay="3980"/>
                            </p:stCondLst>
                            <p:childTnLst>
                              <p:par>
                                <p:cTn id="113" presetID="1" presetClass="entr" presetSubtype="0" fill="hold" grpId="0" nodeType="afterEffect">
                                  <p:stCondLst>
                                    <p:cond delay="0"/>
                                  </p:stCondLst>
                                  <p:childTnLst>
                                    <p:set>
                                      <p:cBhvr>
                                        <p:cTn id="114" dur="1" fill="hold">
                                          <p:stCondLst>
                                            <p:cond delay="0"/>
                                          </p:stCondLst>
                                        </p:cTn>
                                        <p:tgtEl>
                                          <p:spTgt spid="12307"/>
                                        </p:tgtEl>
                                        <p:attrNameLst>
                                          <p:attrName>style.visibility</p:attrName>
                                        </p:attrNameLst>
                                      </p:cBhvr>
                                      <p:to>
                                        <p:strVal val="visible"/>
                                      </p:to>
                                    </p:set>
                                  </p:childTnLst>
                                </p:cTn>
                              </p:par>
                              <p:par>
                                <p:cTn id="115" presetID="64" presetClass="path" presetSubtype="0" accel="50000" decel="50000" fill="hold" grpId="1" nodeType="withEffect">
                                  <p:stCondLst>
                                    <p:cond delay="0"/>
                                  </p:stCondLst>
                                  <p:childTnLst>
                                    <p:animMotion origin="layout" path="M 8.91115E-7 0.27315 L 8.91115E-7 2.22222E-6 " pathEditMode="relative" rAng="0" ptsTypes="AA">
                                      <p:cBhvr>
                                        <p:cTn id="116" dur="1000" fill="hold"/>
                                        <p:tgtEl>
                                          <p:spTgt spid="12307"/>
                                        </p:tgtEl>
                                        <p:attrNameLst>
                                          <p:attrName>ppt_x</p:attrName>
                                          <p:attrName>ppt_y</p:attrName>
                                        </p:attrNameLst>
                                      </p:cBhvr>
                                      <p:rCtr x="0" y="-13600"/>
                                    </p:animMotion>
                                  </p:childTnLst>
                                </p:cTn>
                              </p:par>
                            </p:childTnLst>
                          </p:cTn>
                        </p:par>
                        <p:par>
                          <p:cTn id="117" fill="hold">
                            <p:stCondLst>
                              <p:cond delay="3980"/>
                            </p:stCondLst>
                            <p:childTnLst>
                              <p:par>
                                <p:cTn id="118" presetID="31" presetClass="entr" presetSubtype="0" fill="hold" grpId="0" nodeType="afterEffect">
                                  <p:stCondLst>
                                    <p:cond delay="0"/>
                                  </p:stCondLst>
                                  <p:childTnLst>
                                    <p:set>
                                      <p:cBhvr>
                                        <p:cTn id="119" dur="1" fill="hold">
                                          <p:stCondLst>
                                            <p:cond delay="0"/>
                                          </p:stCondLst>
                                        </p:cTn>
                                        <p:tgtEl>
                                          <p:spTgt spid="12308"/>
                                        </p:tgtEl>
                                        <p:attrNameLst>
                                          <p:attrName>style.visibility</p:attrName>
                                        </p:attrNameLst>
                                      </p:cBhvr>
                                      <p:to>
                                        <p:strVal val="visible"/>
                                      </p:to>
                                    </p:set>
                                    <p:anim calcmode="lin" valueType="num">
                                      <p:cBhvr>
                                        <p:cTn id="120" dur="500" fill="hold"/>
                                        <p:tgtEl>
                                          <p:spTgt spid="12308"/>
                                        </p:tgtEl>
                                        <p:attrNameLst>
                                          <p:attrName>ppt_w</p:attrName>
                                        </p:attrNameLst>
                                      </p:cBhvr>
                                      <p:tavLst>
                                        <p:tav tm="0">
                                          <p:val>
                                            <p:fltVal val="0"/>
                                          </p:val>
                                        </p:tav>
                                        <p:tav tm="100000">
                                          <p:val>
                                            <p:strVal val="#ppt_w"/>
                                          </p:val>
                                        </p:tav>
                                      </p:tavLst>
                                    </p:anim>
                                    <p:anim calcmode="lin" valueType="num">
                                      <p:cBhvr>
                                        <p:cTn id="121" dur="500" fill="hold"/>
                                        <p:tgtEl>
                                          <p:spTgt spid="12308"/>
                                        </p:tgtEl>
                                        <p:attrNameLst>
                                          <p:attrName>ppt_h</p:attrName>
                                        </p:attrNameLst>
                                      </p:cBhvr>
                                      <p:tavLst>
                                        <p:tav tm="0">
                                          <p:val>
                                            <p:fltVal val="0"/>
                                          </p:val>
                                        </p:tav>
                                        <p:tav tm="100000">
                                          <p:val>
                                            <p:strVal val="#ppt_h"/>
                                          </p:val>
                                        </p:tav>
                                      </p:tavLst>
                                    </p:anim>
                                    <p:anim calcmode="lin" valueType="num">
                                      <p:cBhvr>
                                        <p:cTn id="122" dur="500" fill="hold"/>
                                        <p:tgtEl>
                                          <p:spTgt spid="12308"/>
                                        </p:tgtEl>
                                        <p:attrNameLst>
                                          <p:attrName>style.rotation</p:attrName>
                                        </p:attrNameLst>
                                      </p:cBhvr>
                                      <p:tavLst>
                                        <p:tav tm="0">
                                          <p:val>
                                            <p:fltVal val="90"/>
                                          </p:val>
                                        </p:tav>
                                        <p:tav tm="100000">
                                          <p:val>
                                            <p:fltVal val="0"/>
                                          </p:val>
                                        </p:tav>
                                      </p:tavLst>
                                    </p:anim>
                                    <p:animEffect transition="in" filter="fade">
                                      <p:cBhvr>
                                        <p:cTn id="123" dur="500"/>
                                        <p:tgtEl>
                                          <p:spTgt spid="12308"/>
                                        </p:tgtEl>
                                      </p:cBhvr>
                                    </p:animEffect>
                                  </p:childTnLst>
                                </p:cTn>
                              </p:par>
                            </p:childTnLst>
                          </p:cTn>
                        </p:par>
                        <p:par>
                          <p:cTn id="124" fill="hold">
                            <p:stCondLst>
                              <p:cond delay="4480"/>
                            </p:stCondLst>
                            <p:childTnLst>
                              <p:par>
                                <p:cTn id="125" presetID="1" presetClass="entr" presetSubtype="0" fill="hold" grpId="0" nodeType="afterEffect">
                                  <p:stCondLst>
                                    <p:cond delay="0"/>
                                  </p:stCondLst>
                                  <p:childTnLst>
                                    <p:set>
                                      <p:cBhvr>
                                        <p:cTn id="126" dur="1" fill="hold">
                                          <p:stCondLst>
                                            <p:cond delay="0"/>
                                          </p:stCondLst>
                                        </p:cTn>
                                        <p:tgtEl>
                                          <p:spTgt spid="12309"/>
                                        </p:tgtEl>
                                        <p:attrNameLst>
                                          <p:attrName>style.visibility</p:attrName>
                                        </p:attrNameLst>
                                      </p:cBhvr>
                                      <p:to>
                                        <p:strVal val="visible"/>
                                      </p:to>
                                    </p:set>
                                  </p:childTnLst>
                                </p:cTn>
                              </p:par>
                              <p:par>
                                <p:cTn id="127" presetID="64" presetClass="path" presetSubtype="0" accel="50000" decel="50000" fill="hold" grpId="1" nodeType="withEffect">
                                  <p:stCondLst>
                                    <p:cond delay="0"/>
                                  </p:stCondLst>
                                  <p:childTnLst>
                                    <p:animMotion origin="layout" path="M -2.06062E-6 0.42454 L -2.06062E-6 1.11111E-6 " pathEditMode="relative" rAng="0" ptsTypes="AA">
                                      <p:cBhvr>
                                        <p:cTn id="128" dur="1000" fill="hold"/>
                                        <p:tgtEl>
                                          <p:spTgt spid="12309"/>
                                        </p:tgtEl>
                                        <p:attrNameLst>
                                          <p:attrName>ppt_x</p:attrName>
                                          <p:attrName>ppt_y</p:attrName>
                                        </p:attrNameLst>
                                      </p:cBhvr>
                                      <p:rCtr x="0" y="-21100"/>
                                    </p:animMotion>
                                  </p:childTnLst>
                                </p:cTn>
                              </p:par>
                            </p:childTnLst>
                          </p:cTn>
                        </p:par>
                        <p:par>
                          <p:cTn id="129" fill="hold">
                            <p:stCondLst>
                              <p:cond delay="4480"/>
                            </p:stCondLst>
                            <p:childTnLst>
                              <p:par>
                                <p:cTn id="130" presetID="31" presetClass="entr" presetSubtype="0" fill="hold" grpId="0" nodeType="afterEffect">
                                  <p:stCondLst>
                                    <p:cond delay="0"/>
                                  </p:stCondLst>
                                  <p:childTnLst>
                                    <p:set>
                                      <p:cBhvr>
                                        <p:cTn id="131" dur="1" fill="hold">
                                          <p:stCondLst>
                                            <p:cond delay="0"/>
                                          </p:stCondLst>
                                        </p:cTn>
                                        <p:tgtEl>
                                          <p:spTgt spid="12310"/>
                                        </p:tgtEl>
                                        <p:attrNameLst>
                                          <p:attrName>style.visibility</p:attrName>
                                        </p:attrNameLst>
                                      </p:cBhvr>
                                      <p:to>
                                        <p:strVal val="visible"/>
                                      </p:to>
                                    </p:set>
                                    <p:anim calcmode="lin" valueType="num">
                                      <p:cBhvr>
                                        <p:cTn id="132" dur="500" fill="hold"/>
                                        <p:tgtEl>
                                          <p:spTgt spid="12310"/>
                                        </p:tgtEl>
                                        <p:attrNameLst>
                                          <p:attrName>ppt_w</p:attrName>
                                        </p:attrNameLst>
                                      </p:cBhvr>
                                      <p:tavLst>
                                        <p:tav tm="0">
                                          <p:val>
                                            <p:fltVal val="0"/>
                                          </p:val>
                                        </p:tav>
                                        <p:tav tm="100000">
                                          <p:val>
                                            <p:strVal val="#ppt_w"/>
                                          </p:val>
                                        </p:tav>
                                      </p:tavLst>
                                    </p:anim>
                                    <p:anim calcmode="lin" valueType="num">
                                      <p:cBhvr>
                                        <p:cTn id="133" dur="500" fill="hold"/>
                                        <p:tgtEl>
                                          <p:spTgt spid="12310"/>
                                        </p:tgtEl>
                                        <p:attrNameLst>
                                          <p:attrName>ppt_h</p:attrName>
                                        </p:attrNameLst>
                                      </p:cBhvr>
                                      <p:tavLst>
                                        <p:tav tm="0">
                                          <p:val>
                                            <p:fltVal val="0"/>
                                          </p:val>
                                        </p:tav>
                                        <p:tav tm="100000">
                                          <p:val>
                                            <p:strVal val="#ppt_h"/>
                                          </p:val>
                                        </p:tav>
                                      </p:tavLst>
                                    </p:anim>
                                    <p:anim calcmode="lin" valueType="num">
                                      <p:cBhvr>
                                        <p:cTn id="134" dur="500" fill="hold"/>
                                        <p:tgtEl>
                                          <p:spTgt spid="12310"/>
                                        </p:tgtEl>
                                        <p:attrNameLst>
                                          <p:attrName>style.rotation</p:attrName>
                                        </p:attrNameLst>
                                      </p:cBhvr>
                                      <p:tavLst>
                                        <p:tav tm="0">
                                          <p:val>
                                            <p:fltVal val="90"/>
                                          </p:val>
                                        </p:tav>
                                        <p:tav tm="100000">
                                          <p:val>
                                            <p:fltVal val="0"/>
                                          </p:val>
                                        </p:tav>
                                      </p:tavLst>
                                    </p:anim>
                                    <p:animEffect transition="in" filter="fade">
                                      <p:cBhvr>
                                        <p:cTn id="135" dur="500"/>
                                        <p:tgtEl>
                                          <p:spTgt spid="12310"/>
                                        </p:tgtEl>
                                      </p:cBhvr>
                                    </p:animEffect>
                                  </p:childTnLst>
                                </p:cTn>
                              </p:par>
                            </p:childTnLst>
                          </p:cTn>
                        </p:par>
                        <p:par>
                          <p:cTn id="136" fill="hold">
                            <p:stCondLst>
                              <p:cond delay="4980"/>
                            </p:stCondLst>
                            <p:childTnLst>
                              <p:par>
                                <p:cTn id="137" presetID="31" presetClass="entr" presetSubtype="0" fill="hold" grpId="0" nodeType="afterEffect">
                                  <p:stCondLst>
                                    <p:cond delay="0"/>
                                  </p:stCondLst>
                                  <p:childTnLst>
                                    <p:set>
                                      <p:cBhvr>
                                        <p:cTn id="138" dur="1" fill="hold">
                                          <p:stCondLst>
                                            <p:cond delay="0"/>
                                          </p:stCondLst>
                                        </p:cTn>
                                        <p:tgtEl>
                                          <p:spTgt spid="12317"/>
                                        </p:tgtEl>
                                        <p:attrNameLst>
                                          <p:attrName>style.visibility</p:attrName>
                                        </p:attrNameLst>
                                      </p:cBhvr>
                                      <p:to>
                                        <p:strVal val="visible"/>
                                      </p:to>
                                    </p:set>
                                    <p:anim calcmode="lin" valueType="num">
                                      <p:cBhvr>
                                        <p:cTn id="139" dur="500" fill="hold"/>
                                        <p:tgtEl>
                                          <p:spTgt spid="12317"/>
                                        </p:tgtEl>
                                        <p:attrNameLst>
                                          <p:attrName>ppt_w</p:attrName>
                                        </p:attrNameLst>
                                      </p:cBhvr>
                                      <p:tavLst>
                                        <p:tav tm="0">
                                          <p:val>
                                            <p:fltVal val="0"/>
                                          </p:val>
                                        </p:tav>
                                        <p:tav tm="100000">
                                          <p:val>
                                            <p:strVal val="#ppt_w"/>
                                          </p:val>
                                        </p:tav>
                                      </p:tavLst>
                                    </p:anim>
                                    <p:anim calcmode="lin" valueType="num">
                                      <p:cBhvr>
                                        <p:cTn id="140" dur="500" fill="hold"/>
                                        <p:tgtEl>
                                          <p:spTgt spid="12317"/>
                                        </p:tgtEl>
                                        <p:attrNameLst>
                                          <p:attrName>ppt_h</p:attrName>
                                        </p:attrNameLst>
                                      </p:cBhvr>
                                      <p:tavLst>
                                        <p:tav tm="0">
                                          <p:val>
                                            <p:fltVal val="0"/>
                                          </p:val>
                                        </p:tav>
                                        <p:tav tm="100000">
                                          <p:val>
                                            <p:strVal val="#ppt_h"/>
                                          </p:val>
                                        </p:tav>
                                      </p:tavLst>
                                    </p:anim>
                                    <p:anim calcmode="lin" valueType="num">
                                      <p:cBhvr>
                                        <p:cTn id="141" dur="500" fill="hold"/>
                                        <p:tgtEl>
                                          <p:spTgt spid="12317"/>
                                        </p:tgtEl>
                                        <p:attrNameLst>
                                          <p:attrName>style.rotation</p:attrName>
                                        </p:attrNameLst>
                                      </p:cBhvr>
                                      <p:tavLst>
                                        <p:tav tm="0">
                                          <p:val>
                                            <p:fltVal val="90"/>
                                          </p:val>
                                        </p:tav>
                                        <p:tav tm="100000">
                                          <p:val>
                                            <p:fltVal val="0"/>
                                          </p:val>
                                        </p:tav>
                                      </p:tavLst>
                                    </p:anim>
                                    <p:animEffect transition="in" filter="fade">
                                      <p:cBhvr>
                                        <p:cTn id="142" dur="500"/>
                                        <p:tgtEl>
                                          <p:spTgt spid="12317"/>
                                        </p:tgtEl>
                                      </p:cBhvr>
                                    </p:animEffect>
                                  </p:childTnLst>
                                </p:cTn>
                              </p:par>
                            </p:childTnLst>
                          </p:cTn>
                        </p:par>
                        <p:par>
                          <p:cTn id="143" fill="hold">
                            <p:stCondLst>
                              <p:cond delay="5480"/>
                            </p:stCondLst>
                            <p:childTnLst>
                              <p:par>
                                <p:cTn id="144" presetID="22" presetClass="entr" presetSubtype="1" fill="hold" grpId="0" nodeType="afterEffect">
                                  <p:stCondLst>
                                    <p:cond delay="0"/>
                                  </p:stCondLst>
                                  <p:childTnLst>
                                    <p:set>
                                      <p:cBhvr>
                                        <p:cTn id="145" dur="1" fill="hold">
                                          <p:stCondLst>
                                            <p:cond delay="0"/>
                                          </p:stCondLst>
                                        </p:cTn>
                                        <p:tgtEl>
                                          <p:spTgt spid="12318"/>
                                        </p:tgtEl>
                                        <p:attrNameLst>
                                          <p:attrName>style.visibility</p:attrName>
                                        </p:attrNameLst>
                                      </p:cBhvr>
                                      <p:to>
                                        <p:strVal val="visible"/>
                                      </p:to>
                                    </p:set>
                                    <p:animEffect transition="in" filter="wipe(up)">
                                      <p:cBhvr>
                                        <p:cTn id="146" dur="500"/>
                                        <p:tgtEl>
                                          <p:spTgt spid="12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9" grpId="0" animBg="1"/>
      <p:bldP spid="12299" grpId="1" animBg="1"/>
      <p:bldP spid="12300" grpId="0"/>
      <p:bldP spid="12301" grpId="0" animBg="1"/>
      <p:bldP spid="12301" grpId="1" animBg="1"/>
      <p:bldP spid="12302" grpId="0"/>
      <p:bldP spid="12303" grpId="0" animBg="1"/>
      <p:bldP spid="12303" grpId="1" animBg="1"/>
      <p:bldP spid="12304" grpId="0"/>
      <p:bldP spid="12305" grpId="0" animBg="1"/>
      <p:bldP spid="12305" grpId="1" animBg="1"/>
      <p:bldP spid="12306" grpId="0"/>
      <p:bldP spid="12307" grpId="0" animBg="1"/>
      <p:bldP spid="12307" grpId="1" animBg="1"/>
      <p:bldP spid="12308" grpId="0"/>
      <p:bldP spid="12309" grpId="0" animBg="1"/>
      <p:bldP spid="12309" grpId="1" animBg="1"/>
      <p:bldP spid="12310" grpId="0"/>
      <p:bldP spid="12311" grpId="0"/>
      <p:bldP spid="12312" grpId="0"/>
      <p:bldP spid="12313" grpId="0"/>
      <p:bldP spid="12314" grpId="0"/>
      <p:bldP spid="12315" grpId="0"/>
      <p:bldP spid="12316" grpId="0"/>
      <p:bldP spid="12317" grpId="0"/>
      <p:bldP spid="123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331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331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3317" name="Oval 6"/>
          <p:cNvSpPr/>
          <p:nvPr/>
        </p:nvSpPr>
        <p:spPr>
          <a:xfrm>
            <a:off x="1382713" y="1203325"/>
            <a:ext cx="5026025" cy="5027613"/>
          </a:xfrm>
          <a:prstGeom prst="ellipse">
            <a:avLst/>
          </a:prstGeom>
          <a:noFill/>
          <a:ln w="9" cap="flat" cmpd="sng">
            <a:solidFill>
              <a:schemeClr val="accent2"/>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18" name="Oval 10"/>
          <p:cNvSpPr/>
          <p:nvPr/>
        </p:nvSpPr>
        <p:spPr>
          <a:xfrm>
            <a:off x="5149850" y="1431925"/>
            <a:ext cx="585788" cy="585788"/>
          </a:xfrm>
          <a:prstGeom prst="ellipse">
            <a:avLst/>
          </a:prstGeom>
          <a:solidFill>
            <a:schemeClr val="bg1"/>
          </a:solidFill>
          <a:ln w="9525">
            <a:noFill/>
          </a:ln>
        </p:spPr>
        <p:txBody>
          <a:bodyPr/>
          <a:lstStyle/>
          <a:p>
            <a:pPr lvl="0" algn="ctr" eaLnBrk="1" hangingPunct="1"/>
            <a:r>
              <a:rPr lang="en-US" altLang="x-none" sz="2400" b="1" dirty="0">
                <a:solidFill>
                  <a:srgbClr val="333333"/>
                </a:solidFill>
                <a:latin typeface="微软雅黑" panose="020B0503020204020204" pitchFamily="2" charset="-122"/>
                <a:ea typeface="微软雅黑" panose="020B0503020204020204" pitchFamily="2" charset="-122"/>
              </a:rPr>
              <a:t>1</a:t>
            </a:r>
            <a:endParaRPr lang="zh-CN" altLang="en-US" sz="2400" b="1" dirty="0">
              <a:solidFill>
                <a:srgbClr val="333333"/>
              </a:solidFill>
              <a:latin typeface="微软雅黑" panose="020B0503020204020204" pitchFamily="2" charset="-122"/>
              <a:ea typeface="微软雅黑" panose="020B0503020204020204" pitchFamily="2" charset="-122"/>
            </a:endParaRPr>
          </a:p>
        </p:txBody>
      </p:sp>
      <p:sp>
        <p:nvSpPr>
          <p:cNvPr id="13319" name="Oval 11"/>
          <p:cNvSpPr/>
          <p:nvPr/>
        </p:nvSpPr>
        <p:spPr>
          <a:xfrm>
            <a:off x="5149850" y="5416550"/>
            <a:ext cx="585788" cy="585788"/>
          </a:xfrm>
          <a:prstGeom prst="ellipse">
            <a:avLst/>
          </a:prstGeom>
          <a:solidFill>
            <a:schemeClr val="bg1"/>
          </a:solidFill>
          <a:ln w="9525">
            <a:noFill/>
          </a:ln>
        </p:spPr>
        <p:txBody>
          <a:bodyPr/>
          <a:lstStyle/>
          <a:p>
            <a:pPr lvl="0" algn="ctr" eaLnBrk="1" hangingPunct="1"/>
            <a:r>
              <a:rPr lang="en-US" altLang="x-none" sz="2400" b="1" dirty="0">
                <a:solidFill>
                  <a:srgbClr val="333333"/>
                </a:solidFill>
                <a:latin typeface="微软雅黑" panose="020B0503020204020204" pitchFamily="2" charset="-122"/>
                <a:ea typeface="微软雅黑" panose="020B0503020204020204" pitchFamily="2" charset="-122"/>
              </a:rPr>
              <a:t>5</a:t>
            </a:r>
            <a:endParaRPr lang="zh-CN" altLang="en-US" sz="2400" b="1" dirty="0">
              <a:solidFill>
                <a:srgbClr val="333333"/>
              </a:solidFill>
              <a:latin typeface="微软雅黑" panose="020B0503020204020204" pitchFamily="2" charset="-122"/>
              <a:ea typeface="微软雅黑" panose="020B0503020204020204" pitchFamily="2" charset="-122"/>
            </a:endParaRPr>
          </a:p>
        </p:txBody>
      </p:sp>
      <p:sp>
        <p:nvSpPr>
          <p:cNvPr id="13320" name="Oval 12"/>
          <p:cNvSpPr/>
          <p:nvPr/>
        </p:nvSpPr>
        <p:spPr>
          <a:xfrm>
            <a:off x="5854700" y="4491038"/>
            <a:ext cx="587375" cy="585787"/>
          </a:xfrm>
          <a:prstGeom prst="ellipse">
            <a:avLst/>
          </a:prstGeom>
          <a:solidFill>
            <a:schemeClr val="bg1"/>
          </a:solidFill>
          <a:ln w="9525">
            <a:noFill/>
          </a:ln>
        </p:spPr>
        <p:txBody>
          <a:bodyPr/>
          <a:lstStyle/>
          <a:p>
            <a:pPr lvl="0" algn="ctr" eaLnBrk="1" hangingPunct="1"/>
            <a:r>
              <a:rPr lang="en-US" altLang="x-none" sz="2400" b="1" dirty="0">
                <a:solidFill>
                  <a:srgbClr val="333333"/>
                </a:solidFill>
                <a:latin typeface="微软雅黑" panose="020B0503020204020204" pitchFamily="2" charset="-122"/>
                <a:ea typeface="微软雅黑" panose="020B0503020204020204" pitchFamily="2" charset="-122"/>
              </a:rPr>
              <a:t>4</a:t>
            </a:r>
            <a:endParaRPr lang="zh-CN" altLang="en-US" sz="2400" b="1" dirty="0">
              <a:solidFill>
                <a:srgbClr val="333333"/>
              </a:solidFill>
              <a:latin typeface="微软雅黑" panose="020B0503020204020204" pitchFamily="2" charset="-122"/>
              <a:ea typeface="微软雅黑" panose="020B0503020204020204" pitchFamily="2" charset="-122"/>
            </a:endParaRPr>
          </a:p>
        </p:txBody>
      </p:sp>
      <p:sp>
        <p:nvSpPr>
          <p:cNvPr id="13321" name="Oval 13"/>
          <p:cNvSpPr/>
          <p:nvPr/>
        </p:nvSpPr>
        <p:spPr>
          <a:xfrm>
            <a:off x="5854700" y="2357438"/>
            <a:ext cx="587375" cy="585787"/>
          </a:xfrm>
          <a:prstGeom prst="ellipse">
            <a:avLst/>
          </a:prstGeom>
          <a:solidFill>
            <a:schemeClr val="bg1"/>
          </a:solidFill>
          <a:ln w="9525">
            <a:noFill/>
          </a:ln>
        </p:spPr>
        <p:txBody>
          <a:bodyPr/>
          <a:lstStyle/>
          <a:p>
            <a:pPr lvl="0" algn="ctr" eaLnBrk="1" hangingPunct="1"/>
            <a:r>
              <a:rPr lang="en-US" altLang="x-none" sz="2400" b="1" dirty="0">
                <a:solidFill>
                  <a:srgbClr val="333333"/>
                </a:solidFill>
                <a:latin typeface="微软雅黑" panose="020B0503020204020204" pitchFamily="2" charset="-122"/>
                <a:ea typeface="微软雅黑" panose="020B0503020204020204" pitchFamily="2" charset="-122"/>
              </a:rPr>
              <a:t>2</a:t>
            </a:r>
            <a:endParaRPr lang="zh-CN" altLang="en-US" sz="2400" b="1" dirty="0">
              <a:solidFill>
                <a:srgbClr val="333333"/>
              </a:solidFill>
              <a:latin typeface="微软雅黑" panose="020B0503020204020204" pitchFamily="2" charset="-122"/>
              <a:ea typeface="微软雅黑" panose="020B0503020204020204" pitchFamily="2" charset="-122"/>
            </a:endParaRPr>
          </a:p>
        </p:txBody>
      </p:sp>
      <p:sp>
        <p:nvSpPr>
          <p:cNvPr id="13322" name="Oval 14"/>
          <p:cNvSpPr/>
          <p:nvPr/>
        </p:nvSpPr>
        <p:spPr>
          <a:xfrm>
            <a:off x="6083300" y="3424238"/>
            <a:ext cx="585788" cy="585787"/>
          </a:xfrm>
          <a:prstGeom prst="ellipse">
            <a:avLst/>
          </a:prstGeom>
          <a:solidFill>
            <a:schemeClr val="bg1"/>
          </a:solidFill>
          <a:ln w="9525">
            <a:noFill/>
          </a:ln>
        </p:spPr>
        <p:txBody>
          <a:bodyPr/>
          <a:lstStyle/>
          <a:p>
            <a:pPr lvl="0" algn="ctr" eaLnBrk="1" hangingPunct="1"/>
            <a:r>
              <a:rPr lang="en-US" altLang="x-none" sz="2400" b="1" dirty="0">
                <a:solidFill>
                  <a:srgbClr val="333333"/>
                </a:solidFill>
                <a:latin typeface="微软雅黑" panose="020B0503020204020204" pitchFamily="2" charset="-122"/>
                <a:ea typeface="微软雅黑" panose="020B0503020204020204" pitchFamily="2" charset="-122"/>
              </a:rPr>
              <a:t>3</a:t>
            </a:r>
            <a:endParaRPr lang="zh-CN" altLang="en-US" sz="2400" b="1" dirty="0">
              <a:solidFill>
                <a:srgbClr val="333333"/>
              </a:solidFill>
              <a:latin typeface="微软雅黑" panose="020B0503020204020204" pitchFamily="2" charset="-122"/>
              <a:ea typeface="微软雅黑" panose="020B0503020204020204" pitchFamily="2" charset="-122"/>
            </a:endParaRPr>
          </a:p>
        </p:txBody>
      </p:sp>
      <p:sp>
        <p:nvSpPr>
          <p:cNvPr id="13323" name="TextBox 10"/>
          <p:cNvSpPr txBox="1"/>
          <p:nvPr/>
        </p:nvSpPr>
        <p:spPr>
          <a:xfrm>
            <a:off x="5854700" y="1109663"/>
            <a:ext cx="5199063"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左侧图片更换方法是对图片点右键</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设置对象格式</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填充</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填充效果</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图片，选择事先准备好的图片即可。</a:t>
            </a:r>
          </a:p>
        </p:txBody>
      </p:sp>
      <p:sp>
        <p:nvSpPr>
          <p:cNvPr id="13324" name="TextBox 11"/>
          <p:cNvSpPr txBox="1"/>
          <p:nvPr/>
        </p:nvSpPr>
        <p:spPr>
          <a:xfrm>
            <a:off x="6588125" y="2301875"/>
            <a:ext cx="4694238"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更换图片后动画效果会保留下来，适用于对一个问题进行多项说明时使用。</a:t>
            </a:r>
          </a:p>
        </p:txBody>
      </p:sp>
      <p:sp>
        <p:nvSpPr>
          <p:cNvPr id="13325" name="TextBox 12"/>
          <p:cNvSpPr txBox="1"/>
          <p:nvPr/>
        </p:nvSpPr>
        <p:spPr>
          <a:xfrm>
            <a:off x="6765925" y="3297238"/>
            <a:ext cx="4516438"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目录页圆内的主题图片以及后文所遇到图片均可按此方法操作。</a:t>
            </a:r>
          </a:p>
        </p:txBody>
      </p:sp>
      <p:sp>
        <p:nvSpPr>
          <p:cNvPr id="13326" name="TextBox 13"/>
          <p:cNvSpPr txBox="1"/>
          <p:nvPr/>
        </p:nvSpPr>
        <p:spPr>
          <a:xfrm>
            <a:off x="6507163" y="4438650"/>
            <a:ext cx="4343400"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更换图片后动画效果会保留下来，适用于对一个问题进行多项说明时使用。</a:t>
            </a:r>
          </a:p>
        </p:txBody>
      </p:sp>
      <p:sp>
        <p:nvSpPr>
          <p:cNvPr id="13327" name="TextBox 14"/>
          <p:cNvSpPr txBox="1"/>
          <p:nvPr/>
        </p:nvSpPr>
        <p:spPr>
          <a:xfrm>
            <a:off x="6015038" y="5373688"/>
            <a:ext cx="476408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对图片点右键</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设置对象格式</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填充</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填充效果</a:t>
            </a:r>
            <a:r>
              <a:rPr lang="en-US" altLang="x-none" dirty="0">
                <a:solidFill>
                  <a:srgbClr val="333333"/>
                </a:solidFill>
                <a:latin typeface="微软雅黑" panose="020B0503020204020204" pitchFamily="2" charset="-122"/>
                <a:ea typeface="微软雅黑" panose="020B0503020204020204" pitchFamily="2" charset="-122"/>
              </a:rPr>
              <a:t>-&gt;</a:t>
            </a:r>
            <a:r>
              <a:rPr lang="zh-CN" altLang="en-US" dirty="0">
                <a:solidFill>
                  <a:srgbClr val="333333"/>
                </a:solidFill>
                <a:latin typeface="微软雅黑" panose="020B0503020204020204" pitchFamily="2" charset="-122"/>
                <a:ea typeface="微软雅黑" panose="020B0503020204020204" pitchFamily="2" charset="-122"/>
              </a:rPr>
              <a:t>图片，选择事先准备好的图片即可。</a:t>
            </a:r>
          </a:p>
        </p:txBody>
      </p:sp>
      <p:sp>
        <p:nvSpPr>
          <p:cNvPr id="13328" name="Oval 7"/>
          <p:cNvSpPr/>
          <p:nvPr/>
        </p:nvSpPr>
        <p:spPr>
          <a:xfrm>
            <a:off x="1273175" y="1476375"/>
            <a:ext cx="4452938" cy="444976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29" name="Oval 8"/>
          <p:cNvSpPr/>
          <p:nvPr/>
        </p:nvSpPr>
        <p:spPr>
          <a:xfrm>
            <a:off x="1577975" y="1779588"/>
            <a:ext cx="3843338" cy="3843337"/>
          </a:xfrm>
          <a:prstGeom prst="ellipse">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30" name="Oval 9"/>
          <p:cNvSpPr/>
          <p:nvPr/>
        </p:nvSpPr>
        <p:spPr>
          <a:xfrm>
            <a:off x="1370013" y="4503738"/>
            <a:ext cx="1085850" cy="1085850"/>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31" name="TextBox 18"/>
          <p:cNvSpPr txBox="1"/>
          <p:nvPr/>
        </p:nvSpPr>
        <p:spPr>
          <a:xfrm>
            <a:off x="1525588" y="4687888"/>
            <a:ext cx="774700" cy="708025"/>
          </a:xfrm>
          <a:prstGeom prst="rect">
            <a:avLst/>
          </a:prstGeom>
          <a:noFill/>
          <a:ln w="9525">
            <a:noFill/>
          </a:ln>
        </p:spPr>
        <p:txBody>
          <a:bodyPr>
            <a:spAutoFit/>
          </a:bodyPr>
          <a:lstStyle/>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添加</a:t>
            </a:r>
            <a:endParaRPr lang="en-US" altLang="x-none" sz="2000" dirty="0">
              <a:solidFill>
                <a:srgbClr val="333333"/>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标题</a:t>
            </a:r>
            <a:endParaRPr lang="en-US" altLang="x-none" sz="2000" dirty="0">
              <a:solidFill>
                <a:srgbClr val="333333"/>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3314"/>
                                        </p:tgtEl>
                                        <p:attrNameLst>
                                          <p:attrName>ppt_y</p:attrName>
                                        </p:attrNameLst>
                                      </p:cBhvr>
                                      <p:tavLst>
                                        <p:tav tm="0">
                                          <p:val>
                                            <p:strVal val="#ppt_y"/>
                                          </p:val>
                                        </p:tav>
                                        <p:tav tm="100000">
                                          <p:val>
                                            <p:strVal val="#ppt_y"/>
                                          </p:val>
                                        </p:tav>
                                      </p:tavLst>
                                    </p:anim>
                                    <p:anim calcmode="lin" valueType="num">
                                      <p:cBhvr>
                                        <p:cTn id="9"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3314"/>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3316"/>
                                        </p:tgtEl>
                                        <p:attrNameLst>
                                          <p:attrName>style.visibility</p:attrName>
                                        </p:attrNameLst>
                                      </p:cBhvr>
                                      <p:to>
                                        <p:strVal val="visible"/>
                                      </p:to>
                                    </p:set>
                                    <p:anim calcmode="lin" valueType="num">
                                      <p:cBhvr additive="base">
                                        <p:cTn id="15" dur="500" fill="hold"/>
                                        <p:tgtEl>
                                          <p:spTgt spid="13316"/>
                                        </p:tgtEl>
                                        <p:attrNameLst>
                                          <p:attrName>ppt_x</p:attrName>
                                        </p:attrNameLst>
                                      </p:cBhvr>
                                      <p:tavLst>
                                        <p:tav tm="0">
                                          <p:val>
                                            <p:strVal val="1+#ppt_w/2"/>
                                          </p:val>
                                        </p:tav>
                                        <p:tav tm="100000">
                                          <p:val>
                                            <p:strVal val="#ppt_x"/>
                                          </p:val>
                                        </p:tav>
                                      </p:tavLst>
                                    </p:anim>
                                    <p:anim calcmode="lin" valueType="num">
                                      <p:cBhvr additive="base">
                                        <p:cTn id="16" dur="500" fill="hold"/>
                                        <p:tgtEl>
                                          <p:spTgt spid="13316"/>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3315"/>
                                        </p:tgtEl>
                                        <p:attrNameLst>
                                          <p:attrName>style.visibility</p:attrName>
                                        </p:attrNameLst>
                                      </p:cBhvr>
                                      <p:to>
                                        <p:strVal val="visible"/>
                                      </p:to>
                                    </p:set>
                                    <p:animEffect transition="in" filter="wipe(right)">
                                      <p:cBhvr>
                                        <p:cTn id="19" dur="500"/>
                                        <p:tgtEl>
                                          <p:spTgt spid="13315"/>
                                        </p:tgtEl>
                                      </p:cBhvr>
                                    </p:animEffect>
                                  </p:childTnLst>
                                </p:cTn>
                              </p:par>
                            </p:childTnLst>
                          </p:cTn>
                        </p:par>
                        <p:par>
                          <p:cTn id="20" fill="hold">
                            <p:stCondLst>
                              <p:cond delay="980"/>
                            </p:stCondLst>
                            <p:childTnLst>
                              <p:par>
                                <p:cTn id="21" presetID="21" presetClass="entr" presetSubtype="1" fill="hold" grpId="0" nodeType="afterEffect">
                                  <p:stCondLst>
                                    <p:cond delay="0"/>
                                  </p:stCondLst>
                                  <p:childTnLst>
                                    <p:set>
                                      <p:cBhvr>
                                        <p:cTn id="22" dur="1" fill="hold">
                                          <p:stCondLst>
                                            <p:cond delay="0"/>
                                          </p:stCondLst>
                                        </p:cTn>
                                        <p:tgtEl>
                                          <p:spTgt spid="13329"/>
                                        </p:tgtEl>
                                        <p:attrNameLst>
                                          <p:attrName>style.visibility</p:attrName>
                                        </p:attrNameLst>
                                      </p:cBhvr>
                                      <p:to>
                                        <p:strVal val="visible"/>
                                      </p:to>
                                    </p:set>
                                    <p:animEffect transition="in" filter="wheel(1)">
                                      <p:cBhvr>
                                        <p:cTn id="23" dur="1000"/>
                                        <p:tgtEl>
                                          <p:spTgt spid="13329"/>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3328"/>
                                        </p:tgtEl>
                                        <p:attrNameLst>
                                          <p:attrName>style.visibility</p:attrName>
                                        </p:attrNameLst>
                                      </p:cBhvr>
                                      <p:to>
                                        <p:strVal val="visible"/>
                                      </p:to>
                                    </p:set>
                                    <p:animEffect transition="in" filter="wheel(1)">
                                      <p:cBhvr>
                                        <p:cTn id="26" dur="1000"/>
                                        <p:tgtEl>
                                          <p:spTgt spid="13328"/>
                                        </p:tgtEl>
                                      </p:cBhvr>
                                    </p:animEffect>
                                  </p:childTnLst>
                                </p:cTn>
                              </p:par>
                            </p:childTnLst>
                          </p:cTn>
                        </p:par>
                        <p:par>
                          <p:cTn id="27" fill="hold">
                            <p:stCondLst>
                              <p:cond delay="1980"/>
                            </p:stCondLst>
                            <p:childTnLst>
                              <p:par>
                                <p:cTn id="28" presetID="21" presetClass="entr" presetSubtype="1" fill="hold" grpId="0" nodeType="afterEffect">
                                  <p:stCondLst>
                                    <p:cond delay="0"/>
                                  </p:stCondLst>
                                  <p:childTnLst>
                                    <p:set>
                                      <p:cBhvr>
                                        <p:cTn id="29" dur="1" fill="hold">
                                          <p:stCondLst>
                                            <p:cond delay="0"/>
                                          </p:stCondLst>
                                        </p:cTn>
                                        <p:tgtEl>
                                          <p:spTgt spid="13317"/>
                                        </p:tgtEl>
                                        <p:attrNameLst>
                                          <p:attrName>style.visibility</p:attrName>
                                        </p:attrNameLst>
                                      </p:cBhvr>
                                      <p:to>
                                        <p:strVal val="visible"/>
                                      </p:to>
                                    </p:set>
                                    <p:animEffect transition="in" filter="wheel(1)">
                                      <p:cBhvr>
                                        <p:cTn id="30" dur="2000"/>
                                        <p:tgtEl>
                                          <p:spTgt spid="13317"/>
                                        </p:tgtEl>
                                      </p:cBhvr>
                                    </p:animEffect>
                                  </p:childTnLst>
                                </p:cTn>
                              </p:par>
                            </p:childTnLst>
                          </p:cTn>
                        </p:par>
                        <p:par>
                          <p:cTn id="31" fill="hold">
                            <p:stCondLst>
                              <p:cond delay="3980"/>
                            </p:stCondLst>
                            <p:childTnLst>
                              <p:par>
                                <p:cTn id="32" presetID="1" presetClass="entr" presetSubtype="0" fill="hold" grpId="0" nodeType="afterEffect">
                                  <p:stCondLst>
                                    <p:cond delay="0"/>
                                  </p:stCondLst>
                                  <p:childTnLst>
                                    <p:set>
                                      <p:cBhvr>
                                        <p:cTn id="33" dur="1" fill="hold">
                                          <p:stCondLst>
                                            <p:cond delay="0"/>
                                          </p:stCondLst>
                                        </p:cTn>
                                        <p:tgtEl>
                                          <p:spTgt spid="133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332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33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332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319"/>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2.29608E-6 1.11111E-6 L -0.17354 0.29051 " pathEditMode="relative" rAng="0" ptsTypes="AA">
                                      <p:cBhvr>
                                        <p:cTn id="43" dur="500" spd="-99900" fill="hold"/>
                                        <p:tgtEl>
                                          <p:spTgt spid="13318"/>
                                        </p:tgtEl>
                                        <p:attrNameLst>
                                          <p:attrName>ppt_x</p:attrName>
                                          <p:attrName>ppt_y</p:attrName>
                                        </p:attrNameLst>
                                      </p:cBhvr>
                                      <p:rCtr x="-8600" y="14500"/>
                                    </p:animMotion>
                                  </p:childTnLst>
                                </p:cTn>
                              </p:par>
                              <p:par>
                                <p:cTn id="44" presetID="35" presetClass="path" presetSubtype="0" accel="50000" decel="50000" fill="hold" grpId="1" nodeType="withEffect">
                                  <p:stCondLst>
                                    <p:cond delay="0"/>
                                  </p:stCondLst>
                                  <p:childTnLst>
                                    <p:animMotion origin="layout" path="M 2.35202E-6 -2.59259E-6 L -0.23143 0.15556 " pathEditMode="relative" rAng="0" ptsTypes="AA">
                                      <p:cBhvr>
                                        <p:cTn id="45" dur="500" spd="-99900" fill="hold"/>
                                        <p:tgtEl>
                                          <p:spTgt spid="13321"/>
                                        </p:tgtEl>
                                        <p:attrNameLst>
                                          <p:attrName>ppt_x</p:attrName>
                                          <p:attrName>ppt_y</p:attrName>
                                        </p:attrNameLst>
                                      </p:cBhvr>
                                      <p:rCtr x="-11500" y="7800"/>
                                    </p:animMotion>
                                  </p:childTnLst>
                                </p:cTn>
                              </p:par>
                              <p:par>
                                <p:cTn id="46" presetID="35" presetClass="path" presetSubtype="0" accel="50000" decel="50000" fill="hold" grpId="1" nodeType="withEffect">
                                  <p:stCondLst>
                                    <p:cond delay="0"/>
                                  </p:stCondLst>
                                  <p:childTnLst>
                                    <p:animMotion origin="layout" path="M 0 0 L -0.25 0 E" pathEditMode="relative" ptsTypes="">
                                      <p:cBhvr>
                                        <p:cTn id="47" dur="500" spd="-99900" fill="hold"/>
                                        <p:tgtEl>
                                          <p:spTgt spid="13322"/>
                                        </p:tgtEl>
                                        <p:attrNameLst>
                                          <p:attrName>ppt_x</p:attrName>
                                          <p:attrName>ppt_y</p:attrName>
                                        </p:attrNameLst>
                                      </p:cBhvr>
                                    </p:animMotion>
                                  </p:childTnLst>
                                </p:cTn>
                              </p:par>
                              <p:par>
                                <p:cTn id="48" presetID="35" presetClass="path" presetSubtype="0" accel="50000" decel="50000" fill="hold" grpId="1" nodeType="withEffect">
                                  <p:stCondLst>
                                    <p:cond delay="0"/>
                                  </p:stCondLst>
                                  <p:childTnLst>
                                    <p:animMotion origin="layout" path="M 2.35202E-6 -3.7037E-6 L -0.23143 -0.15555 " pathEditMode="relative" rAng="0" ptsTypes="AA">
                                      <p:cBhvr>
                                        <p:cTn id="49" dur="500" spd="-99900" fill="hold"/>
                                        <p:tgtEl>
                                          <p:spTgt spid="13320"/>
                                        </p:tgtEl>
                                        <p:attrNameLst>
                                          <p:attrName>ppt_x</p:attrName>
                                          <p:attrName>ppt_y</p:attrName>
                                        </p:attrNameLst>
                                      </p:cBhvr>
                                      <p:rCtr x="-11500" y="-7700"/>
                                    </p:animMotion>
                                  </p:childTnLst>
                                </p:cTn>
                              </p:par>
                              <p:par>
                                <p:cTn id="50" presetID="35" presetClass="path" presetSubtype="0" accel="50000" decel="50000" fill="hold" grpId="1" nodeType="withEffect">
                                  <p:stCondLst>
                                    <p:cond delay="0"/>
                                  </p:stCondLst>
                                  <p:childTnLst>
                                    <p:animMotion origin="layout" path="M 2.29608E-6 2.59259E-6 L -0.17354 -0.29051 " pathEditMode="relative" rAng="0" ptsTypes="AA">
                                      <p:cBhvr>
                                        <p:cTn id="51" dur="500" spd="-99900" fill="hold"/>
                                        <p:tgtEl>
                                          <p:spTgt spid="13319"/>
                                        </p:tgtEl>
                                        <p:attrNameLst>
                                          <p:attrName>ppt_x</p:attrName>
                                          <p:attrName>ppt_y</p:attrName>
                                        </p:attrNameLst>
                                      </p:cBhvr>
                                      <p:rCtr x="-8600" y="-14400"/>
                                    </p:animMotion>
                                  </p:childTnLst>
                                </p:cTn>
                              </p:par>
                            </p:childTnLst>
                          </p:cTn>
                        </p:par>
                        <p:par>
                          <p:cTn id="52" fill="hold">
                            <p:stCondLst>
                              <p:cond delay="3980"/>
                            </p:stCondLst>
                            <p:childTnLst>
                              <p:par>
                                <p:cTn id="53" presetID="22" presetClass="entr" presetSubtype="8" fill="hold" grpId="0" nodeType="afterEffect">
                                  <p:stCondLst>
                                    <p:cond delay="0"/>
                                  </p:stCondLst>
                                  <p:childTnLst>
                                    <p:set>
                                      <p:cBhvr>
                                        <p:cTn id="54" dur="1" fill="hold">
                                          <p:stCondLst>
                                            <p:cond delay="0"/>
                                          </p:stCondLst>
                                        </p:cTn>
                                        <p:tgtEl>
                                          <p:spTgt spid="13323"/>
                                        </p:tgtEl>
                                        <p:attrNameLst>
                                          <p:attrName>style.visibility</p:attrName>
                                        </p:attrNameLst>
                                      </p:cBhvr>
                                      <p:to>
                                        <p:strVal val="visible"/>
                                      </p:to>
                                    </p:set>
                                    <p:animEffect transition="in" filter="wipe(left)">
                                      <p:cBhvr>
                                        <p:cTn id="55" dur="500"/>
                                        <p:tgtEl>
                                          <p:spTgt spid="1332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3324"/>
                                        </p:tgtEl>
                                        <p:attrNameLst>
                                          <p:attrName>style.visibility</p:attrName>
                                        </p:attrNameLst>
                                      </p:cBhvr>
                                      <p:to>
                                        <p:strVal val="visible"/>
                                      </p:to>
                                    </p:set>
                                    <p:animEffect transition="in" filter="wipe(left)">
                                      <p:cBhvr>
                                        <p:cTn id="58" dur="500"/>
                                        <p:tgtEl>
                                          <p:spTgt spid="1332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325"/>
                                        </p:tgtEl>
                                        <p:attrNameLst>
                                          <p:attrName>style.visibility</p:attrName>
                                        </p:attrNameLst>
                                      </p:cBhvr>
                                      <p:to>
                                        <p:strVal val="visible"/>
                                      </p:to>
                                    </p:set>
                                    <p:animEffect transition="in" filter="wipe(left)">
                                      <p:cBhvr>
                                        <p:cTn id="61" dur="500"/>
                                        <p:tgtEl>
                                          <p:spTgt spid="1332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3326"/>
                                        </p:tgtEl>
                                        <p:attrNameLst>
                                          <p:attrName>style.visibility</p:attrName>
                                        </p:attrNameLst>
                                      </p:cBhvr>
                                      <p:to>
                                        <p:strVal val="visible"/>
                                      </p:to>
                                    </p:set>
                                    <p:animEffect transition="in" filter="wipe(left)">
                                      <p:cBhvr>
                                        <p:cTn id="64" dur="500"/>
                                        <p:tgtEl>
                                          <p:spTgt spid="1332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3327"/>
                                        </p:tgtEl>
                                        <p:attrNameLst>
                                          <p:attrName>style.visibility</p:attrName>
                                        </p:attrNameLst>
                                      </p:cBhvr>
                                      <p:to>
                                        <p:strVal val="visible"/>
                                      </p:to>
                                    </p:set>
                                    <p:animEffect transition="in" filter="wipe(left)">
                                      <p:cBhvr>
                                        <p:cTn id="67" dur="500"/>
                                        <p:tgtEl>
                                          <p:spTgt spid="13327"/>
                                        </p:tgtEl>
                                      </p:cBhvr>
                                    </p:animEffect>
                                  </p:childTnLst>
                                </p:cTn>
                              </p:par>
                            </p:childTnLst>
                          </p:cTn>
                        </p:par>
                        <p:par>
                          <p:cTn id="68" fill="hold">
                            <p:stCondLst>
                              <p:cond delay="4480"/>
                            </p:stCondLst>
                            <p:childTnLst>
                              <p:par>
                                <p:cTn id="69" presetID="52" presetClass="entr" presetSubtype="0" fill="hold" grpId="0" nodeType="afterEffect">
                                  <p:stCondLst>
                                    <p:cond delay="0"/>
                                  </p:stCondLst>
                                  <p:childTnLst>
                                    <p:set>
                                      <p:cBhvr>
                                        <p:cTn id="70" dur="1" fill="hold">
                                          <p:stCondLst>
                                            <p:cond delay="0"/>
                                          </p:stCondLst>
                                        </p:cTn>
                                        <p:tgtEl>
                                          <p:spTgt spid="13330"/>
                                        </p:tgtEl>
                                        <p:attrNameLst>
                                          <p:attrName>style.visibility</p:attrName>
                                        </p:attrNameLst>
                                      </p:cBhvr>
                                      <p:to>
                                        <p:strVal val="visible"/>
                                      </p:to>
                                    </p:set>
                                    <p:animScale>
                                      <p:cBhvr>
                                        <p:cTn id="71" dur="1000" decel="50000" fill="hold">
                                          <p:stCondLst>
                                            <p:cond delay="0"/>
                                          </p:stCondLst>
                                        </p:cTn>
                                        <p:tgtEl>
                                          <p:spTgt spid="133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3330"/>
                                        </p:tgtEl>
                                        <p:attrNameLst>
                                          <p:attrName>ppt_x</p:attrName>
                                          <p:attrName>ppt_y</p:attrName>
                                        </p:attrNameLst>
                                      </p:cBhvr>
                                    </p:animMotion>
                                    <p:animEffect transition="in" filter="fade">
                                      <p:cBhvr>
                                        <p:cTn id="73" dur="1000"/>
                                        <p:tgtEl>
                                          <p:spTgt spid="13330"/>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13331"/>
                                        </p:tgtEl>
                                        <p:attrNameLst>
                                          <p:attrName>style.visibility</p:attrName>
                                        </p:attrNameLst>
                                      </p:cBhvr>
                                      <p:to>
                                        <p:strVal val="visible"/>
                                      </p:to>
                                    </p:set>
                                    <p:animScale>
                                      <p:cBhvr>
                                        <p:cTn id="76" dur="1000" decel="50000" fill="hold">
                                          <p:stCondLst>
                                            <p:cond delay="0"/>
                                          </p:stCondLst>
                                        </p:cTn>
                                        <p:tgtEl>
                                          <p:spTgt spid="133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13331"/>
                                        </p:tgtEl>
                                        <p:attrNameLst>
                                          <p:attrName>ppt_x</p:attrName>
                                          <p:attrName>ppt_y</p:attrName>
                                        </p:attrNameLst>
                                      </p:cBhvr>
                                    </p:animMotion>
                                    <p:animEffect transition="in" filter="fade">
                                      <p:cBhvr>
                                        <p:cTn id="78" dur="1000"/>
                                        <p:tgtEl>
                                          <p:spTgt spid="13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7" grpId="0" animBg="1"/>
      <p:bldP spid="13318" grpId="0" animBg="1"/>
      <p:bldP spid="13318" grpId="1" animBg="1"/>
      <p:bldP spid="13319" grpId="0" animBg="1"/>
      <p:bldP spid="13319" grpId="1" animBg="1"/>
      <p:bldP spid="13320" grpId="0" animBg="1"/>
      <p:bldP spid="13320" grpId="1" animBg="1"/>
      <p:bldP spid="13321" grpId="0" animBg="1"/>
      <p:bldP spid="13321" grpId="1" animBg="1"/>
      <p:bldP spid="13322" grpId="0" animBg="1"/>
      <p:bldP spid="13322" grpId="1" animBg="1"/>
      <p:bldP spid="13323" grpId="0"/>
      <p:bldP spid="13324" grpId="0"/>
      <p:bldP spid="13325" grpId="0"/>
      <p:bldP spid="13326" grpId="0"/>
      <p:bldP spid="13327" grpId="0"/>
      <p:bldP spid="13328" grpId="0" animBg="1"/>
      <p:bldP spid="13329" grpId="0" animBg="1"/>
      <p:bldP spid="13330" grpId="0" animBg="1"/>
      <p:bldP spid="133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4339"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4340"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4341" name="Freeform 10"/>
          <p:cNvSpPr/>
          <p:nvPr/>
        </p:nvSpPr>
        <p:spPr>
          <a:xfrm>
            <a:off x="7926388" y="1633538"/>
            <a:ext cx="388937" cy="388937"/>
          </a:xfrm>
          <a:custGeom>
            <a:avLst/>
            <a:gdLst/>
            <a:ahLst/>
            <a:cxnLst>
              <a:cxn ang="0">
                <a:pos x="317132054" y="0"/>
              </a:cxn>
              <a:cxn ang="0">
                <a:pos x="274582184" y="158899558"/>
              </a:cxn>
              <a:cxn ang="0">
                <a:pos x="232031497" y="317798298"/>
              </a:cxn>
              <a:cxn ang="0">
                <a:pos x="116348424" y="201628699"/>
              </a:cxn>
              <a:cxn ang="0">
                <a:pos x="0" y="84790717"/>
              </a:cxn>
              <a:cxn ang="0">
                <a:pos x="158898295" y="42061576"/>
              </a:cxn>
              <a:cxn ang="0">
                <a:pos x="317132054" y="0"/>
              </a:cxn>
            </a:cxnLst>
            <a:rect l="0" t="0" r="0" b="0"/>
            <a:pathLst>
              <a:path w="477" h="476">
                <a:moveTo>
                  <a:pt x="477" y="0"/>
                </a:moveTo>
                <a:lnTo>
                  <a:pt x="413" y="238"/>
                </a:lnTo>
                <a:lnTo>
                  <a:pt x="349" y="476"/>
                </a:lnTo>
                <a:lnTo>
                  <a:pt x="175" y="302"/>
                </a:lnTo>
                <a:lnTo>
                  <a:pt x="0" y="127"/>
                </a:lnTo>
                <a:lnTo>
                  <a:pt x="239" y="63"/>
                </a:lnTo>
                <a:lnTo>
                  <a:pt x="477" y="0"/>
                </a:lnTo>
                <a:close/>
              </a:path>
            </a:pathLst>
          </a:custGeom>
          <a:solidFill>
            <a:schemeClr val="accent1">
              <a:alpha val="100000"/>
            </a:schemeClr>
          </a:solidFill>
          <a:ln w="9525">
            <a:noFill/>
          </a:ln>
        </p:spPr>
        <p:txBody>
          <a:bodyPr/>
          <a:lstStyle/>
          <a:p>
            <a:endParaRPr lang="zh-CN" altLang="en-US"/>
          </a:p>
        </p:txBody>
      </p:sp>
      <p:sp>
        <p:nvSpPr>
          <p:cNvPr id="14342" name="Freeform 11"/>
          <p:cNvSpPr/>
          <p:nvPr/>
        </p:nvSpPr>
        <p:spPr>
          <a:xfrm>
            <a:off x="4113213" y="1633538"/>
            <a:ext cx="388937" cy="388937"/>
          </a:xfrm>
          <a:custGeom>
            <a:avLst/>
            <a:gdLst/>
            <a:ahLst/>
            <a:cxnLst>
              <a:cxn ang="0">
                <a:pos x="0" y="0"/>
              </a:cxn>
              <a:cxn ang="0">
                <a:pos x="42061576" y="158899558"/>
              </a:cxn>
              <a:cxn ang="0">
                <a:pos x="84790717" y="317798298"/>
              </a:cxn>
              <a:cxn ang="0">
                <a:pos x="201628699" y="201628699"/>
              </a:cxn>
              <a:cxn ang="0">
                <a:pos x="317798298" y="84790717"/>
              </a:cxn>
              <a:cxn ang="0">
                <a:pos x="158899558" y="42061576"/>
              </a:cxn>
              <a:cxn ang="0">
                <a:pos x="0" y="0"/>
              </a:cxn>
            </a:cxnLst>
            <a:rect l="0" t="0" r="0" b="0"/>
            <a:pathLst>
              <a:path w="476" h="476">
                <a:moveTo>
                  <a:pt x="0" y="0"/>
                </a:moveTo>
                <a:lnTo>
                  <a:pt x="63" y="238"/>
                </a:lnTo>
                <a:lnTo>
                  <a:pt x="127" y="476"/>
                </a:lnTo>
                <a:lnTo>
                  <a:pt x="302" y="302"/>
                </a:lnTo>
                <a:lnTo>
                  <a:pt x="476" y="127"/>
                </a:lnTo>
                <a:lnTo>
                  <a:pt x="238" y="63"/>
                </a:lnTo>
                <a:lnTo>
                  <a:pt x="0" y="0"/>
                </a:lnTo>
                <a:close/>
              </a:path>
            </a:pathLst>
          </a:custGeom>
          <a:solidFill>
            <a:schemeClr val="accent1">
              <a:alpha val="100000"/>
            </a:schemeClr>
          </a:solidFill>
          <a:ln w="9525">
            <a:noFill/>
          </a:ln>
        </p:spPr>
        <p:txBody>
          <a:bodyPr/>
          <a:lstStyle/>
          <a:p>
            <a:endParaRPr lang="zh-CN" altLang="en-US"/>
          </a:p>
        </p:txBody>
      </p:sp>
      <p:sp>
        <p:nvSpPr>
          <p:cNvPr id="14343" name="Freeform 12"/>
          <p:cNvSpPr/>
          <p:nvPr/>
        </p:nvSpPr>
        <p:spPr>
          <a:xfrm>
            <a:off x="4132263" y="5260975"/>
            <a:ext cx="388937" cy="387350"/>
          </a:xfrm>
          <a:custGeom>
            <a:avLst/>
            <a:gdLst/>
            <a:ahLst/>
            <a:cxnLst>
              <a:cxn ang="0">
                <a:pos x="85100557" y="0"/>
              </a:cxn>
              <a:cxn ang="0">
                <a:pos x="42549871" y="157605066"/>
              </a:cxn>
              <a:cxn ang="0">
                <a:pos x="0" y="315210131"/>
              </a:cxn>
              <a:cxn ang="0">
                <a:pos x="158233759" y="273491072"/>
              </a:cxn>
              <a:cxn ang="0">
                <a:pos x="317132054" y="231109611"/>
              </a:cxn>
              <a:cxn ang="0">
                <a:pos x="200783630" y="115223605"/>
              </a:cxn>
              <a:cxn ang="0">
                <a:pos x="85100557" y="0"/>
              </a:cxn>
            </a:cxnLst>
            <a:rect l="0" t="0" r="0" b="0"/>
            <a:pathLst>
              <a:path w="477" h="476">
                <a:moveTo>
                  <a:pt x="128" y="0"/>
                </a:moveTo>
                <a:lnTo>
                  <a:pt x="64" y="238"/>
                </a:lnTo>
                <a:lnTo>
                  <a:pt x="0" y="476"/>
                </a:lnTo>
                <a:lnTo>
                  <a:pt x="238" y="413"/>
                </a:lnTo>
                <a:lnTo>
                  <a:pt x="477" y="349"/>
                </a:lnTo>
                <a:lnTo>
                  <a:pt x="302" y="174"/>
                </a:lnTo>
                <a:lnTo>
                  <a:pt x="128" y="0"/>
                </a:lnTo>
                <a:close/>
              </a:path>
            </a:pathLst>
          </a:custGeom>
          <a:solidFill>
            <a:schemeClr val="accent1">
              <a:alpha val="100000"/>
            </a:schemeClr>
          </a:solidFill>
          <a:ln w="9525">
            <a:noFill/>
          </a:ln>
        </p:spPr>
        <p:txBody>
          <a:bodyPr/>
          <a:lstStyle/>
          <a:p>
            <a:endParaRPr lang="zh-CN" altLang="en-US"/>
          </a:p>
        </p:txBody>
      </p:sp>
      <p:sp>
        <p:nvSpPr>
          <p:cNvPr id="14344" name="Freeform 13"/>
          <p:cNvSpPr/>
          <p:nvPr/>
        </p:nvSpPr>
        <p:spPr>
          <a:xfrm>
            <a:off x="7908925" y="5260975"/>
            <a:ext cx="387350" cy="387350"/>
          </a:xfrm>
          <a:custGeom>
            <a:avLst/>
            <a:gdLst/>
            <a:ahLst/>
            <a:cxnLst>
              <a:cxn ang="0">
                <a:pos x="230141932" y="0"/>
              </a:cxn>
              <a:cxn ang="0">
                <a:pos x="272346029" y="157605066"/>
              </a:cxn>
              <a:cxn ang="0">
                <a:pos x="314549313" y="315210131"/>
              </a:cxn>
              <a:cxn ang="0">
                <a:pos x="156944963" y="273491072"/>
              </a:cxn>
              <a:cxn ang="0">
                <a:pos x="0" y="231109611"/>
              </a:cxn>
              <a:cxn ang="0">
                <a:pos x="115401066" y="115223605"/>
              </a:cxn>
              <a:cxn ang="0">
                <a:pos x="230141932" y="0"/>
              </a:cxn>
            </a:cxnLst>
            <a:rect l="0" t="0" r="0" b="0"/>
            <a:pathLst>
              <a:path w="477" h="476">
                <a:moveTo>
                  <a:pt x="349" y="0"/>
                </a:moveTo>
                <a:lnTo>
                  <a:pt x="413" y="238"/>
                </a:lnTo>
                <a:lnTo>
                  <a:pt x="477" y="476"/>
                </a:lnTo>
                <a:lnTo>
                  <a:pt x="238" y="413"/>
                </a:lnTo>
                <a:lnTo>
                  <a:pt x="0" y="349"/>
                </a:lnTo>
                <a:lnTo>
                  <a:pt x="175" y="174"/>
                </a:lnTo>
                <a:lnTo>
                  <a:pt x="349" y="0"/>
                </a:lnTo>
                <a:close/>
              </a:path>
            </a:pathLst>
          </a:custGeom>
          <a:solidFill>
            <a:schemeClr val="accent1">
              <a:alpha val="100000"/>
            </a:schemeClr>
          </a:solidFill>
          <a:ln w="9525">
            <a:noFill/>
          </a:ln>
        </p:spPr>
        <p:txBody>
          <a:bodyPr/>
          <a:lstStyle/>
          <a:p>
            <a:endParaRPr lang="zh-CN" altLang="en-US"/>
          </a:p>
        </p:txBody>
      </p:sp>
      <p:sp>
        <p:nvSpPr>
          <p:cNvPr id="14345" name="TextBox 22"/>
          <p:cNvSpPr txBox="1"/>
          <p:nvPr/>
        </p:nvSpPr>
        <p:spPr>
          <a:xfrm>
            <a:off x="5051425" y="2879725"/>
            <a:ext cx="2398713"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14346" name="TextBox 23"/>
          <p:cNvSpPr txBox="1"/>
          <p:nvPr/>
        </p:nvSpPr>
        <p:spPr>
          <a:xfrm>
            <a:off x="5013325" y="3286125"/>
            <a:ext cx="2668588" cy="120015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4347" name="TextBox 24"/>
          <p:cNvSpPr txBox="1"/>
          <p:nvPr/>
        </p:nvSpPr>
        <p:spPr>
          <a:xfrm>
            <a:off x="8605838" y="1228725"/>
            <a:ext cx="2398712" cy="368300"/>
          </a:xfrm>
          <a:prstGeom prst="rect">
            <a:avLst/>
          </a:prstGeom>
          <a:noFill/>
          <a:ln w="9525">
            <a:noFill/>
          </a:ln>
        </p:spPr>
        <p:txBody>
          <a:bodyPr>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这里输入您的文字</a:t>
            </a:r>
            <a:endParaRPr lang="en-US" altLang="x-none" b="1" dirty="0">
              <a:solidFill>
                <a:srgbClr val="333333"/>
              </a:solidFill>
              <a:latin typeface="微软雅黑" panose="020B0503020204020204" pitchFamily="2" charset="-122"/>
              <a:ea typeface="微软雅黑" panose="020B0503020204020204" pitchFamily="2" charset="-122"/>
            </a:endParaRPr>
          </a:p>
        </p:txBody>
      </p:sp>
      <p:sp>
        <p:nvSpPr>
          <p:cNvPr id="14348" name="TextBox 25"/>
          <p:cNvSpPr txBox="1"/>
          <p:nvPr/>
        </p:nvSpPr>
        <p:spPr>
          <a:xfrm>
            <a:off x="8605838" y="1635125"/>
            <a:ext cx="3109912" cy="830263"/>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4349" name="TextBox 27"/>
          <p:cNvSpPr txBox="1"/>
          <p:nvPr/>
        </p:nvSpPr>
        <p:spPr>
          <a:xfrm>
            <a:off x="8605838" y="5062538"/>
            <a:ext cx="2398712" cy="369887"/>
          </a:xfrm>
          <a:prstGeom prst="rect">
            <a:avLst/>
          </a:prstGeom>
          <a:noFill/>
          <a:ln w="9525">
            <a:noFill/>
          </a:ln>
        </p:spPr>
        <p:txBody>
          <a:bodyPr>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这里输入您的文字</a:t>
            </a:r>
            <a:endParaRPr lang="en-US" altLang="x-none" b="1" dirty="0">
              <a:solidFill>
                <a:srgbClr val="333333"/>
              </a:solidFill>
              <a:latin typeface="微软雅黑" panose="020B0503020204020204" pitchFamily="2" charset="-122"/>
              <a:ea typeface="微软雅黑" panose="020B0503020204020204" pitchFamily="2" charset="-122"/>
            </a:endParaRPr>
          </a:p>
        </p:txBody>
      </p:sp>
      <p:sp>
        <p:nvSpPr>
          <p:cNvPr id="14350" name="TextBox 28"/>
          <p:cNvSpPr txBox="1"/>
          <p:nvPr/>
        </p:nvSpPr>
        <p:spPr>
          <a:xfrm>
            <a:off x="8605838" y="5468938"/>
            <a:ext cx="3109912" cy="83185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4351" name="TextBox 29"/>
          <p:cNvSpPr txBox="1"/>
          <p:nvPr/>
        </p:nvSpPr>
        <p:spPr>
          <a:xfrm>
            <a:off x="1277938" y="5062538"/>
            <a:ext cx="2400300" cy="369887"/>
          </a:xfrm>
          <a:prstGeom prst="rect">
            <a:avLst/>
          </a:prstGeom>
          <a:noFill/>
          <a:ln w="9525">
            <a:noFill/>
          </a:ln>
        </p:spPr>
        <p:txBody>
          <a:bodyPr>
            <a:spAutoFit/>
          </a:bodyPr>
          <a:lstStyle/>
          <a:p>
            <a:pPr lvl="0" algn="r" eaLnBrk="1" hangingPunct="1"/>
            <a:r>
              <a:rPr lang="zh-CN" altLang="en-US" b="1" dirty="0">
                <a:solidFill>
                  <a:srgbClr val="333333"/>
                </a:solidFill>
                <a:latin typeface="微软雅黑" panose="020B0503020204020204" pitchFamily="2" charset="-122"/>
                <a:ea typeface="微软雅黑" panose="020B0503020204020204" pitchFamily="2" charset="-122"/>
              </a:rPr>
              <a:t>这里输入您的文字</a:t>
            </a:r>
            <a:endParaRPr lang="en-US" altLang="x-none" b="1" dirty="0">
              <a:solidFill>
                <a:srgbClr val="333333"/>
              </a:solidFill>
              <a:latin typeface="微软雅黑" panose="020B0503020204020204" pitchFamily="2" charset="-122"/>
              <a:ea typeface="微软雅黑" panose="020B0503020204020204" pitchFamily="2" charset="-122"/>
            </a:endParaRPr>
          </a:p>
        </p:txBody>
      </p:sp>
      <p:sp>
        <p:nvSpPr>
          <p:cNvPr id="14352" name="TextBox 30"/>
          <p:cNvSpPr txBox="1"/>
          <p:nvPr/>
        </p:nvSpPr>
        <p:spPr>
          <a:xfrm>
            <a:off x="736600" y="5468938"/>
            <a:ext cx="3108325" cy="83185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4353" name="TextBox 33"/>
          <p:cNvSpPr txBox="1"/>
          <p:nvPr/>
        </p:nvSpPr>
        <p:spPr>
          <a:xfrm>
            <a:off x="1273175" y="1228725"/>
            <a:ext cx="2400300" cy="368300"/>
          </a:xfrm>
          <a:prstGeom prst="rect">
            <a:avLst/>
          </a:prstGeom>
          <a:noFill/>
          <a:ln w="9525">
            <a:noFill/>
          </a:ln>
        </p:spPr>
        <p:txBody>
          <a:bodyPr>
            <a:spAutoFit/>
          </a:bodyPr>
          <a:lstStyle/>
          <a:p>
            <a:pPr lvl="0" algn="r" eaLnBrk="1" hangingPunct="1"/>
            <a:r>
              <a:rPr lang="zh-CN" altLang="en-US" b="1" dirty="0">
                <a:solidFill>
                  <a:srgbClr val="333333"/>
                </a:solidFill>
                <a:latin typeface="微软雅黑" panose="020B0503020204020204" pitchFamily="2" charset="-122"/>
                <a:ea typeface="微软雅黑" panose="020B0503020204020204" pitchFamily="2" charset="-122"/>
              </a:rPr>
              <a:t>这里输入您的文字</a:t>
            </a:r>
            <a:endParaRPr lang="en-US" altLang="x-none" b="1" dirty="0">
              <a:solidFill>
                <a:srgbClr val="333333"/>
              </a:solidFill>
              <a:latin typeface="微软雅黑" panose="020B0503020204020204" pitchFamily="2" charset="-122"/>
              <a:ea typeface="微软雅黑" panose="020B0503020204020204" pitchFamily="2" charset="-122"/>
            </a:endParaRPr>
          </a:p>
        </p:txBody>
      </p:sp>
      <p:sp>
        <p:nvSpPr>
          <p:cNvPr id="14354" name="TextBox 48"/>
          <p:cNvSpPr txBox="1"/>
          <p:nvPr/>
        </p:nvSpPr>
        <p:spPr>
          <a:xfrm>
            <a:off x="731838" y="1635125"/>
            <a:ext cx="3108325" cy="830263"/>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4355" name="Freeform 6"/>
          <p:cNvSpPr/>
          <p:nvPr/>
        </p:nvSpPr>
        <p:spPr>
          <a:xfrm>
            <a:off x="3865563" y="1268413"/>
            <a:ext cx="2311400" cy="2312987"/>
          </a:xfrm>
          <a:custGeom>
            <a:avLst/>
            <a:gdLst/>
            <a:ahLst/>
            <a:cxnLst>
              <a:cxn ang="0">
                <a:pos x="0" y="1884434259"/>
              </a:cxn>
              <a:cxn ang="0">
                <a:pos x="1881849229" y="0"/>
              </a:cxn>
              <a:cxn ang="0">
                <a:pos x="1881849229" y="578804832"/>
              </a:cxn>
              <a:cxn ang="0">
                <a:pos x="578010390" y="1884434259"/>
              </a:cxn>
              <a:cxn ang="0">
                <a:pos x="0" y="1884434259"/>
              </a:cxn>
            </a:cxnLst>
            <a:rect l="0" t="0" r="0" b="0"/>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chemeClr val="accent1">
              <a:alpha val="100000"/>
            </a:schemeClr>
          </a:solidFill>
          <a:ln w="9525">
            <a:noFill/>
          </a:ln>
        </p:spPr>
        <p:txBody>
          <a:bodyPr/>
          <a:lstStyle/>
          <a:p>
            <a:endParaRPr lang="zh-CN" altLang="en-US"/>
          </a:p>
        </p:txBody>
      </p:sp>
      <p:sp>
        <p:nvSpPr>
          <p:cNvPr id="14356" name="Freeform 7"/>
          <p:cNvSpPr/>
          <p:nvPr/>
        </p:nvSpPr>
        <p:spPr>
          <a:xfrm>
            <a:off x="3865563" y="3697288"/>
            <a:ext cx="2311400" cy="2312987"/>
          </a:xfrm>
          <a:custGeom>
            <a:avLst/>
            <a:gdLst/>
            <a:ahLst/>
            <a:cxnLst>
              <a:cxn ang="0">
                <a:pos x="1881849229" y="1884434259"/>
              </a:cxn>
              <a:cxn ang="0">
                <a:pos x="0" y="0"/>
              </a:cxn>
              <a:cxn ang="0">
                <a:pos x="578010390" y="0"/>
              </a:cxn>
              <a:cxn ang="0">
                <a:pos x="1881849229" y="1305629427"/>
              </a:cxn>
              <a:cxn ang="0">
                <a:pos x="1881849229" y="1884434259"/>
              </a:cxn>
            </a:cxnLst>
            <a:rect l="0" t="0" r="0" b="0"/>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bg1">
              <a:alpha val="100000"/>
            </a:schemeClr>
          </a:solidFill>
          <a:ln w="9525">
            <a:noFill/>
          </a:ln>
        </p:spPr>
        <p:txBody>
          <a:bodyPr/>
          <a:lstStyle/>
          <a:p>
            <a:endParaRPr lang="zh-CN" altLang="en-US"/>
          </a:p>
        </p:txBody>
      </p:sp>
      <p:sp>
        <p:nvSpPr>
          <p:cNvPr id="14357" name="Freeform 8"/>
          <p:cNvSpPr/>
          <p:nvPr/>
        </p:nvSpPr>
        <p:spPr>
          <a:xfrm>
            <a:off x="6294438" y="3697288"/>
            <a:ext cx="2311400" cy="2312987"/>
          </a:xfrm>
          <a:custGeom>
            <a:avLst/>
            <a:gdLst/>
            <a:ahLst/>
            <a:cxnLst>
              <a:cxn ang="0">
                <a:pos x="1881849229" y="0"/>
              </a:cxn>
              <a:cxn ang="0">
                <a:pos x="0" y="1884434259"/>
              </a:cxn>
              <a:cxn ang="0">
                <a:pos x="0" y="1305629427"/>
              </a:cxn>
              <a:cxn ang="0">
                <a:pos x="1303838839" y="0"/>
              </a:cxn>
              <a:cxn ang="0">
                <a:pos x="1881849229" y="0"/>
              </a:cxn>
            </a:cxnLst>
            <a:rect l="0" t="0" r="0" b="0"/>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chemeClr val="accent1">
              <a:alpha val="100000"/>
            </a:schemeClr>
          </a:solidFill>
          <a:ln w="9525">
            <a:noFill/>
          </a:ln>
        </p:spPr>
        <p:txBody>
          <a:bodyPr/>
          <a:lstStyle/>
          <a:p>
            <a:endParaRPr lang="zh-CN" altLang="en-US"/>
          </a:p>
        </p:txBody>
      </p:sp>
      <p:sp>
        <p:nvSpPr>
          <p:cNvPr id="14358" name="Freeform 9"/>
          <p:cNvSpPr/>
          <p:nvPr/>
        </p:nvSpPr>
        <p:spPr>
          <a:xfrm>
            <a:off x="6294438" y="1268413"/>
            <a:ext cx="2311400" cy="2312987"/>
          </a:xfrm>
          <a:custGeom>
            <a:avLst/>
            <a:gdLst/>
            <a:ahLst/>
            <a:cxnLst>
              <a:cxn ang="0">
                <a:pos x="0" y="0"/>
              </a:cxn>
              <a:cxn ang="0">
                <a:pos x="1881849229" y="1884434259"/>
              </a:cxn>
              <a:cxn ang="0">
                <a:pos x="1303838839" y="1884434259"/>
              </a:cxn>
              <a:cxn ang="0">
                <a:pos x="0" y="578804832"/>
              </a:cxn>
              <a:cxn ang="0">
                <a:pos x="0" y="0"/>
              </a:cxn>
            </a:cxnLst>
            <a:rect l="0" t="0" r="0" b="0"/>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4338"/>
                                        </p:tgtEl>
                                        <p:attrNameLst>
                                          <p:attrName>ppt_y</p:attrName>
                                        </p:attrNameLst>
                                      </p:cBhvr>
                                      <p:tavLst>
                                        <p:tav tm="0">
                                          <p:val>
                                            <p:strVal val="#ppt_y"/>
                                          </p:val>
                                        </p:tav>
                                        <p:tav tm="100000">
                                          <p:val>
                                            <p:strVal val="#ppt_y"/>
                                          </p:val>
                                        </p:tav>
                                      </p:tavLst>
                                    </p:anim>
                                    <p:anim calcmode="lin" valueType="num">
                                      <p:cBhvr>
                                        <p:cTn id="9"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4338"/>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4340"/>
                                        </p:tgtEl>
                                        <p:attrNameLst>
                                          <p:attrName>style.visibility</p:attrName>
                                        </p:attrNameLst>
                                      </p:cBhvr>
                                      <p:to>
                                        <p:strVal val="visible"/>
                                      </p:to>
                                    </p:set>
                                    <p:anim calcmode="lin" valueType="num">
                                      <p:cBhvr additive="base">
                                        <p:cTn id="15" dur="500" fill="hold"/>
                                        <p:tgtEl>
                                          <p:spTgt spid="14340"/>
                                        </p:tgtEl>
                                        <p:attrNameLst>
                                          <p:attrName>ppt_x</p:attrName>
                                        </p:attrNameLst>
                                      </p:cBhvr>
                                      <p:tavLst>
                                        <p:tav tm="0">
                                          <p:val>
                                            <p:strVal val="1+#ppt_w/2"/>
                                          </p:val>
                                        </p:tav>
                                        <p:tav tm="100000">
                                          <p:val>
                                            <p:strVal val="#ppt_x"/>
                                          </p:val>
                                        </p:tav>
                                      </p:tavLst>
                                    </p:anim>
                                    <p:anim calcmode="lin" valueType="num">
                                      <p:cBhvr additive="base">
                                        <p:cTn id="16" dur="500" fill="hold"/>
                                        <p:tgtEl>
                                          <p:spTgt spid="14340"/>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4339"/>
                                        </p:tgtEl>
                                        <p:attrNameLst>
                                          <p:attrName>style.visibility</p:attrName>
                                        </p:attrNameLst>
                                      </p:cBhvr>
                                      <p:to>
                                        <p:strVal val="visible"/>
                                      </p:to>
                                    </p:set>
                                    <p:animEffect transition="in" filter="wipe(right)">
                                      <p:cBhvr>
                                        <p:cTn id="19" dur="500"/>
                                        <p:tgtEl>
                                          <p:spTgt spid="14339"/>
                                        </p:tgtEl>
                                      </p:cBhvr>
                                    </p:animEffect>
                                  </p:childTnLst>
                                </p:cTn>
                              </p:par>
                            </p:childTnLst>
                          </p:cTn>
                        </p:par>
                        <p:par>
                          <p:cTn id="20" fill="hold">
                            <p:stCondLst>
                              <p:cond delay="980"/>
                            </p:stCondLst>
                            <p:childTnLst>
                              <p:par>
                                <p:cTn id="21" presetID="2" presetClass="entr" presetSubtype="9"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 calcmode="lin" valueType="num">
                                      <p:cBhvr additive="base">
                                        <p:cTn id="23" dur="500" fill="hold"/>
                                        <p:tgtEl>
                                          <p:spTgt spid="14355"/>
                                        </p:tgtEl>
                                        <p:attrNameLst>
                                          <p:attrName>ppt_x</p:attrName>
                                        </p:attrNameLst>
                                      </p:cBhvr>
                                      <p:tavLst>
                                        <p:tav tm="0">
                                          <p:val>
                                            <p:strVal val="0-#ppt_w/2"/>
                                          </p:val>
                                        </p:tav>
                                        <p:tav tm="100000">
                                          <p:val>
                                            <p:strVal val="#ppt_x"/>
                                          </p:val>
                                        </p:tav>
                                      </p:tavLst>
                                    </p:anim>
                                    <p:anim calcmode="lin" valueType="num">
                                      <p:cBhvr additive="base">
                                        <p:cTn id="24" dur="500" fill="hold"/>
                                        <p:tgtEl>
                                          <p:spTgt spid="14355"/>
                                        </p:tgtEl>
                                        <p:attrNameLst>
                                          <p:attrName>ppt_y</p:attrName>
                                        </p:attrNameLst>
                                      </p:cBhvr>
                                      <p:tavLst>
                                        <p:tav tm="0">
                                          <p:val>
                                            <p:strVal val="0-#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14357"/>
                                        </p:tgtEl>
                                        <p:attrNameLst>
                                          <p:attrName>style.visibility</p:attrName>
                                        </p:attrNameLst>
                                      </p:cBhvr>
                                      <p:to>
                                        <p:strVal val="visible"/>
                                      </p:to>
                                    </p:set>
                                    <p:anim calcmode="lin" valueType="num">
                                      <p:cBhvr additive="base">
                                        <p:cTn id="27" dur="500" fill="hold"/>
                                        <p:tgtEl>
                                          <p:spTgt spid="14357"/>
                                        </p:tgtEl>
                                        <p:attrNameLst>
                                          <p:attrName>ppt_x</p:attrName>
                                        </p:attrNameLst>
                                      </p:cBhvr>
                                      <p:tavLst>
                                        <p:tav tm="0">
                                          <p:val>
                                            <p:strVal val="1+#ppt_w/2"/>
                                          </p:val>
                                        </p:tav>
                                        <p:tav tm="100000">
                                          <p:val>
                                            <p:strVal val="#ppt_x"/>
                                          </p:val>
                                        </p:tav>
                                      </p:tavLst>
                                    </p:anim>
                                    <p:anim calcmode="lin" valueType="num">
                                      <p:cBhvr additive="base">
                                        <p:cTn id="28" dur="500" fill="hold"/>
                                        <p:tgtEl>
                                          <p:spTgt spid="14357"/>
                                        </p:tgtEl>
                                        <p:attrNameLst>
                                          <p:attrName>ppt_y</p:attrName>
                                        </p:attrNameLst>
                                      </p:cBhvr>
                                      <p:tavLst>
                                        <p:tav tm="0">
                                          <p:val>
                                            <p:strVal val="1+#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14358"/>
                                        </p:tgtEl>
                                        <p:attrNameLst>
                                          <p:attrName>style.visibility</p:attrName>
                                        </p:attrNameLst>
                                      </p:cBhvr>
                                      <p:to>
                                        <p:strVal val="visible"/>
                                      </p:to>
                                    </p:set>
                                    <p:anim calcmode="lin" valueType="num">
                                      <p:cBhvr additive="base">
                                        <p:cTn id="31" dur="500" fill="hold"/>
                                        <p:tgtEl>
                                          <p:spTgt spid="14358"/>
                                        </p:tgtEl>
                                        <p:attrNameLst>
                                          <p:attrName>ppt_x</p:attrName>
                                        </p:attrNameLst>
                                      </p:cBhvr>
                                      <p:tavLst>
                                        <p:tav tm="0">
                                          <p:val>
                                            <p:strVal val="1+#ppt_w/2"/>
                                          </p:val>
                                        </p:tav>
                                        <p:tav tm="100000">
                                          <p:val>
                                            <p:strVal val="#ppt_x"/>
                                          </p:val>
                                        </p:tav>
                                      </p:tavLst>
                                    </p:anim>
                                    <p:anim calcmode="lin" valueType="num">
                                      <p:cBhvr additive="base">
                                        <p:cTn id="32" dur="500" fill="hold"/>
                                        <p:tgtEl>
                                          <p:spTgt spid="14358"/>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14356"/>
                                        </p:tgtEl>
                                        <p:attrNameLst>
                                          <p:attrName>style.visibility</p:attrName>
                                        </p:attrNameLst>
                                      </p:cBhvr>
                                      <p:to>
                                        <p:strVal val="visible"/>
                                      </p:to>
                                    </p:set>
                                    <p:anim calcmode="lin" valueType="num">
                                      <p:cBhvr additive="base">
                                        <p:cTn id="35" dur="500" fill="hold"/>
                                        <p:tgtEl>
                                          <p:spTgt spid="14356"/>
                                        </p:tgtEl>
                                        <p:attrNameLst>
                                          <p:attrName>ppt_x</p:attrName>
                                        </p:attrNameLst>
                                      </p:cBhvr>
                                      <p:tavLst>
                                        <p:tav tm="0">
                                          <p:val>
                                            <p:strVal val="0-#ppt_w/2"/>
                                          </p:val>
                                        </p:tav>
                                        <p:tav tm="100000">
                                          <p:val>
                                            <p:strVal val="#ppt_x"/>
                                          </p:val>
                                        </p:tav>
                                      </p:tavLst>
                                    </p:anim>
                                    <p:anim calcmode="lin" valueType="num">
                                      <p:cBhvr additive="base">
                                        <p:cTn id="36" dur="500" fill="hold"/>
                                        <p:tgtEl>
                                          <p:spTgt spid="14356"/>
                                        </p:tgtEl>
                                        <p:attrNameLst>
                                          <p:attrName>ppt_y</p:attrName>
                                        </p:attrNameLst>
                                      </p:cBhvr>
                                      <p:tavLst>
                                        <p:tav tm="0">
                                          <p:val>
                                            <p:strVal val="1+#ppt_h/2"/>
                                          </p:val>
                                        </p:tav>
                                        <p:tav tm="100000">
                                          <p:val>
                                            <p:strVal val="#ppt_y"/>
                                          </p:val>
                                        </p:tav>
                                      </p:tavLst>
                                    </p:anim>
                                  </p:childTnLst>
                                </p:cTn>
                              </p:par>
                            </p:childTnLst>
                          </p:cTn>
                        </p:par>
                        <p:par>
                          <p:cTn id="37" fill="hold">
                            <p:stCondLst>
                              <p:cond delay="1480"/>
                            </p:stCondLst>
                            <p:childTnLst>
                              <p:par>
                                <p:cTn id="38" presetID="1" presetClass="entr" presetSubtype="0" fill="hold" nodeType="afterEffect">
                                  <p:stCondLst>
                                    <p:cond delay="0"/>
                                  </p:stCondLst>
                                  <p:childTnLst>
                                    <p:set>
                                      <p:cBhvr>
                                        <p:cTn id="39" dur="1" fill="hold">
                                          <p:stCondLst>
                                            <p:cond delay="0"/>
                                          </p:stCondLst>
                                        </p:cTn>
                                        <p:tgtEl>
                                          <p:spTgt spid="14342"/>
                                        </p:tgtEl>
                                        <p:attrNameLst>
                                          <p:attrName>style.visibility</p:attrName>
                                        </p:attrNameLst>
                                      </p:cBhvr>
                                      <p:to>
                                        <p:strVal val="visible"/>
                                      </p:to>
                                    </p:set>
                                  </p:childTnLst>
                                </p:cTn>
                              </p:par>
                              <p:par>
                                <p:cTn id="40" presetID="49" presetClass="path" presetSubtype="0" accel="50000" decel="50000" fill="hold" nodeType="withEffect">
                                  <p:stCondLst>
                                    <p:cond delay="0"/>
                                  </p:stCondLst>
                                  <p:childTnLst>
                                    <p:animMotion origin="layout" path="M -3.52413E-6 4.81481E-6 L 0.06414 0.09699 " pathEditMode="relative" rAng="0" ptsTypes="AA">
                                      <p:cBhvr>
                                        <p:cTn id="41" dur="500" spd="-99900" fill="hold"/>
                                        <p:tgtEl>
                                          <p:spTgt spid="14342"/>
                                        </p:tgtEl>
                                        <p:attrNameLst>
                                          <p:attrName>ppt_x</p:attrName>
                                          <p:attrName>ppt_y</p:attrName>
                                        </p:attrNameLst>
                                      </p:cBhvr>
                                      <p:rCtr x="3200" y="4800"/>
                                    </p:animMotion>
                                  </p:childTnLst>
                                </p:cTn>
                              </p:par>
                              <p:par>
                                <p:cTn id="42" presetID="1" presetClass="entr" presetSubtype="0" fill="hold" nodeType="withEffect">
                                  <p:stCondLst>
                                    <p:cond delay="0"/>
                                  </p:stCondLst>
                                  <p:childTnLst>
                                    <p:set>
                                      <p:cBhvr>
                                        <p:cTn id="43" dur="1" fill="hold">
                                          <p:stCondLst>
                                            <p:cond delay="0"/>
                                          </p:stCondLst>
                                        </p:cTn>
                                        <p:tgtEl>
                                          <p:spTgt spid="14341"/>
                                        </p:tgtEl>
                                        <p:attrNameLst>
                                          <p:attrName>style.visibility</p:attrName>
                                        </p:attrNameLst>
                                      </p:cBhvr>
                                      <p:to>
                                        <p:strVal val="visible"/>
                                      </p:to>
                                    </p:set>
                                  </p:childTnLst>
                                </p:cTn>
                              </p:par>
                              <p:par>
                                <p:cTn id="44" presetID="49" presetClass="path" presetSubtype="0" accel="50000" decel="50000" fill="hold" nodeType="withEffect">
                                  <p:stCondLst>
                                    <p:cond delay="0"/>
                                  </p:stCondLst>
                                  <p:childTnLst>
                                    <p:animMotion origin="layout" path="M 8.67699E-7 4.81481E-6 L -0.05945 0.09699 " pathEditMode="relative" rAng="0" ptsTypes="AA">
                                      <p:cBhvr>
                                        <p:cTn id="45" dur="500" spd="-99900" fill="hold"/>
                                        <p:tgtEl>
                                          <p:spTgt spid="14341"/>
                                        </p:tgtEl>
                                        <p:attrNameLst>
                                          <p:attrName>ppt_x</p:attrName>
                                          <p:attrName>ppt_y</p:attrName>
                                        </p:attrNameLst>
                                      </p:cBhvr>
                                      <p:rCtr x="-2900" y="4800"/>
                                    </p:animMotion>
                                  </p:childTnLst>
                                </p:cTn>
                              </p:par>
                              <p:par>
                                <p:cTn id="46" presetID="1" presetClass="entr" presetSubtype="0" fill="hold" nodeType="withEffect">
                                  <p:stCondLst>
                                    <p:cond delay="0"/>
                                  </p:stCondLst>
                                  <p:childTnLst>
                                    <p:set>
                                      <p:cBhvr>
                                        <p:cTn id="47" dur="1" fill="hold">
                                          <p:stCondLst>
                                            <p:cond delay="0"/>
                                          </p:stCondLst>
                                        </p:cTn>
                                        <p:tgtEl>
                                          <p:spTgt spid="14344"/>
                                        </p:tgtEl>
                                        <p:attrNameLst>
                                          <p:attrName>style.visibility</p:attrName>
                                        </p:attrNameLst>
                                      </p:cBhvr>
                                      <p:to>
                                        <p:strVal val="visible"/>
                                      </p:to>
                                    </p:set>
                                  </p:childTnLst>
                                </p:cTn>
                              </p:par>
                              <p:par>
                                <p:cTn id="48" presetID="49" presetClass="path" presetSubtype="0" accel="50000" decel="50000" fill="hold" nodeType="withEffect">
                                  <p:stCondLst>
                                    <p:cond delay="0"/>
                                  </p:stCondLst>
                                  <p:childTnLst>
                                    <p:animMotion origin="layout" path="M 1.85508E-6 -3.7037E-7 L -0.05802 -0.08542 " pathEditMode="relative" rAng="0" ptsTypes="AA">
                                      <p:cBhvr>
                                        <p:cTn id="49" dur="500" spd="-99900" fill="hold"/>
                                        <p:tgtEl>
                                          <p:spTgt spid="14344"/>
                                        </p:tgtEl>
                                        <p:attrNameLst>
                                          <p:attrName>ppt_x</p:attrName>
                                          <p:attrName>ppt_y</p:attrName>
                                        </p:attrNameLst>
                                      </p:cBhvr>
                                      <p:rCtr x="-2800" y="-4200"/>
                                    </p:animMotion>
                                  </p:childTnLst>
                                </p:cTn>
                              </p:par>
                              <p:par>
                                <p:cTn id="50" presetID="1" presetClass="entr" presetSubtype="0" fill="hold" nodeType="withEffect">
                                  <p:stCondLst>
                                    <p:cond delay="0"/>
                                  </p:stCondLst>
                                  <p:childTnLst>
                                    <p:set>
                                      <p:cBhvr>
                                        <p:cTn id="51" dur="1" fill="hold">
                                          <p:stCondLst>
                                            <p:cond delay="0"/>
                                          </p:stCondLst>
                                        </p:cTn>
                                        <p:tgtEl>
                                          <p:spTgt spid="14343"/>
                                        </p:tgtEl>
                                        <p:attrNameLst>
                                          <p:attrName>style.visibility</p:attrName>
                                        </p:attrNameLst>
                                      </p:cBhvr>
                                      <p:to>
                                        <p:strVal val="visible"/>
                                      </p:to>
                                    </p:set>
                                  </p:childTnLst>
                                </p:cTn>
                              </p:par>
                              <p:par>
                                <p:cTn id="52" presetID="49" presetClass="path" presetSubtype="0" accel="50000" decel="50000" fill="hold" nodeType="withEffect">
                                  <p:stCondLst>
                                    <p:cond delay="0"/>
                                  </p:stCondLst>
                                  <p:childTnLst>
                                    <p:animMotion origin="layout" path="M -4.60127E-6 -3.7037E-7 L 0.06258 -0.08542 " pathEditMode="relative" rAng="0" ptsTypes="AA">
                                      <p:cBhvr>
                                        <p:cTn id="53" dur="500" spd="-99900" fill="hold"/>
                                        <p:tgtEl>
                                          <p:spTgt spid="14343"/>
                                        </p:tgtEl>
                                        <p:attrNameLst>
                                          <p:attrName>ppt_x</p:attrName>
                                          <p:attrName>ppt_y</p:attrName>
                                        </p:attrNameLst>
                                      </p:cBhvr>
                                      <p:rCtr x="3100" y="-4200"/>
                                    </p:animMotion>
                                  </p:childTnLst>
                                </p:cTn>
                              </p:par>
                            </p:childTnLst>
                          </p:cTn>
                        </p:par>
                        <p:par>
                          <p:cTn id="54" fill="hold">
                            <p:stCondLst>
                              <p:cond delay="1480"/>
                            </p:stCondLst>
                            <p:childTnLst>
                              <p:par>
                                <p:cTn id="55" presetID="31" presetClass="entr" presetSubtype="0" fill="hold" grpId="0" nodeType="afterEffect">
                                  <p:stCondLst>
                                    <p:cond delay="0"/>
                                  </p:stCondLst>
                                  <p:childTnLst>
                                    <p:set>
                                      <p:cBhvr>
                                        <p:cTn id="56" dur="1" fill="hold">
                                          <p:stCondLst>
                                            <p:cond delay="0"/>
                                          </p:stCondLst>
                                        </p:cTn>
                                        <p:tgtEl>
                                          <p:spTgt spid="14345"/>
                                        </p:tgtEl>
                                        <p:attrNameLst>
                                          <p:attrName>style.visibility</p:attrName>
                                        </p:attrNameLst>
                                      </p:cBhvr>
                                      <p:to>
                                        <p:strVal val="visible"/>
                                      </p:to>
                                    </p:set>
                                    <p:anim calcmode="lin" valueType="num">
                                      <p:cBhvr>
                                        <p:cTn id="57" dur="500" fill="hold"/>
                                        <p:tgtEl>
                                          <p:spTgt spid="14345"/>
                                        </p:tgtEl>
                                        <p:attrNameLst>
                                          <p:attrName>ppt_w</p:attrName>
                                        </p:attrNameLst>
                                      </p:cBhvr>
                                      <p:tavLst>
                                        <p:tav tm="0">
                                          <p:val>
                                            <p:fltVal val="0"/>
                                          </p:val>
                                        </p:tav>
                                        <p:tav tm="100000">
                                          <p:val>
                                            <p:strVal val="#ppt_w"/>
                                          </p:val>
                                        </p:tav>
                                      </p:tavLst>
                                    </p:anim>
                                    <p:anim calcmode="lin" valueType="num">
                                      <p:cBhvr>
                                        <p:cTn id="58" dur="500" fill="hold"/>
                                        <p:tgtEl>
                                          <p:spTgt spid="14345"/>
                                        </p:tgtEl>
                                        <p:attrNameLst>
                                          <p:attrName>ppt_h</p:attrName>
                                        </p:attrNameLst>
                                      </p:cBhvr>
                                      <p:tavLst>
                                        <p:tav tm="0">
                                          <p:val>
                                            <p:fltVal val="0"/>
                                          </p:val>
                                        </p:tav>
                                        <p:tav tm="100000">
                                          <p:val>
                                            <p:strVal val="#ppt_h"/>
                                          </p:val>
                                        </p:tav>
                                      </p:tavLst>
                                    </p:anim>
                                    <p:anim calcmode="lin" valueType="num">
                                      <p:cBhvr>
                                        <p:cTn id="59" dur="500" fill="hold"/>
                                        <p:tgtEl>
                                          <p:spTgt spid="14345"/>
                                        </p:tgtEl>
                                        <p:attrNameLst>
                                          <p:attrName>style.rotation</p:attrName>
                                        </p:attrNameLst>
                                      </p:cBhvr>
                                      <p:tavLst>
                                        <p:tav tm="0">
                                          <p:val>
                                            <p:fltVal val="90"/>
                                          </p:val>
                                        </p:tav>
                                        <p:tav tm="100000">
                                          <p:val>
                                            <p:fltVal val="0"/>
                                          </p:val>
                                        </p:tav>
                                      </p:tavLst>
                                    </p:anim>
                                    <p:animEffect transition="in" filter="fade">
                                      <p:cBhvr>
                                        <p:cTn id="60" dur="500"/>
                                        <p:tgtEl>
                                          <p:spTgt spid="14345"/>
                                        </p:tgtEl>
                                      </p:cBhvr>
                                    </p:animEffect>
                                  </p:childTnLst>
                                </p:cTn>
                              </p:par>
                            </p:childTnLst>
                          </p:cTn>
                        </p:par>
                        <p:par>
                          <p:cTn id="61" fill="hold">
                            <p:stCondLst>
                              <p:cond delay="1980"/>
                            </p:stCondLst>
                            <p:childTnLst>
                              <p:par>
                                <p:cTn id="62" presetID="31" presetClass="entr" presetSubtype="0" fill="hold" grpId="0" nodeType="afterEffect">
                                  <p:stCondLst>
                                    <p:cond delay="0"/>
                                  </p:stCondLst>
                                  <p:childTnLst>
                                    <p:set>
                                      <p:cBhvr>
                                        <p:cTn id="63" dur="1" fill="hold">
                                          <p:stCondLst>
                                            <p:cond delay="0"/>
                                          </p:stCondLst>
                                        </p:cTn>
                                        <p:tgtEl>
                                          <p:spTgt spid="14346"/>
                                        </p:tgtEl>
                                        <p:attrNameLst>
                                          <p:attrName>style.visibility</p:attrName>
                                        </p:attrNameLst>
                                      </p:cBhvr>
                                      <p:to>
                                        <p:strVal val="visible"/>
                                      </p:to>
                                    </p:set>
                                    <p:anim calcmode="lin" valueType="num">
                                      <p:cBhvr>
                                        <p:cTn id="64" dur="500" fill="hold"/>
                                        <p:tgtEl>
                                          <p:spTgt spid="14346"/>
                                        </p:tgtEl>
                                        <p:attrNameLst>
                                          <p:attrName>ppt_w</p:attrName>
                                        </p:attrNameLst>
                                      </p:cBhvr>
                                      <p:tavLst>
                                        <p:tav tm="0">
                                          <p:val>
                                            <p:fltVal val="0"/>
                                          </p:val>
                                        </p:tav>
                                        <p:tav tm="100000">
                                          <p:val>
                                            <p:strVal val="#ppt_w"/>
                                          </p:val>
                                        </p:tav>
                                      </p:tavLst>
                                    </p:anim>
                                    <p:anim calcmode="lin" valueType="num">
                                      <p:cBhvr>
                                        <p:cTn id="65" dur="500" fill="hold"/>
                                        <p:tgtEl>
                                          <p:spTgt spid="14346"/>
                                        </p:tgtEl>
                                        <p:attrNameLst>
                                          <p:attrName>ppt_h</p:attrName>
                                        </p:attrNameLst>
                                      </p:cBhvr>
                                      <p:tavLst>
                                        <p:tav tm="0">
                                          <p:val>
                                            <p:fltVal val="0"/>
                                          </p:val>
                                        </p:tav>
                                        <p:tav tm="100000">
                                          <p:val>
                                            <p:strVal val="#ppt_h"/>
                                          </p:val>
                                        </p:tav>
                                      </p:tavLst>
                                    </p:anim>
                                    <p:anim calcmode="lin" valueType="num">
                                      <p:cBhvr>
                                        <p:cTn id="66" dur="500" fill="hold"/>
                                        <p:tgtEl>
                                          <p:spTgt spid="14346"/>
                                        </p:tgtEl>
                                        <p:attrNameLst>
                                          <p:attrName>style.rotation</p:attrName>
                                        </p:attrNameLst>
                                      </p:cBhvr>
                                      <p:tavLst>
                                        <p:tav tm="0">
                                          <p:val>
                                            <p:fltVal val="90"/>
                                          </p:val>
                                        </p:tav>
                                        <p:tav tm="100000">
                                          <p:val>
                                            <p:fltVal val="0"/>
                                          </p:val>
                                        </p:tav>
                                      </p:tavLst>
                                    </p:anim>
                                    <p:animEffect transition="in" filter="fade">
                                      <p:cBhvr>
                                        <p:cTn id="67" dur="500"/>
                                        <p:tgtEl>
                                          <p:spTgt spid="14346"/>
                                        </p:tgtEl>
                                      </p:cBhvr>
                                    </p:animEffect>
                                  </p:childTnLst>
                                </p:cTn>
                              </p:par>
                            </p:childTnLst>
                          </p:cTn>
                        </p:par>
                        <p:par>
                          <p:cTn id="68" fill="hold">
                            <p:stCondLst>
                              <p:cond delay="2480"/>
                            </p:stCondLst>
                            <p:childTnLst>
                              <p:par>
                                <p:cTn id="69" presetID="2" presetClass="entr" presetSubtype="6" fill="hold" grpId="0" nodeType="afterEffect">
                                  <p:stCondLst>
                                    <p:cond delay="0"/>
                                  </p:stCondLst>
                                  <p:childTnLst>
                                    <p:set>
                                      <p:cBhvr>
                                        <p:cTn id="70" dur="1" fill="hold">
                                          <p:stCondLst>
                                            <p:cond delay="0"/>
                                          </p:stCondLst>
                                        </p:cTn>
                                        <p:tgtEl>
                                          <p:spTgt spid="14353"/>
                                        </p:tgtEl>
                                        <p:attrNameLst>
                                          <p:attrName>style.visibility</p:attrName>
                                        </p:attrNameLst>
                                      </p:cBhvr>
                                      <p:to>
                                        <p:strVal val="visible"/>
                                      </p:to>
                                    </p:set>
                                    <p:anim calcmode="lin" valueType="num">
                                      <p:cBhvr additive="base">
                                        <p:cTn id="71" dur="500" fill="hold"/>
                                        <p:tgtEl>
                                          <p:spTgt spid="14353"/>
                                        </p:tgtEl>
                                        <p:attrNameLst>
                                          <p:attrName>ppt_x</p:attrName>
                                        </p:attrNameLst>
                                      </p:cBhvr>
                                      <p:tavLst>
                                        <p:tav tm="0">
                                          <p:val>
                                            <p:strVal val="1+#ppt_w/2"/>
                                          </p:val>
                                        </p:tav>
                                        <p:tav tm="100000">
                                          <p:val>
                                            <p:strVal val="#ppt_x"/>
                                          </p:val>
                                        </p:tav>
                                      </p:tavLst>
                                    </p:anim>
                                    <p:anim calcmode="lin" valueType="num">
                                      <p:cBhvr additive="base">
                                        <p:cTn id="72" dur="500" fill="hold"/>
                                        <p:tgtEl>
                                          <p:spTgt spid="14353"/>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4351"/>
                                        </p:tgtEl>
                                        <p:attrNameLst>
                                          <p:attrName>style.visibility</p:attrName>
                                        </p:attrNameLst>
                                      </p:cBhvr>
                                      <p:to>
                                        <p:strVal val="visible"/>
                                      </p:to>
                                    </p:set>
                                    <p:anim calcmode="lin" valueType="num">
                                      <p:cBhvr additive="base">
                                        <p:cTn id="75" dur="500" fill="hold"/>
                                        <p:tgtEl>
                                          <p:spTgt spid="14351"/>
                                        </p:tgtEl>
                                        <p:attrNameLst>
                                          <p:attrName>ppt_x</p:attrName>
                                        </p:attrNameLst>
                                      </p:cBhvr>
                                      <p:tavLst>
                                        <p:tav tm="0">
                                          <p:val>
                                            <p:strVal val="1+#ppt_w/2"/>
                                          </p:val>
                                        </p:tav>
                                        <p:tav tm="100000">
                                          <p:val>
                                            <p:strVal val="#ppt_x"/>
                                          </p:val>
                                        </p:tav>
                                      </p:tavLst>
                                    </p:anim>
                                    <p:anim calcmode="lin" valueType="num">
                                      <p:cBhvr additive="base">
                                        <p:cTn id="76" dur="500" fill="hold"/>
                                        <p:tgtEl>
                                          <p:spTgt spid="14351"/>
                                        </p:tgtEl>
                                        <p:attrNameLst>
                                          <p:attrName>ppt_y</p:attrName>
                                        </p:attrNameLst>
                                      </p:cBhvr>
                                      <p:tavLst>
                                        <p:tav tm="0">
                                          <p:val>
                                            <p:strVal val="1+#ppt_h/2"/>
                                          </p:val>
                                        </p:tav>
                                        <p:tav tm="100000">
                                          <p:val>
                                            <p:strVal val="#ppt_y"/>
                                          </p:val>
                                        </p:tav>
                                      </p:tavLst>
                                    </p:anim>
                                  </p:childTnLst>
                                </p:cTn>
                              </p:par>
                              <p:par>
                                <p:cTn id="77" presetID="2" presetClass="entr" presetSubtype="12" fill="hold" grpId="0" nodeType="withEffect">
                                  <p:stCondLst>
                                    <p:cond delay="0"/>
                                  </p:stCondLst>
                                  <p:childTnLst>
                                    <p:set>
                                      <p:cBhvr>
                                        <p:cTn id="78" dur="1" fill="hold">
                                          <p:stCondLst>
                                            <p:cond delay="0"/>
                                          </p:stCondLst>
                                        </p:cTn>
                                        <p:tgtEl>
                                          <p:spTgt spid="14347"/>
                                        </p:tgtEl>
                                        <p:attrNameLst>
                                          <p:attrName>style.visibility</p:attrName>
                                        </p:attrNameLst>
                                      </p:cBhvr>
                                      <p:to>
                                        <p:strVal val="visible"/>
                                      </p:to>
                                    </p:set>
                                    <p:anim calcmode="lin" valueType="num">
                                      <p:cBhvr additive="base">
                                        <p:cTn id="79" dur="500" fill="hold"/>
                                        <p:tgtEl>
                                          <p:spTgt spid="14347"/>
                                        </p:tgtEl>
                                        <p:attrNameLst>
                                          <p:attrName>ppt_x</p:attrName>
                                        </p:attrNameLst>
                                      </p:cBhvr>
                                      <p:tavLst>
                                        <p:tav tm="0">
                                          <p:val>
                                            <p:strVal val="0-#ppt_w/2"/>
                                          </p:val>
                                        </p:tav>
                                        <p:tav tm="100000">
                                          <p:val>
                                            <p:strVal val="#ppt_x"/>
                                          </p:val>
                                        </p:tav>
                                      </p:tavLst>
                                    </p:anim>
                                    <p:anim calcmode="lin" valueType="num">
                                      <p:cBhvr additive="base">
                                        <p:cTn id="80" dur="500" fill="hold"/>
                                        <p:tgtEl>
                                          <p:spTgt spid="14347"/>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0"/>
                                  </p:stCondLst>
                                  <p:childTnLst>
                                    <p:set>
                                      <p:cBhvr>
                                        <p:cTn id="82" dur="1" fill="hold">
                                          <p:stCondLst>
                                            <p:cond delay="0"/>
                                          </p:stCondLst>
                                        </p:cTn>
                                        <p:tgtEl>
                                          <p:spTgt spid="14349"/>
                                        </p:tgtEl>
                                        <p:attrNameLst>
                                          <p:attrName>style.visibility</p:attrName>
                                        </p:attrNameLst>
                                      </p:cBhvr>
                                      <p:to>
                                        <p:strVal val="visible"/>
                                      </p:to>
                                    </p:set>
                                    <p:anim calcmode="lin" valueType="num">
                                      <p:cBhvr additive="base">
                                        <p:cTn id="83" dur="500" fill="hold"/>
                                        <p:tgtEl>
                                          <p:spTgt spid="14349"/>
                                        </p:tgtEl>
                                        <p:attrNameLst>
                                          <p:attrName>ppt_x</p:attrName>
                                        </p:attrNameLst>
                                      </p:cBhvr>
                                      <p:tavLst>
                                        <p:tav tm="0">
                                          <p:val>
                                            <p:strVal val="0-#ppt_w/2"/>
                                          </p:val>
                                        </p:tav>
                                        <p:tav tm="100000">
                                          <p:val>
                                            <p:strVal val="#ppt_x"/>
                                          </p:val>
                                        </p:tav>
                                      </p:tavLst>
                                    </p:anim>
                                    <p:anim calcmode="lin" valueType="num">
                                      <p:cBhvr additive="base">
                                        <p:cTn id="84" dur="500" fill="hold"/>
                                        <p:tgtEl>
                                          <p:spTgt spid="14349"/>
                                        </p:tgtEl>
                                        <p:attrNameLst>
                                          <p:attrName>ppt_y</p:attrName>
                                        </p:attrNameLst>
                                      </p:cBhvr>
                                      <p:tavLst>
                                        <p:tav tm="0">
                                          <p:val>
                                            <p:strVal val="1+#ppt_h/2"/>
                                          </p:val>
                                        </p:tav>
                                        <p:tav tm="100000">
                                          <p:val>
                                            <p:strVal val="#ppt_y"/>
                                          </p:val>
                                        </p:tav>
                                      </p:tavLst>
                                    </p:anim>
                                  </p:childTnLst>
                                </p:cTn>
                              </p:par>
                            </p:childTnLst>
                          </p:cTn>
                        </p:par>
                        <p:par>
                          <p:cTn id="85" fill="hold">
                            <p:stCondLst>
                              <p:cond delay="2980"/>
                            </p:stCondLst>
                            <p:childTnLst>
                              <p:par>
                                <p:cTn id="86" presetID="22" presetClass="entr" presetSubtype="1" fill="hold" grpId="0" nodeType="afterEffect">
                                  <p:stCondLst>
                                    <p:cond delay="0"/>
                                  </p:stCondLst>
                                  <p:childTnLst>
                                    <p:set>
                                      <p:cBhvr>
                                        <p:cTn id="87" dur="1" fill="hold">
                                          <p:stCondLst>
                                            <p:cond delay="0"/>
                                          </p:stCondLst>
                                        </p:cTn>
                                        <p:tgtEl>
                                          <p:spTgt spid="14354"/>
                                        </p:tgtEl>
                                        <p:attrNameLst>
                                          <p:attrName>style.visibility</p:attrName>
                                        </p:attrNameLst>
                                      </p:cBhvr>
                                      <p:to>
                                        <p:strVal val="visible"/>
                                      </p:to>
                                    </p:set>
                                    <p:animEffect transition="in" filter="wipe(up)">
                                      <p:cBhvr>
                                        <p:cTn id="88" dur="500"/>
                                        <p:tgtEl>
                                          <p:spTgt spid="14354"/>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4348"/>
                                        </p:tgtEl>
                                        <p:attrNameLst>
                                          <p:attrName>style.visibility</p:attrName>
                                        </p:attrNameLst>
                                      </p:cBhvr>
                                      <p:to>
                                        <p:strVal val="visible"/>
                                      </p:to>
                                    </p:set>
                                    <p:animEffect transition="in" filter="wipe(up)">
                                      <p:cBhvr>
                                        <p:cTn id="91" dur="500"/>
                                        <p:tgtEl>
                                          <p:spTgt spid="14348"/>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14350"/>
                                        </p:tgtEl>
                                        <p:attrNameLst>
                                          <p:attrName>style.visibility</p:attrName>
                                        </p:attrNameLst>
                                      </p:cBhvr>
                                      <p:to>
                                        <p:strVal val="visible"/>
                                      </p:to>
                                    </p:set>
                                    <p:animEffect transition="in" filter="wipe(up)">
                                      <p:cBhvr>
                                        <p:cTn id="94" dur="500"/>
                                        <p:tgtEl>
                                          <p:spTgt spid="14350"/>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4352"/>
                                        </p:tgtEl>
                                        <p:attrNameLst>
                                          <p:attrName>style.visibility</p:attrName>
                                        </p:attrNameLst>
                                      </p:cBhvr>
                                      <p:to>
                                        <p:strVal val="visible"/>
                                      </p:to>
                                    </p:set>
                                    <p:animEffect transition="in" filter="wipe(up)">
                                      <p:cBhvr>
                                        <p:cTn id="97" dur="5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5" grpId="0"/>
      <p:bldP spid="14346" grpId="0"/>
      <p:bldP spid="14347" grpId="0"/>
      <p:bldP spid="14348" grpId="0"/>
      <p:bldP spid="14349" grpId="0"/>
      <p:bldP spid="14350" grpId="0"/>
      <p:bldP spid="14351" grpId="0"/>
      <p:bldP spid="14352" grpId="0"/>
      <p:bldP spid="14353" grpId="0"/>
      <p:bldP spid="143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536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536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5365" name="TextBox 24"/>
          <p:cNvSpPr txBox="1"/>
          <p:nvPr/>
        </p:nvSpPr>
        <p:spPr>
          <a:xfrm>
            <a:off x="477838" y="1593850"/>
            <a:ext cx="2768600"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66" name="Freeform 14"/>
          <p:cNvSpPr/>
          <p:nvPr/>
        </p:nvSpPr>
        <p:spPr>
          <a:xfrm>
            <a:off x="3600450" y="3906838"/>
            <a:ext cx="2435225" cy="2433637"/>
          </a:xfrm>
          <a:custGeom>
            <a:avLst/>
            <a:gdLst/>
            <a:ahLst/>
            <a:cxnLst>
              <a:cxn ang="0">
                <a:pos x="1837719492" y="929321279"/>
              </a:cxn>
              <a:cxn ang="0">
                <a:pos x="919144623" y="1835324289"/>
              </a:cxn>
              <a:cxn ang="0">
                <a:pos x="0" y="917377831"/>
              </a:cxn>
              <a:cxn ang="0">
                <a:pos x="907185080" y="0"/>
              </a:cxn>
              <a:cxn ang="0">
                <a:pos x="907185080" y="0"/>
              </a:cxn>
              <a:cxn ang="0">
                <a:pos x="919144623" y="0"/>
              </a:cxn>
              <a:cxn ang="0">
                <a:pos x="1837719492" y="0"/>
              </a:cxn>
              <a:cxn ang="0">
                <a:pos x="1837719492" y="917377831"/>
              </a:cxn>
              <a:cxn ang="0">
                <a:pos x="1837719492" y="929321279"/>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accent1">
              <a:alpha val="100000"/>
            </a:schemeClr>
          </a:solidFill>
          <a:ln w="9525">
            <a:noFill/>
          </a:ln>
        </p:spPr>
        <p:txBody>
          <a:bodyPr/>
          <a:lstStyle/>
          <a:p>
            <a:endParaRPr lang="zh-CN" altLang="en-US"/>
          </a:p>
        </p:txBody>
      </p:sp>
      <p:sp>
        <p:nvSpPr>
          <p:cNvPr id="15367" name="Freeform 15"/>
          <p:cNvSpPr/>
          <p:nvPr/>
        </p:nvSpPr>
        <p:spPr>
          <a:xfrm>
            <a:off x="6173788" y="3906838"/>
            <a:ext cx="2155825" cy="2157412"/>
          </a:xfrm>
          <a:custGeom>
            <a:avLst/>
            <a:gdLst/>
            <a:ahLst/>
            <a:cxnLst>
              <a:cxn ang="0">
                <a:pos x="0" y="823954114"/>
              </a:cxn>
              <a:cxn ang="0">
                <a:pos x="812514613" y="1627422621"/>
              </a:cxn>
              <a:cxn ang="0">
                <a:pos x="1625028472" y="813711688"/>
              </a:cxn>
              <a:cxn ang="0">
                <a:pos x="823309568" y="0"/>
              </a:cxn>
              <a:cxn ang="0">
                <a:pos x="823309568" y="0"/>
              </a:cxn>
              <a:cxn ang="0">
                <a:pos x="812514613" y="0"/>
              </a:cxn>
              <a:cxn ang="0">
                <a:pos x="0" y="0"/>
              </a:cxn>
              <a:cxn ang="0">
                <a:pos x="0" y="813711688"/>
              </a:cxn>
              <a:cxn ang="0">
                <a:pos x="0" y="823954114"/>
              </a:cxn>
            </a:cxnLst>
            <a:rect l="0" t="0" r="0" b="0"/>
            <a:pathLst>
              <a:path w="2860" h="2860">
                <a:moveTo>
                  <a:pt x="0" y="1448"/>
                </a:moveTo>
                <a:cubicBezTo>
                  <a:pt x="10" y="2230"/>
                  <a:pt x="647" y="2860"/>
                  <a:pt x="1430" y="2860"/>
                </a:cubicBezTo>
                <a:cubicBezTo>
                  <a:pt x="2220" y="2860"/>
                  <a:pt x="2860" y="2220"/>
                  <a:pt x="2860" y="1430"/>
                </a:cubicBezTo>
                <a:cubicBezTo>
                  <a:pt x="2860" y="646"/>
                  <a:pt x="2230" y="10"/>
                  <a:pt x="1449" y="0"/>
                </a:cubicBezTo>
                <a:lnTo>
                  <a:pt x="1430" y="0"/>
                </a:lnTo>
                <a:lnTo>
                  <a:pt x="0" y="0"/>
                </a:lnTo>
                <a:lnTo>
                  <a:pt x="0" y="1430"/>
                </a:lnTo>
                <a:lnTo>
                  <a:pt x="0" y="1448"/>
                </a:lnTo>
                <a:close/>
              </a:path>
            </a:pathLst>
          </a:custGeom>
          <a:solidFill>
            <a:schemeClr val="bg1">
              <a:alpha val="100000"/>
            </a:schemeClr>
          </a:solidFill>
          <a:ln w="9525">
            <a:noFill/>
          </a:ln>
        </p:spPr>
        <p:txBody>
          <a:bodyPr/>
          <a:lstStyle/>
          <a:p>
            <a:endParaRPr lang="zh-CN" altLang="en-US"/>
          </a:p>
        </p:txBody>
      </p:sp>
      <p:sp>
        <p:nvSpPr>
          <p:cNvPr id="15368" name="Freeform 16"/>
          <p:cNvSpPr/>
          <p:nvPr/>
        </p:nvSpPr>
        <p:spPr>
          <a:xfrm>
            <a:off x="3278188" y="981075"/>
            <a:ext cx="2757487" cy="2757488"/>
          </a:xfrm>
          <a:custGeom>
            <a:avLst/>
            <a:gdLst/>
            <a:ahLst/>
            <a:cxnLst>
              <a:cxn ang="0">
                <a:pos x="2080365131" y="1026807806"/>
              </a:cxn>
              <a:cxn ang="0">
                <a:pos x="1039897764" y="0"/>
              </a:cxn>
              <a:cxn ang="0">
                <a:pos x="0" y="1039898895"/>
              </a:cxn>
              <a:cxn ang="0">
                <a:pos x="1026806679" y="2080366640"/>
              </a:cxn>
              <a:cxn ang="0">
                <a:pos x="1026806679" y="2080366640"/>
              </a:cxn>
              <a:cxn ang="0">
                <a:pos x="1039897764" y="2080366640"/>
              </a:cxn>
              <a:cxn ang="0">
                <a:pos x="2080365131" y="2080366640"/>
              </a:cxn>
              <a:cxn ang="0">
                <a:pos x="2080365131" y="1039898895"/>
              </a:cxn>
              <a:cxn ang="0">
                <a:pos x="2080365131" y="1026807806"/>
              </a:cxn>
            </a:cxnLst>
            <a:rect l="0" t="0" r="0" b="0"/>
            <a:pathLst>
              <a:path w="3655" h="3655">
                <a:moveTo>
                  <a:pt x="3655" y="1804"/>
                </a:moveTo>
                <a:cubicBezTo>
                  <a:pt x="3642" y="806"/>
                  <a:pt x="2829" y="0"/>
                  <a:pt x="1827" y="0"/>
                </a:cubicBezTo>
                <a:cubicBezTo>
                  <a:pt x="818" y="0"/>
                  <a:pt x="0" y="818"/>
                  <a:pt x="0" y="1827"/>
                </a:cubicBezTo>
                <a:cubicBezTo>
                  <a:pt x="0" y="2829"/>
                  <a:pt x="806" y="3642"/>
                  <a:pt x="1804" y="3655"/>
                </a:cubicBezTo>
                <a:lnTo>
                  <a:pt x="1827" y="3655"/>
                </a:lnTo>
                <a:lnTo>
                  <a:pt x="3655" y="3655"/>
                </a:lnTo>
                <a:lnTo>
                  <a:pt x="3655" y="1827"/>
                </a:lnTo>
                <a:lnTo>
                  <a:pt x="3655" y="1804"/>
                </a:lnTo>
                <a:close/>
              </a:path>
            </a:pathLst>
          </a:custGeom>
          <a:solidFill>
            <a:schemeClr val="bg1">
              <a:alpha val="100000"/>
            </a:schemeClr>
          </a:solidFill>
          <a:ln w="9525">
            <a:noFill/>
          </a:ln>
        </p:spPr>
        <p:txBody>
          <a:bodyPr/>
          <a:lstStyle/>
          <a:p>
            <a:endParaRPr lang="zh-CN" altLang="en-US"/>
          </a:p>
        </p:txBody>
      </p:sp>
      <p:sp>
        <p:nvSpPr>
          <p:cNvPr id="15369" name="Freeform 17"/>
          <p:cNvSpPr/>
          <p:nvPr/>
        </p:nvSpPr>
        <p:spPr>
          <a:xfrm>
            <a:off x="6173788" y="1303338"/>
            <a:ext cx="2433637" cy="2435225"/>
          </a:xfrm>
          <a:custGeom>
            <a:avLst/>
            <a:gdLst/>
            <a:ahLst/>
            <a:cxnLst>
              <a:cxn ang="0">
                <a:pos x="0" y="907185080"/>
              </a:cxn>
              <a:cxn ang="0">
                <a:pos x="917377863" y="0"/>
              </a:cxn>
              <a:cxn ang="0">
                <a:pos x="1834754971" y="918574869"/>
              </a:cxn>
              <a:cxn ang="0">
                <a:pos x="928745390" y="1837719492"/>
              </a:cxn>
              <a:cxn ang="0">
                <a:pos x="928745390" y="1837719492"/>
              </a:cxn>
              <a:cxn ang="0">
                <a:pos x="917377863" y="1837719492"/>
              </a:cxn>
              <a:cxn ang="0">
                <a:pos x="0" y="1837719492"/>
              </a:cxn>
              <a:cxn ang="0">
                <a:pos x="0" y="918574869"/>
              </a:cxn>
              <a:cxn ang="0">
                <a:pos x="0" y="907185080"/>
              </a:cxn>
            </a:cxnLst>
            <a:rect l="0" t="0" r="0" b="0"/>
            <a:pathLst>
              <a:path w="3228" h="3227">
                <a:moveTo>
                  <a:pt x="0" y="1593"/>
                </a:moveTo>
                <a:cubicBezTo>
                  <a:pt x="11" y="711"/>
                  <a:pt x="730" y="0"/>
                  <a:pt x="1614" y="0"/>
                </a:cubicBezTo>
                <a:cubicBezTo>
                  <a:pt x="2505" y="0"/>
                  <a:pt x="3228" y="722"/>
                  <a:pt x="3228" y="1613"/>
                </a:cubicBezTo>
                <a:cubicBezTo>
                  <a:pt x="3228" y="2497"/>
                  <a:pt x="2516" y="3216"/>
                  <a:pt x="1634" y="3227"/>
                </a:cubicBezTo>
                <a:lnTo>
                  <a:pt x="1614" y="3227"/>
                </a:lnTo>
                <a:lnTo>
                  <a:pt x="0" y="3227"/>
                </a:lnTo>
                <a:lnTo>
                  <a:pt x="0" y="1613"/>
                </a:lnTo>
                <a:lnTo>
                  <a:pt x="0" y="1593"/>
                </a:lnTo>
                <a:close/>
              </a:path>
            </a:pathLst>
          </a:custGeom>
          <a:solidFill>
            <a:schemeClr val="accent1">
              <a:alpha val="100000"/>
            </a:schemeClr>
          </a:solidFill>
          <a:ln w="9525">
            <a:noFill/>
          </a:ln>
        </p:spPr>
        <p:txBody>
          <a:bodyPr/>
          <a:lstStyle/>
          <a:p>
            <a:endParaRPr lang="zh-CN" altLang="en-US"/>
          </a:p>
        </p:txBody>
      </p:sp>
      <p:sp>
        <p:nvSpPr>
          <p:cNvPr id="15370" name="Freeform 18"/>
          <p:cNvSpPr>
            <a:spLocks noEditPoints="1"/>
          </p:cNvSpPr>
          <p:nvPr/>
        </p:nvSpPr>
        <p:spPr>
          <a:xfrm>
            <a:off x="6257925" y="3983038"/>
            <a:ext cx="550863" cy="550862"/>
          </a:xfrm>
          <a:custGeom>
            <a:avLst/>
            <a:gdLst/>
            <a:ahLst/>
            <a:cxnLst>
              <a:cxn ang="0">
                <a:pos x="71688" y="276186"/>
              </a:cxn>
              <a:cxn ang="0">
                <a:pos x="98099" y="162240"/>
              </a:cxn>
              <a:cxn ang="0">
                <a:pos x="168277" y="126774"/>
              </a:cxn>
              <a:cxn ang="0">
                <a:pos x="213554" y="140357"/>
              </a:cxn>
              <a:cxn ang="0">
                <a:pos x="242983" y="181105"/>
              </a:cxn>
              <a:cxn ang="0">
                <a:pos x="253548" y="259584"/>
              </a:cxn>
              <a:cxn ang="0">
                <a:pos x="227891" y="387113"/>
              </a:cxn>
              <a:cxn ang="0">
                <a:pos x="158467" y="424088"/>
              </a:cxn>
              <a:cxn ang="0">
                <a:pos x="108663" y="406732"/>
              </a:cxn>
              <a:cxn ang="0">
                <a:pos x="79234" y="356928"/>
              </a:cxn>
              <a:cxn ang="0">
                <a:pos x="71688" y="276186"/>
              </a:cxn>
              <a:cxn ang="0">
                <a:pos x="107154" y="270149"/>
              </a:cxn>
              <a:cxn ang="0">
                <a:pos x="124510" y="384849"/>
              </a:cxn>
              <a:cxn ang="0">
                <a:pos x="164504" y="409751"/>
              </a:cxn>
              <a:cxn ang="0">
                <a:pos x="202235" y="386358"/>
              </a:cxn>
              <a:cxn ang="0">
                <a:pos x="218081" y="279959"/>
              </a:cxn>
              <a:cxn ang="0">
                <a:pos x="201480" y="167522"/>
              </a:cxn>
              <a:cxn ang="0">
                <a:pos x="160731" y="141866"/>
              </a:cxn>
              <a:cxn ang="0">
                <a:pos x="121492" y="166768"/>
              </a:cxn>
              <a:cxn ang="0">
                <a:pos x="107154" y="270149"/>
              </a:cxn>
              <a:cxn ang="0">
                <a:pos x="331272" y="420315"/>
              </a:cxn>
              <a:cxn ang="0">
                <a:pos x="331272" y="408242"/>
              </a:cxn>
              <a:cxn ang="0">
                <a:pos x="353156" y="406732"/>
              </a:cxn>
              <a:cxn ang="0">
                <a:pos x="375040" y="403714"/>
              </a:cxn>
              <a:cxn ang="0">
                <a:pos x="379567" y="394659"/>
              </a:cxn>
              <a:cxn ang="0">
                <a:pos x="382586" y="354665"/>
              </a:cxn>
              <a:cxn ang="0">
                <a:pos x="382586" y="344100"/>
              </a:cxn>
              <a:cxn ang="0">
                <a:pos x="270904" y="345609"/>
              </a:cxn>
              <a:cxn ang="0">
                <a:pos x="267131" y="333536"/>
              </a:cxn>
              <a:cxn ang="0">
                <a:pos x="320708" y="242228"/>
              </a:cxn>
              <a:cxn ang="0">
                <a:pos x="385604" y="140357"/>
              </a:cxn>
              <a:cxn ang="0">
                <a:pos x="413525" y="129038"/>
              </a:cxn>
              <a:cxn ang="0">
                <a:pos x="419561" y="131301"/>
              </a:cxn>
              <a:cxn ang="0">
                <a:pos x="417298" y="214308"/>
              </a:cxn>
              <a:cxn ang="0">
                <a:pos x="417298" y="318444"/>
              </a:cxn>
              <a:cxn ang="0">
                <a:pos x="463329" y="316180"/>
              </a:cxn>
              <a:cxn ang="0">
                <a:pos x="461819" y="329008"/>
              </a:cxn>
              <a:cxn ang="0">
                <a:pos x="463329" y="345609"/>
              </a:cxn>
              <a:cxn ang="0">
                <a:pos x="417298" y="344100"/>
              </a:cxn>
              <a:cxn ang="0">
                <a:pos x="421071" y="399941"/>
              </a:cxn>
              <a:cxn ang="0">
                <a:pos x="442200" y="406732"/>
              </a:cxn>
              <a:cxn ang="0">
                <a:pos x="463329" y="408242"/>
              </a:cxn>
              <a:cxn ang="0">
                <a:pos x="463329" y="420315"/>
              </a:cxn>
              <a:cxn ang="0">
                <a:pos x="396923" y="418806"/>
              </a:cxn>
              <a:cxn ang="0">
                <a:pos x="331272" y="420315"/>
              </a:cxn>
              <a:cxn ang="0">
                <a:pos x="382586" y="172805"/>
              </a:cxn>
              <a:cxn ang="0">
                <a:pos x="294297" y="318444"/>
              </a:cxn>
              <a:cxn ang="0">
                <a:pos x="336555" y="319198"/>
              </a:cxn>
              <a:cxn ang="0">
                <a:pos x="382586" y="318444"/>
              </a:cxn>
              <a:cxn ang="0">
                <a:pos x="382586" y="172805"/>
              </a:cxn>
              <a:cxn ang="0">
                <a:pos x="275432" y="0"/>
              </a:cxn>
              <a:cxn ang="0">
                <a:pos x="0" y="275431"/>
              </a:cxn>
              <a:cxn ang="0">
                <a:pos x="275432" y="550862"/>
              </a:cxn>
              <a:cxn ang="0">
                <a:pos x="550863" y="275431"/>
              </a:cxn>
              <a:cxn ang="0">
                <a:pos x="275432" y="0"/>
              </a:cxn>
              <a:cxn ang="0">
                <a:pos x="275432" y="10564"/>
              </a:cxn>
              <a:cxn ang="0">
                <a:pos x="10564" y="275431"/>
              </a:cxn>
              <a:cxn ang="0">
                <a:pos x="275432" y="539543"/>
              </a:cxn>
              <a:cxn ang="0">
                <a:pos x="539544" y="275431"/>
              </a:cxn>
              <a:cxn ang="0">
                <a:pos x="275432" y="10564"/>
              </a:cxn>
            </a:cxnLst>
            <a:rect l="0" t="0" r="0" b="0"/>
            <a:pathLst>
              <a:path w="730" h="730">
                <a:moveTo>
                  <a:pt x="95" y="366"/>
                </a:moveTo>
                <a:cubicBezTo>
                  <a:pt x="95" y="296"/>
                  <a:pt x="107" y="246"/>
                  <a:pt x="130" y="215"/>
                </a:cubicBezTo>
                <a:cubicBezTo>
                  <a:pt x="153" y="184"/>
                  <a:pt x="184" y="168"/>
                  <a:pt x="223" y="168"/>
                </a:cubicBezTo>
                <a:cubicBezTo>
                  <a:pt x="246" y="168"/>
                  <a:pt x="267" y="174"/>
                  <a:pt x="283" y="186"/>
                </a:cubicBezTo>
                <a:cubicBezTo>
                  <a:pt x="300" y="198"/>
                  <a:pt x="313" y="216"/>
                  <a:pt x="322" y="240"/>
                </a:cubicBezTo>
                <a:cubicBezTo>
                  <a:pt x="331" y="263"/>
                  <a:pt x="336" y="298"/>
                  <a:pt x="336" y="344"/>
                </a:cubicBezTo>
                <a:cubicBezTo>
                  <a:pt x="336" y="424"/>
                  <a:pt x="325" y="480"/>
                  <a:pt x="302" y="513"/>
                </a:cubicBezTo>
                <a:cubicBezTo>
                  <a:pt x="279" y="546"/>
                  <a:pt x="248" y="562"/>
                  <a:pt x="210" y="562"/>
                </a:cubicBezTo>
                <a:cubicBezTo>
                  <a:pt x="183" y="562"/>
                  <a:pt x="161" y="555"/>
                  <a:pt x="144" y="539"/>
                </a:cubicBezTo>
                <a:cubicBezTo>
                  <a:pt x="126" y="524"/>
                  <a:pt x="113" y="502"/>
                  <a:pt x="105" y="473"/>
                </a:cubicBezTo>
                <a:cubicBezTo>
                  <a:pt x="99" y="451"/>
                  <a:pt x="95" y="416"/>
                  <a:pt x="95" y="366"/>
                </a:cubicBezTo>
                <a:close/>
                <a:moveTo>
                  <a:pt x="142" y="358"/>
                </a:moveTo>
                <a:cubicBezTo>
                  <a:pt x="142" y="432"/>
                  <a:pt x="150" y="482"/>
                  <a:pt x="165" y="510"/>
                </a:cubicBezTo>
                <a:cubicBezTo>
                  <a:pt x="177" y="532"/>
                  <a:pt x="195" y="543"/>
                  <a:pt x="218" y="543"/>
                </a:cubicBezTo>
                <a:cubicBezTo>
                  <a:pt x="240" y="543"/>
                  <a:pt x="257" y="533"/>
                  <a:pt x="268" y="512"/>
                </a:cubicBezTo>
                <a:cubicBezTo>
                  <a:pt x="282" y="487"/>
                  <a:pt x="289" y="439"/>
                  <a:pt x="289" y="371"/>
                </a:cubicBezTo>
                <a:cubicBezTo>
                  <a:pt x="289" y="298"/>
                  <a:pt x="282" y="248"/>
                  <a:pt x="267" y="222"/>
                </a:cubicBezTo>
                <a:cubicBezTo>
                  <a:pt x="254" y="199"/>
                  <a:pt x="236" y="188"/>
                  <a:pt x="213" y="188"/>
                </a:cubicBezTo>
                <a:cubicBezTo>
                  <a:pt x="191" y="188"/>
                  <a:pt x="174" y="199"/>
                  <a:pt x="161" y="221"/>
                </a:cubicBezTo>
                <a:cubicBezTo>
                  <a:pt x="149" y="244"/>
                  <a:pt x="142" y="289"/>
                  <a:pt x="142" y="358"/>
                </a:cubicBezTo>
                <a:close/>
                <a:moveTo>
                  <a:pt x="439" y="557"/>
                </a:moveTo>
                <a:lnTo>
                  <a:pt x="439" y="541"/>
                </a:lnTo>
                <a:lnTo>
                  <a:pt x="468" y="539"/>
                </a:lnTo>
                <a:cubicBezTo>
                  <a:pt x="484" y="539"/>
                  <a:pt x="494" y="537"/>
                  <a:pt x="497" y="535"/>
                </a:cubicBezTo>
                <a:cubicBezTo>
                  <a:pt x="500" y="533"/>
                  <a:pt x="502" y="529"/>
                  <a:pt x="503" y="523"/>
                </a:cubicBezTo>
                <a:cubicBezTo>
                  <a:pt x="505" y="514"/>
                  <a:pt x="507" y="496"/>
                  <a:pt x="507" y="470"/>
                </a:cubicBezTo>
                <a:lnTo>
                  <a:pt x="507" y="456"/>
                </a:lnTo>
                <a:cubicBezTo>
                  <a:pt x="437" y="456"/>
                  <a:pt x="388" y="457"/>
                  <a:pt x="359" y="458"/>
                </a:cubicBezTo>
                <a:lnTo>
                  <a:pt x="354" y="442"/>
                </a:lnTo>
                <a:cubicBezTo>
                  <a:pt x="383" y="391"/>
                  <a:pt x="407" y="351"/>
                  <a:pt x="425" y="321"/>
                </a:cubicBezTo>
                <a:cubicBezTo>
                  <a:pt x="443" y="291"/>
                  <a:pt x="472" y="246"/>
                  <a:pt x="511" y="186"/>
                </a:cubicBezTo>
                <a:cubicBezTo>
                  <a:pt x="520" y="183"/>
                  <a:pt x="533" y="178"/>
                  <a:pt x="548" y="171"/>
                </a:cubicBezTo>
                <a:lnTo>
                  <a:pt x="556" y="174"/>
                </a:lnTo>
                <a:cubicBezTo>
                  <a:pt x="554" y="195"/>
                  <a:pt x="554" y="232"/>
                  <a:pt x="553" y="284"/>
                </a:cubicBezTo>
                <a:lnTo>
                  <a:pt x="553" y="422"/>
                </a:lnTo>
                <a:cubicBezTo>
                  <a:pt x="577" y="422"/>
                  <a:pt x="597" y="421"/>
                  <a:pt x="614" y="419"/>
                </a:cubicBezTo>
                <a:cubicBezTo>
                  <a:pt x="613" y="427"/>
                  <a:pt x="612" y="433"/>
                  <a:pt x="612" y="436"/>
                </a:cubicBezTo>
                <a:cubicBezTo>
                  <a:pt x="612" y="439"/>
                  <a:pt x="613" y="446"/>
                  <a:pt x="614" y="458"/>
                </a:cubicBezTo>
                <a:cubicBezTo>
                  <a:pt x="595" y="457"/>
                  <a:pt x="574" y="456"/>
                  <a:pt x="553" y="456"/>
                </a:cubicBezTo>
                <a:cubicBezTo>
                  <a:pt x="553" y="499"/>
                  <a:pt x="555" y="524"/>
                  <a:pt x="558" y="530"/>
                </a:cubicBezTo>
                <a:cubicBezTo>
                  <a:pt x="561" y="535"/>
                  <a:pt x="570" y="538"/>
                  <a:pt x="586" y="539"/>
                </a:cubicBezTo>
                <a:lnTo>
                  <a:pt x="614" y="541"/>
                </a:lnTo>
                <a:lnTo>
                  <a:pt x="614" y="557"/>
                </a:lnTo>
                <a:cubicBezTo>
                  <a:pt x="580" y="556"/>
                  <a:pt x="551" y="555"/>
                  <a:pt x="526" y="555"/>
                </a:cubicBezTo>
                <a:cubicBezTo>
                  <a:pt x="517" y="555"/>
                  <a:pt x="488" y="556"/>
                  <a:pt x="439" y="557"/>
                </a:cubicBezTo>
                <a:close/>
                <a:moveTo>
                  <a:pt x="507" y="229"/>
                </a:moveTo>
                <a:cubicBezTo>
                  <a:pt x="467" y="286"/>
                  <a:pt x="428" y="351"/>
                  <a:pt x="390" y="422"/>
                </a:cubicBezTo>
                <a:cubicBezTo>
                  <a:pt x="411" y="422"/>
                  <a:pt x="429" y="423"/>
                  <a:pt x="446" y="423"/>
                </a:cubicBezTo>
                <a:cubicBezTo>
                  <a:pt x="461" y="423"/>
                  <a:pt x="481" y="422"/>
                  <a:pt x="507" y="422"/>
                </a:cubicBezTo>
                <a:lnTo>
                  <a:pt x="507" y="229"/>
                </a:lnTo>
                <a:close/>
                <a:moveTo>
                  <a:pt x="365" y="0"/>
                </a:moveTo>
                <a:cubicBezTo>
                  <a:pt x="163" y="0"/>
                  <a:pt x="0" y="163"/>
                  <a:pt x="0" y="365"/>
                </a:cubicBezTo>
                <a:cubicBezTo>
                  <a:pt x="0" y="566"/>
                  <a:pt x="163" y="730"/>
                  <a:pt x="365" y="730"/>
                </a:cubicBezTo>
                <a:cubicBezTo>
                  <a:pt x="566" y="730"/>
                  <a:pt x="730" y="566"/>
                  <a:pt x="730" y="365"/>
                </a:cubicBezTo>
                <a:cubicBezTo>
                  <a:pt x="730" y="163"/>
                  <a:pt x="566" y="0"/>
                  <a:pt x="365" y="0"/>
                </a:cubicBezTo>
                <a:close/>
                <a:moveTo>
                  <a:pt x="365" y="14"/>
                </a:moveTo>
                <a:cubicBezTo>
                  <a:pt x="171" y="14"/>
                  <a:pt x="14" y="171"/>
                  <a:pt x="14" y="365"/>
                </a:cubicBezTo>
                <a:cubicBezTo>
                  <a:pt x="14" y="558"/>
                  <a:pt x="171" y="715"/>
                  <a:pt x="365" y="715"/>
                </a:cubicBezTo>
                <a:cubicBezTo>
                  <a:pt x="558" y="715"/>
                  <a:pt x="715" y="558"/>
                  <a:pt x="715" y="365"/>
                </a:cubicBezTo>
                <a:cubicBezTo>
                  <a:pt x="715" y="171"/>
                  <a:pt x="558" y="14"/>
                  <a:pt x="365" y="14"/>
                </a:cubicBezTo>
                <a:close/>
              </a:path>
            </a:pathLst>
          </a:custGeom>
          <a:solidFill>
            <a:schemeClr val="accent2">
              <a:alpha val="100000"/>
            </a:schemeClr>
          </a:solidFill>
          <a:ln w="9525">
            <a:noFill/>
          </a:ln>
        </p:spPr>
        <p:txBody>
          <a:bodyPr/>
          <a:lstStyle/>
          <a:p>
            <a:endParaRPr lang="zh-CN" altLang="en-US"/>
          </a:p>
        </p:txBody>
      </p:sp>
      <p:sp>
        <p:nvSpPr>
          <p:cNvPr id="15371" name="Freeform 19"/>
          <p:cNvSpPr>
            <a:spLocks noEditPoints="1"/>
          </p:cNvSpPr>
          <p:nvPr/>
        </p:nvSpPr>
        <p:spPr>
          <a:xfrm>
            <a:off x="5395913" y="3983038"/>
            <a:ext cx="550862" cy="550862"/>
          </a:xfrm>
          <a:custGeom>
            <a:avLst/>
            <a:gdLst/>
            <a:ahLst/>
            <a:cxnLst>
              <a:cxn ang="0">
                <a:pos x="98853" y="162240"/>
              </a:cxn>
              <a:cxn ang="0">
                <a:pos x="214308" y="140357"/>
              </a:cxn>
              <a:cxn ang="0">
                <a:pos x="254302" y="259584"/>
              </a:cxn>
              <a:cxn ang="0">
                <a:pos x="158467" y="424088"/>
              </a:cxn>
              <a:cxn ang="0">
                <a:pos x="79988" y="356928"/>
              </a:cxn>
              <a:cxn ang="0">
                <a:pos x="107909" y="270149"/>
              </a:cxn>
              <a:cxn ang="0">
                <a:pos x="165259" y="409751"/>
              </a:cxn>
              <a:cxn ang="0">
                <a:pos x="218836" y="279959"/>
              </a:cxn>
              <a:cxn ang="0">
                <a:pos x="160731" y="141866"/>
              </a:cxn>
              <a:cxn ang="0">
                <a:pos x="107909" y="270149"/>
              </a:cxn>
              <a:cxn ang="0">
                <a:pos x="291278" y="156958"/>
              </a:cxn>
              <a:cxn ang="0">
                <a:pos x="362211" y="126774"/>
              </a:cxn>
              <a:cxn ang="0">
                <a:pos x="436162" y="188651"/>
              </a:cxn>
              <a:cxn ang="0">
                <a:pos x="392395" y="258075"/>
              </a:cxn>
              <a:cxn ang="0">
                <a:pos x="448236" y="284486"/>
              </a:cxn>
              <a:cxn ang="0">
                <a:pos x="423334" y="391640"/>
              </a:cxn>
              <a:cxn ang="0">
                <a:pos x="313916" y="421824"/>
              </a:cxn>
              <a:cxn ang="0">
                <a:pos x="273167" y="353155"/>
              </a:cxn>
              <a:cxn ang="0">
                <a:pos x="304861" y="387113"/>
              </a:cxn>
              <a:cxn ang="0">
                <a:pos x="355419" y="406732"/>
              </a:cxn>
              <a:cxn ang="0">
                <a:pos x="420315" y="335045"/>
              </a:cxn>
              <a:cxn ang="0">
                <a:pos x="367493" y="275431"/>
              </a:cxn>
              <a:cxn ang="0">
                <a:pos x="325990" y="283732"/>
              </a:cxn>
              <a:cxn ang="0">
                <a:pos x="345609" y="261848"/>
              </a:cxn>
              <a:cxn ang="0">
                <a:pos x="402205" y="206007"/>
              </a:cxn>
              <a:cxn ang="0">
                <a:pos x="352401" y="155449"/>
              </a:cxn>
              <a:cxn ang="0">
                <a:pos x="304106" y="176578"/>
              </a:cxn>
              <a:cxn ang="0">
                <a:pos x="292787" y="206762"/>
              </a:cxn>
              <a:cxn ang="0">
                <a:pos x="275431" y="0"/>
              </a:cxn>
              <a:cxn ang="0">
                <a:pos x="275431" y="550862"/>
              </a:cxn>
              <a:cxn ang="0">
                <a:pos x="275431" y="0"/>
              </a:cxn>
              <a:cxn ang="0">
                <a:pos x="11319" y="275431"/>
              </a:cxn>
              <a:cxn ang="0">
                <a:pos x="540298" y="275431"/>
              </a:cxn>
            </a:cxnLst>
            <a:rect l="0" t="0" r="0" b="0"/>
            <a:pathLst>
              <a:path w="730" h="730">
                <a:moveTo>
                  <a:pt x="96" y="366"/>
                </a:moveTo>
                <a:cubicBezTo>
                  <a:pt x="96" y="296"/>
                  <a:pt x="108" y="246"/>
                  <a:pt x="131" y="215"/>
                </a:cubicBezTo>
                <a:cubicBezTo>
                  <a:pt x="154" y="184"/>
                  <a:pt x="185" y="168"/>
                  <a:pt x="223" y="168"/>
                </a:cubicBezTo>
                <a:cubicBezTo>
                  <a:pt x="247" y="168"/>
                  <a:pt x="267" y="174"/>
                  <a:pt x="284" y="186"/>
                </a:cubicBezTo>
                <a:cubicBezTo>
                  <a:pt x="301" y="198"/>
                  <a:pt x="313" y="216"/>
                  <a:pt x="323" y="240"/>
                </a:cubicBezTo>
                <a:cubicBezTo>
                  <a:pt x="332" y="263"/>
                  <a:pt x="337" y="298"/>
                  <a:pt x="337" y="344"/>
                </a:cubicBezTo>
                <a:cubicBezTo>
                  <a:pt x="337" y="424"/>
                  <a:pt x="325" y="480"/>
                  <a:pt x="302" y="513"/>
                </a:cubicBezTo>
                <a:cubicBezTo>
                  <a:pt x="279" y="546"/>
                  <a:pt x="249" y="562"/>
                  <a:pt x="210" y="562"/>
                </a:cubicBezTo>
                <a:cubicBezTo>
                  <a:pt x="184" y="562"/>
                  <a:pt x="162" y="555"/>
                  <a:pt x="144" y="539"/>
                </a:cubicBezTo>
                <a:cubicBezTo>
                  <a:pt x="127" y="524"/>
                  <a:pt x="114" y="502"/>
                  <a:pt x="106" y="473"/>
                </a:cubicBezTo>
                <a:cubicBezTo>
                  <a:pt x="99" y="451"/>
                  <a:pt x="96" y="416"/>
                  <a:pt x="96" y="366"/>
                </a:cubicBezTo>
                <a:close/>
                <a:moveTo>
                  <a:pt x="143" y="358"/>
                </a:moveTo>
                <a:cubicBezTo>
                  <a:pt x="143" y="432"/>
                  <a:pt x="151" y="482"/>
                  <a:pt x="166" y="510"/>
                </a:cubicBezTo>
                <a:cubicBezTo>
                  <a:pt x="178" y="532"/>
                  <a:pt x="196" y="543"/>
                  <a:pt x="219" y="543"/>
                </a:cubicBezTo>
                <a:cubicBezTo>
                  <a:pt x="241" y="543"/>
                  <a:pt x="257" y="533"/>
                  <a:pt x="268" y="512"/>
                </a:cubicBezTo>
                <a:cubicBezTo>
                  <a:pt x="283" y="487"/>
                  <a:pt x="290" y="439"/>
                  <a:pt x="290" y="371"/>
                </a:cubicBezTo>
                <a:cubicBezTo>
                  <a:pt x="290" y="298"/>
                  <a:pt x="282" y="248"/>
                  <a:pt x="267" y="222"/>
                </a:cubicBezTo>
                <a:cubicBezTo>
                  <a:pt x="254" y="199"/>
                  <a:pt x="236" y="188"/>
                  <a:pt x="213" y="188"/>
                </a:cubicBezTo>
                <a:cubicBezTo>
                  <a:pt x="191" y="188"/>
                  <a:pt x="174" y="199"/>
                  <a:pt x="162" y="221"/>
                </a:cubicBezTo>
                <a:cubicBezTo>
                  <a:pt x="149" y="244"/>
                  <a:pt x="143" y="289"/>
                  <a:pt x="143" y="358"/>
                </a:cubicBezTo>
                <a:close/>
                <a:moveTo>
                  <a:pt x="371" y="274"/>
                </a:moveTo>
                <a:lnTo>
                  <a:pt x="386" y="208"/>
                </a:lnTo>
                <a:cubicBezTo>
                  <a:pt x="397" y="195"/>
                  <a:pt x="411" y="185"/>
                  <a:pt x="427" y="178"/>
                </a:cubicBezTo>
                <a:cubicBezTo>
                  <a:pt x="442" y="172"/>
                  <a:pt x="460" y="168"/>
                  <a:pt x="480" y="168"/>
                </a:cubicBezTo>
                <a:cubicBezTo>
                  <a:pt x="510" y="168"/>
                  <a:pt x="534" y="176"/>
                  <a:pt x="551" y="192"/>
                </a:cubicBezTo>
                <a:cubicBezTo>
                  <a:pt x="569" y="207"/>
                  <a:pt x="578" y="227"/>
                  <a:pt x="578" y="250"/>
                </a:cubicBezTo>
                <a:cubicBezTo>
                  <a:pt x="578" y="265"/>
                  <a:pt x="574" y="279"/>
                  <a:pt x="566" y="293"/>
                </a:cubicBezTo>
                <a:cubicBezTo>
                  <a:pt x="559" y="306"/>
                  <a:pt x="544" y="323"/>
                  <a:pt x="520" y="342"/>
                </a:cubicBezTo>
                <a:cubicBezTo>
                  <a:pt x="532" y="342"/>
                  <a:pt x="544" y="344"/>
                  <a:pt x="556" y="348"/>
                </a:cubicBezTo>
                <a:cubicBezTo>
                  <a:pt x="573" y="355"/>
                  <a:pt x="586" y="364"/>
                  <a:pt x="594" y="377"/>
                </a:cubicBezTo>
                <a:cubicBezTo>
                  <a:pt x="603" y="390"/>
                  <a:pt x="607" y="405"/>
                  <a:pt x="607" y="423"/>
                </a:cubicBezTo>
                <a:cubicBezTo>
                  <a:pt x="607" y="459"/>
                  <a:pt x="592" y="491"/>
                  <a:pt x="561" y="519"/>
                </a:cubicBezTo>
                <a:cubicBezTo>
                  <a:pt x="530" y="548"/>
                  <a:pt x="493" y="562"/>
                  <a:pt x="449" y="562"/>
                </a:cubicBezTo>
                <a:cubicBezTo>
                  <a:pt x="438" y="562"/>
                  <a:pt x="427" y="561"/>
                  <a:pt x="416" y="559"/>
                </a:cubicBezTo>
                <a:cubicBezTo>
                  <a:pt x="405" y="557"/>
                  <a:pt x="394" y="553"/>
                  <a:pt x="383" y="548"/>
                </a:cubicBezTo>
                <a:cubicBezTo>
                  <a:pt x="380" y="527"/>
                  <a:pt x="373" y="500"/>
                  <a:pt x="362" y="468"/>
                </a:cubicBezTo>
                <a:lnTo>
                  <a:pt x="376" y="462"/>
                </a:lnTo>
                <a:cubicBezTo>
                  <a:pt x="388" y="488"/>
                  <a:pt x="397" y="505"/>
                  <a:pt x="404" y="513"/>
                </a:cubicBezTo>
                <a:cubicBezTo>
                  <a:pt x="411" y="521"/>
                  <a:pt x="420" y="527"/>
                  <a:pt x="431" y="532"/>
                </a:cubicBezTo>
                <a:cubicBezTo>
                  <a:pt x="442" y="537"/>
                  <a:pt x="455" y="539"/>
                  <a:pt x="471" y="539"/>
                </a:cubicBezTo>
                <a:cubicBezTo>
                  <a:pt x="498" y="539"/>
                  <a:pt x="519" y="531"/>
                  <a:pt x="534" y="514"/>
                </a:cubicBezTo>
                <a:cubicBezTo>
                  <a:pt x="549" y="498"/>
                  <a:pt x="557" y="474"/>
                  <a:pt x="557" y="444"/>
                </a:cubicBezTo>
                <a:cubicBezTo>
                  <a:pt x="557" y="419"/>
                  <a:pt x="550" y="399"/>
                  <a:pt x="538" y="386"/>
                </a:cubicBezTo>
                <a:cubicBezTo>
                  <a:pt x="525" y="372"/>
                  <a:pt x="508" y="365"/>
                  <a:pt x="487" y="365"/>
                </a:cubicBezTo>
                <a:cubicBezTo>
                  <a:pt x="471" y="365"/>
                  <a:pt x="454" y="369"/>
                  <a:pt x="436" y="378"/>
                </a:cubicBezTo>
                <a:lnTo>
                  <a:pt x="432" y="376"/>
                </a:lnTo>
                <a:lnTo>
                  <a:pt x="437" y="345"/>
                </a:lnTo>
                <a:cubicBezTo>
                  <a:pt x="447" y="346"/>
                  <a:pt x="454" y="347"/>
                  <a:pt x="458" y="347"/>
                </a:cubicBezTo>
                <a:cubicBezTo>
                  <a:pt x="480" y="347"/>
                  <a:pt x="498" y="340"/>
                  <a:pt x="512" y="326"/>
                </a:cubicBezTo>
                <a:cubicBezTo>
                  <a:pt x="526" y="312"/>
                  <a:pt x="533" y="295"/>
                  <a:pt x="533" y="273"/>
                </a:cubicBezTo>
                <a:cubicBezTo>
                  <a:pt x="533" y="252"/>
                  <a:pt x="527" y="236"/>
                  <a:pt x="515" y="224"/>
                </a:cubicBezTo>
                <a:cubicBezTo>
                  <a:pt x="503" y="212"/>
                  <a:pt x="487" y="206"/>
                  <a:pt x="467" y="206"/>
                </a:cubicBezTo>
                <a:cubicBezTo>
                  <a:pt x="454" y="206"/>
                  <a:pt x="442" y="209"/>
                  <a:pt x="430" y="214"/>
                </a:cubicBezTo>
                <a:cubicBezTo>
                  <a:pt x="418" y="220"/>
                  <a:pt x="409" y="227"/>
                  <a:pt x="403" y="234"/>
                </a:cubicBezTo>
                <a:cubicBezTo>
                  <a:pt x="401" y="237"/>
                  <a:pt x="398" y="244"/>
                  <a:pt x="394" y="255"/>
                </a:cubicBezTo>
                <a:lnTo>
                  <a:pt x="388" y="274"/>
                </a:lnTo>
                <a:lnTo>
                  <a:pt x="371" y="274"/>
                </a:lnTo>
                <a:close/>
                <a:moveTo>
                  <a:pt x="365" y="0"/>
                </a:moveTo>
                <a:cubicBezTo>
                  <a:pt x="164" y="0"/>
                  <a:pt x="0" y="163"/>
                  <a:pt x="0" y="365"/>
                </a:cubicBezTo>
                <a:cubicBezTo>
                  <a:pt x="0" y="566"/>
                  <a:pt x="164" y="730"/>
                  <a:pt x="365" y="730"/>
                </a:cubicBezTo>
                <a:cubicBezTo>
                  <a:pt x="567" y="730"/>
                  <a:pt x="730" y="566"/>
                  <a:pt x="730" y="365"/>
                </a:cubicBezTo>
                <a:cubicBezTo>
                  <a:pt x="730" y="163"/>
                  <a:pt x="567" y="0"/>
                  <a:pt x="365" y="0"/>
                </a:cubicBezTo>
                <a:close/>
                <a:moveTo>
                  <a:pt x="365" y="14"/>
                </a:moveTo>
                <a:cubicBezTo>
                  <a:pt x="172" y="14"/>
                  <a:pt x="15" y="171"/>
                  <a:pt x="15" y="365"/>
                </a:cubicBezTo>
                <a:cubicBezTo>
                  <a:pt x="15" y="558"/>
                  <a:pt x="172" y="715"/>
                  <a:pt x="365" y="715"/>
                </a:cubicBezTo>
                <a:cubicBezTo>
                  <a:pt x="559" y="715"/>
                  <a:pt x="716" y="558"/>
                  <a:pt x="716" y="365"/>
                </a:cubicBezTo>
                <a:cubicBezTo>
                  <a:pt x="716" y="171"/>
                  <a:pt x="559" y="14"/>
                  <a:pt x="365" y="14"/>
                </a:cubicBezTo>
                <a:close/>
              </a:path>
            </a:pathLst>
          </a:custGeom>
          <a:solidFill>
            <a:schemeClr val="accent2">
              <a:alpha val="100000"/>
            </a:schemeClr>
          </a:solidFill>
          <a:ln w="9525">
            <a:noFill/>
          </a:ln>
        </p:spPr>
        <p:txBody>
          <a:bodyPr/>
          <a:lstStyle/>
          <a:p>
            <a:endParaRPr lang="zh-CN" altLang="en-US"/>
          </a:p>
        </p:txBody>
      </p:sp>
      <p:sp>
        <p:nvSpPr>
          <p:cNvPr id="15372" name="Freeform 20"/>
          <p:cNvSpPr>
            <a:spLocks noEditPoints="1"/>
          </p:cNvSpPr>
          <p:nvPr/>
        </p:nvSpPr>
        <p:spPr>
          <a:xfrm>
            <a:off x="6257925" y="3106738"/>
            <a:ext cx="550863" cy="549275"/>
          </a:xfrm>
          <a:custGeom>
            <a:avLst/>
            <a:gdLst/>
            <a:ahLst/>
            <a:cxnLst>
              <a:cxn ang="0">
                <a:pos x="71688" y="275390"/>
              </a:cxn>
              <a:cxn ang="0">
                <a:pos x="98099" y="162525"/>
              </a:cxn>
              <a:cxn ang="0">
                <a:pos x="168277" y="127161"/>
              </a:cxn>
              <a:cxn ang="0">
                <a:pos x="213554" y="140705"/>
              </a:cxn>
              <a:cxn ang="0">
                <a:pos x="242983" y="180584"/>
              </a:cxn>
              <a:cxn ang="0">
                <a:pos x="253548" y="259589"/>
              </a:cxn>
              <a:cxn ang="0">
                <a:pos x="227891" y="386750"/>
              </a:cxn>
              <a:cxn ang="0">
                <a:pos x="158467" y="423619"/>
              </a:cxn>
              <a:cxn ang="0">
                <a:pos x="108663" y="406313"/>
              </a:cxn>
              <a:cxn ang="0">
                <a:pos x="79234" y="356653"/>
              </a:cxn>
              <a:cxn ang="0">
                <a:pos x="71688" y="275390"/>
              </a:cxn>
              <a:cxn ang="0">
                <a:pos x="107154" y="270123"/>
              </a:cxn>
              <a:cxn ang="0">
                <a:pos x="124510" y="383740"/>
              </a:cxn>
              <a:cxn ang="0">
                <a:pos x="164504" y="409323"/>
              </a:cxn>
              <a:cxn ang="0">
                <a:pos x="202235" y="385997"/>
              </a:cxn>
              <a:cxn ang="0">
                <a:pos x="218081" y="279905"/>
              </a:cxn>
              <a:cxn ang="0">
                <a:pos x="201480" y="167040"/>
              </a:cxn>
              <a:cxn ang="0">
                <a:pos x="160731" y="141457"/>
              </a:cxn>
              <a:cxn ang="0">
                <a:pos x="121492" y="167040"/>
              </a:cxn>
              <a:cxn ang="0">
                <a:pos x="107154" y="270123"/>
              </a:cxn>
              <a:cxn ang="0">
                <a:pos x="275432" y="419857"/>
              </a:cxn>
              <a:cxn ang="0">
                <a:pos x="275432" y="408570"/>
              </a:cxn>
              <a:cxn ang="0">
                <a:pos x="345610" y="335584"/>
              </a:cxn>
              <a:cxn ang="0">
                <a:pos x="399187" y="267866"/>
              </a:cxn>
              <a:cxn ang="0">
                <a:pos x="412770" y="220462"/>
              </a:cxn>
              <a:cxn ang="0">
                <a:pos x="396923" y="176069"/>
              </a:cxn>
              <a:cxn ang="0">
                <a:pos x="354665" y="160268"/>
              </a:cxn>
              <a:cxn ang="0">
                <a:pos x="323726" y="166287"/>
              </a:cxn>
              <a:cxn ang="0">
                <a:pos x="310143" y="177574"/>
              </a:cxn>
              <a:cxn ang="0">
                <a:pos x="297315" y="215195"/>
              </a:cxn>
              <a:cxn ang="0">
                <a:pos x="285241" y="215195"/>
              </a:cxn>
              <a:cxn ang="0">
                <a:pos x="292033" y="158011"/>
              </a:cxn>
              <a:cxn ang="0">
                <a:pos x="324481" y="134685"/>
              </a:cxn>
              <a:cxn ang="0">
                <a:pos x="364475" y="127161"/>
              </a:cxn>
              <a:cxn ang="0">
                <a:pos x="427107" y="149734"/>
              </a:cxn>
              <a:cxn ang="0">
                <a:pos x="450500" y="207671"/>
              </a:cxn>
              <a:cxn ang="0">
                <a:pos x="429371" y="268618"/>
              </a:cxn>
              <a:cxn ang="0">
                <a:pos x="359193" y="344614"/>
              </a:cxn>
              <a:cxn ang="0">
                <a:pos x="319953" y="384493"/>
              </a:cxn>
              <a:cxn ang="0">
                <a:pos x="393905" y="384493"/>
              </a:cxn>
              <a:cxn ang="0">
                <a:pos x="464838" y="382235"/>
              </a:cxn>
              <a:cxn ang="0">
                <a:pos x="467102" y="383740"/>
              </a:cxn>
              <a:cxn ang="0">
                <a:pos x="464838" y="400294"/>
              </a:cxn>
              <a:cxn ang="0">
                <a:pos x="467102" y="418352"/>
              </a:cxn>
              <a:cxn ang="0">
                <a:pos x="464838" y="419857"/>
              </a:cxn>
              <a:cxn ang="0">
                <a:pos x="375040" y="418352"/>
              </a:cxn>
              <a:cxn ang="0">
                <a:pos x="275432" y="419857"/>
              </a:cxn>
              <a:cxn ang="0">
                <a:pos x="275432" y="0"/>
              </a:cxn>
              <a:cxn ang="0">
                <a:pos x="0" y="274638"/>
              </a:cxn>
              <a:cxn ang="0">
                <a:pos x="275432" y="549275"/>
              </a:cxn>
              <a:cxn ang="0">
                <a:pos x="550863" y="274638"/>
              </a:cxn>
              <a:cxn ang="0">
                <a:pos x="275432" y="0"/>
              </a:cxn>
              <a:cxn ang="0">
                <a:pos x="275432" y="11286"/>
              </a:cxn>
              <a:cxn ang="0">
                <a:pos x="10564" y="274638"/>
              </a:cxn>
              <a:cxn ang="0">
                <a:pos x="275432" y="538741"/>
              </a:cxn>
              <a:cxn ang="0">
                <a:pos x="539544" y="274638"/>
              </a:cxn>
              <a:cxn ang="0">
                <a:pos x="275432" y="11286"/>
              </a:cxn>
            </a:cxnLst>
            <a:rect l="0" t="0" r="0" b="0"/>
            <a:pathLst>
              <a:path w="730" h="730">
                <a:moveTo>
                  <a:pt x="95" y="366"/>
                </a:moveTo>
                <a:cubicBezTo>
                  <a:pt x="95" y="297"/>
                  <a:pt x="107" y="247"/>
                  <a:pt x="130" y="216"/>
                </a:cubicBezTo>
                <a:cubicBezTo>
                  <a:pt x="153" y="185"/>
                  <a:pt x="184" y="169"/>
                  <a:pt x="223" y="169"/>
                </a:cubicBezTo>
                <a:cubicBezTo>
                  <a:pt x="246" y="169"/>
                  <a:pt x="267" y="175"/>
                  <a:pt x="283" y="187"/>
                </a:cubicBezTo>
                <a:cubicBezTo>
                  <a:pt x="300" y="198"/>
                  <a:pt x="313" y="216"/>
                  <a:pt x="322" y="240"/>
                </a:cubicBezTo>
                <a:cubicBezTo>
                  <a:pt x="331" y="264"/>
                  <a:pt x="336" y="299"/>
                  <a:pt x="336" y="345"/>
                </a:cubicBezTo>
                <a:cubicBezTo>
                  <a:pt x="336" y="425"/>
                  <a:pt x="325" y="481"/>
                  <a:pt x="302" y="514"/>
                </a:cubicBezTo>
                <a:cubicBezTo>
                  <a:pt x="279" y="547"/>
                  <a:pt x="248" y="563"/>
                  <a:pt x="210" y="563"/>
                </a:cubicBezTo>
                <a:cubicBezTo>
                  <a:pt x="183" y="563"/>
                  <a:pt x="161" y="555"/>
                  <a:pt x="144" y="540"/>
                </a:cubicBezTo>
                <a:cubicBezTo>
                  <a:pt x="126" y="524"/>
                  <a:pt x="113" y="502"/>
                  <a:pt x="105" y="474"/>
                </a:cubicBezTo>
                <a:cubicBezTo>
                  <a:pt x="99" y="452"/>
                  <a:pt x="95" y="416"/>
                  <a:pt x="95" y="366"/>
                </a:cubicBezTo>
                <a:close/>
                <a:moveTo>
                  <a:pt x="142" y="359"/>
                </a:moveTo>
                <a:cubicBezTo>
                  <a:pt x="142" y="433"/>
                  <a:pt x="150" y="483"/>
                  <a:pt x="165" y="510"/>
                </a:cubicBezTo>
                <a:cubicBezTo>
                  <a:pt x="177" y="533"/>
                  <a:pt x="195" y="544"/>
                  <a:pt x="218" y="544"/>
                </a:cubicBezTo>
                <a:cubicBezTo>
                  <a:pt x="240" y="544"/>
                  <a:pt x="257" y="533"/>
                  <a:pt x="268" y="513"/>
                </a:cubicBezTo>
                <a:cubicBezTo>
                  <a:pt x="282" y="487"/>
                  <a:pt x="289" y="440"/>
                  <a:pt x="289" y="372"/>
                </a:cubicBezTo>
                <a:cubicBezTo>
                  <a:pt x="289" y="299"/>
                  <a:pt x="282" y="249"/>
                  <a:pt x="267" y="222"/>
                </a:cubicBezTo>
                <a:cubicBezTo>
                  <a:pt x="254" y="200"/>
                  <a:pt x="236" y="188"/>
                  <a:pt x="213" y="188"/>
                </a:cubicBezTo>
                <a:cubicBezTo>
                  <a:pt x="191" y="188"/>
                  <a:pt x="174" y="200"/>
                  <a:pt x="161" y="222"/>
                </a:cubicBezTo>
                <a:cubicBezTo>
                  <a:pt x="149" y="244"/>
                  <a:pt x="142" y="290"/>
                  <a:pt x="142" y="359"/>
                </a:cubicBezTo>
                <a:close/>
                <a:moveTo>
                  <a:pt x="365" y="558"/>
                </a:moveTo>
                <a:lnTo>
                  <a:pt x="365" y="543"/>
                </a:lnTo>
                <a:lnTo>
                  <a:pt x="458" y="446"/>
                </a:lnTo>
                <a:cubicBezTo>
                  <a:pt x="493" y="409"/>
                  <a:pt x="517" y="379"/>
                  <a:pt x="529" y="356"/>
                </a:cubicBezTo>
                <a:cubicBezTo>
                  <a:pt x="541" y="333"/>
                  <a:pt x="547" y="312"/>
                  <a:pt x="547" y="293"/>
                </a:cubicBezTo>
                <a:cubicBezTo>
                  <a:pt x="547" y="268"/>
                  <a:pt x="540" y="249"/>
                  <a:pt x="526" y="234"/>
                </a:cubicBezTo>
                <a:cubicBezTo>
                  <a:pt x="512" y="220"/>
                  <a:pt x="493" y="213"/>
                  <a:pt x="470" y="213"/>
                </a:cubicBezTo>
                <a:cubicBezTo>
                  <a:pt x="455" y="213"/>
                  <a:pt x="442" y="215"/>
                  <a:pt x="429" y="221"/>
                </a:cubicBezTo>
                <a:cubicBezTo>
                  <a:pt x="421" y="225"/>
                  <a:pt x="414" y="230"/>
                  <a:pt x="411" y="236"/>
                </a:cubicBezTo>
                <a:cubicBezTo>
                  <a:pt x="407" y="241"/>
                  <a:pt x="401" y="258"/>
                  <a:pt x="394" y="286"/>
                </a:cubicBezTo>
                <a:lnTo>
                  <a:pt x="378" y="286"/>
                </a:lnTo>
                <a:cubicBezTo>
                  <a:pt x="383" y="251"/>
                  <a:pt x="386" y="225"/>
                  <a:pt x="387" y="210"/>
                </a:cubicBezTo>
                <a:cubicBezTo>
                  <a:pt x="400" y="195"/>
                  <a:pt x="415" y="185"/>
                  <a:pt x="430" y="179"/>
                </a:cubicBezTo>
                <a:cubicBezTo>
                  <a:pt x="446" y="172"/>
                  <a:pt x="464" y="169"/>
                  <a:pt x="483" y="169"/>
                </a:cubicBezTo>
                <a:cubicBezTo>
                  <a:pt x="518" y="169"/>
                  <a:pt x="546" y="179"/>
                  <a:pt x="566" y="199"/>
                </a:cubicBezTo>
                <a:cubicBezTo>
                  <a:pt x="587" y="218"/>
                  <a:pt x="597" y="244"/>
                  <a:pt x="597" y="276"/>
                </a:cubicBezTo>
                <a:cubicBezTo>
                  <a:pt x="597" y="304"/>
                  <a:pt x="588" y="331"/>
                  <a:pt x="569" y="357"/>
                </a:cubicBezTo>
                <a:cubicBezTo>
                  <a:pt x="551" y="384"/>
                  <a:pt x="520" y="417"/>
                  <a:pt x="476" y="458"/>
                </a:cubicBezTo>
                <a:lnTo>
                  <a:pt x="424" y="511"/>
                </a:lnTo>
                <a:lnTo>
                  <a:pt x="522" y="511"/>
                </a:lnTo>
                <a:cubicBezTo>
                  <a:pt x="564" y="511"/>
                  <a:pt x="595" y="510"/>
                  <a:pt x="616" y="508"/>
                </a:cubicBezTo>
                <a:lnTo>
                  <a:pt x="619" y="510"/>
                </a:lnTo>
                <a:cubicBezTo>
                  <a:pt x="617" y="520"/>
                  <a:pt x="616" y="527"/>
                  <a:pt x="616" y="532"/>
                </a:cubicBezTo>
                <a:cubicBezTo>
                  <a:pt x="616" y="535"/>
                  <a:pt x="617" y="543"/>
                  <a:pt x="619" y="556"/>
                </a:cubicBezTo>
                <a:lnTo>
                  <a:pt x="616" y="558"/>
                </a:lnTo>
                <a:cubicBezTo>
                  <a:pt x="580" y="556"/>
                  <a:pt x="541" y="556"/>
                  <a:pt x="497" y="556"/>
                </a:cubicBezTo>
                <a:cubicBezTo>
                  <a:pt x="452" y="556"/>
                  <a:pt x="408" y="556"/>
                  <a:pt x="365" y="558"/>
                </a:cubicBezTo>
                <a:close/>
                <a:moveTo>
                  <a:pt x="365" y="0"/>
                </a:moveTo>
                <a:cubicBezTo>
                  <a:pt x="163" y="0"/>
                  <a:pt x="0" y="164"/>
                  <a:pt x="0" y="365"/>
                </a:cubicBezTo>
                <a:cubicBezTo>
                  <a:pt x="0" y="567"/>
                  <a:pt x="163" y="730"/>
                  <a:pt x="365" y="730"/>
                </a:cubicBezTo>
                <a:cubicBezTo>
                  <a:pt x="566" y="730"/>
                  <a:pt x="730" y="567"/>
                  <a:pt x="730" y="365"/>
                </a:cubicBezTo>
                <a:cubicBezTo>
                  <a:pt x="730" y="164"/>
                  <a:pt x="566" y="0"/>
                  <a:pt x="365" y="0"/>
                </a:cubicBezTo>
                <a:close/>
                <a:moveTo>
                  <a:pt x="365" y="15"/>
                </a:moveTo>
                <a:cubicBezTo>
                  <a:pt x="171" y="15"/>
                  <a:pt x="14" y="172"/>
                  <a:pt x="14" y="365"/>
                </a:cubicBezTo>
                <a:cubicBezTo>
                  <a:pt x="14" y="559"/>
                  <a:pt x="171" y="716"/>
                  <a:pt x="365" y="716"/>
                </a:cubicBezTo>
                <a:cubicBezTo>
                  <a:pt x="558" y="716"/>
                  <a:pt x="715" y="559"/>
                  <a:pt x="715" y="365"/>
                </a:cubicBezTo>
                <a:cubicBezTo>
                  <a:pt x="715" y="172"/>
                  <a:pt x="558" y="15"/>
                  <a:pt x="365" y="15"/>
                </a:cubicBezTo>
                <a:close/>
              </a:path>
            </a:pathLst>
          </a:custGeom>
          <a:solidFill>
            <a:schemeClr val="accent2">
              <a:alpha val="100000"/>
            </a:schemeClr>
          </a:solidFill>
          <a:ln w="9525">
            <a:noFill/>
          </a:ln>
        </p:spPr>
        <p:txBody>
          <a:bodyPr/>
          <a:lstStyle/>
          <a:p>
            <a:endParaRPr lang="zh-CN" altLang="en-US"/>
          </a:p>
        </p:txBody>
      </p:sp>
      <p:sp>
        <p:nvSpPr>
          <p:cNvPr id="15373" name="Freeform 21"/>
          <p:cNvSpPr>
            <a:spLocks noEditPoints="1"/>
          </p:cNvSpPr>
          <p:nvPr/>
        </p:nvSpPr>
        <p:spPr>
          <a:xfrm>
            <a:off x="5395913" y="3106738"/>
            <a:ext cx="550862" cy="549275"/>
          </a:xfrm>
          <a:custGeom>
            <a:avLst/>
            <a:gdLst/>
            <a:ahLst/>
            <a:cxnLst>
              <a:cxn ang="0">
                <a:pos x="72442" y="275390"/>
              </a:cxn>
              <a:cxn ang="0">
                <a:pos x="98853" y="162525"/>
              </a:cxn>
              <a:cxn ang="0">
                <a:pos x="168277" y="127161"/>
              </a:cxn>
              <a:cxn ang="0">
                <a:pos x="214308" y="140705"/>
              </a:cxn>
              <a:cxn ang="0">
                <a:pos x="243738" y="180584"/>
              </a:cxn>
              <a:cxn ang="0">
                <a:pos x="254302" y="259589"/>
              </a:cxn>
              <a:cxn ang="0">
                <a:pos x="227891" y="386750"/>
              </a:cxn>
              <a:cxn ang="0">
                <a:pos x="158467" y="423619"/>
              </a:cxn>
              <a:cxn ang="0">
                <a:pos x="108663" y="406313"/>
              </a:cxn>
              <a:cxn ang="0">
                <a:pos x="79988" y="356653"/>
              </a:cxn>
              <a:cxn ang="0">
                <a:pos x="72442" y="275390"/>
              </a:cxn>
              <a:cxn ang="0">
                <a:pos x="107909" y="270123"/>
              </a:cxn>
              <a:cxn ang="0">
                <a:pos x="125265" y="383740"/>
              </a:cxn>
              <a:cxn ang="0">
                <a:pos x="165259" y="409323"/>
              </a:cxn>
              <a:cxn ang="0">
                <a:pos x="202234" y="385997"/>
              </a:cxn>
              <a:cxn ang="0">
                <a:pos x="218836" y="279905"/>
              </a:cxn>
              <a:cxn ang="0">
                <a:pos x="201480" y="167040"/>
              </a:cxn>
              <a:cxn ang="0">
                <a:pos x="160731" y="141457"/>
              </a:cxn>
              <a:cxn ang="0">
                <a:pos x="122246" y="167040"/>
              </a:cxn>
              <a:cxn ang="0">
                <a:pos x="107909" y="270123"/>
              </a:cxn>
              <a:cxn ang="0">
                <a:pos x="301842" y="419857"/>
              </a:cxn>
              <a:cxn ang="0">
                <a:pos x="301842" y="406313"/>
              </a:cxn>
              <a:cxn ang="0">
                <a:pos x="317689" y="405561"/>
              </a:cxn>
              <a:cxn ang="0">
                <a:pos x="350137" y="398036"/>
              </a:cxn>
              <a:cxn ang="0">
                <a:pos x="355419" y="342356"/>
              </a:cxn>
              <a:cxn ang="0">
                <a:pos x="356928" y="230244"/>
              </a:cxn>
              <a:cxn ang="0">
                <a:pos x="356174" y="167792"/>
              </a:cxn>
              <a:cxn ang="0">
                <a:pos x="352401" y="164030"/>
              </a:cxn>
              <a:cxn ang="0">
                <a:pos x="342591" y="167792"/>
              </a:cxn>
              <a:cxn ang="0">
                <a:pos x="295805" y="189613"/>
              </a:cxn>
              <a:cxn ang="0">
                <a:pos x="285241" y="194880"/>
              </a:cxn>
              <a:cxn ang="0">
                <a:pos x="282222" y="191870"/>
              </a:cxn>
              <a:cxn ang="0">
                <a:pos x="280713" y="172307"/>
              </a:cxn>
              <a:cxn ang="0">
                <a:pos x="389376" y="129418"/>
              </a:cxn>
              <a:cxn ang="0">
                <a:pos x="395413" y="131676"/>
              </a:cxn>
              <a:cxn ang="0">
                <a:pos x="394659" y="155001"/>
              </a:cxn>
              <a:cxn ang="0">
                <a:pos x="392395" y="271628"/>
              </a:cxn>
              <a:cxn ang="0">
                <a:pos x="390886" y="351386"/>
              </a:cxn>
              <a:cxn ang="0">
                <a:pos x="393904" y="389760"/>
              </a:cxn>
              <a:cxn ang="0">
                <a:pos x="401450" y="402551"/>
              </a:cxn>
              <a:cxn ang="0">
                <a:pos x="427107" y="405561"/>
              </a:cxn>
              <a:cxn ang="0">
                <a:pos x="445972" y="406313"/>
              </a:cxn>
              <a:cxn ang="0">
                <a:pos x="445972" y="419857"/>
              </a:cxn>
              <a:cxn ang="0">
                <a:pos x="373530" y="418352"/>
              </a:cxn>
              <a:cxn ang="0">
                <a:pos x="301842" y="419857"/>
              </a:cxn>
              <a:cxn ang="0">
                <a:pos x="275431" y="0"/>
              </a:cxn>
              <a:cxn ang="0">
                <a:pos x="0" y="274638"/>
              </a:cxn>
              <a:cxn ang="0">
                <a:pos x="275431" y="549275"/>
              </a:cxn>
              <a:cxn ang="0">
                <a:pos x="550862" y="274638"/>
              </a:cxn>
              <a:cxn ang="0">
                <a:pos x="275431" y="0"/>
              </a:cxn>
              <a:cxn ang="0">
                <a:pos x="275431" y="11286"/>
              </a:cxn>
              <a:cxn ang="0">
                <a:pos x="11319" y="274638"/>
              </a:cxn>
              <a:cxn ang="0">
                <a:pos x="275431" y="538741"/>
              </a:cxn>
              <a:cxn ang="0">
                <a:pos x="540298" y="274638"/>
              </a:cxn>
              <a:cxn ang="0">
                <a:pos x="275431" y="11286"/>
              </a:cxn>
            </a:cxnLst>
            <a:rect l="0" t="0" r="0" b="0"/>
            <a:pathLst>
              <a:path w="730" h="730">
                <a:moveTo>
                  <a:pt x="96" y="366"/>
                </a:moveTo>
                <a:cubicBezTo>
                  <a:pt x="96" y="297"/>
                  <a:pt x="108" y="247"/>
                  <a:pt x="131" y="216"/>
                </a:cubicBezTo>
                <a:cubicBezTo>
                  <a:pt x="154" y="185"/>
                  <a:pt x="185" y="169"/>
                  <a:pt x="223" y="169"/>
                </a:cubicBezTo>
                <a:cubicBezTo>
                  <a:pt x="247" y="169"/>
                  <a:pt x="267" y="175"/>
                  <a:pt x="284" y="187"/>
                </a:cubicBezTo>
                <a:cubicBezTo>
                  <a:pt x="301" y="198"/>
                  <a:pt x="314" y="216"/>
                  <a:pt x="323" y="240"/>
                </a:cubicBezTo>
                <a:cubicBezTo>
                  <a:pt x="332" y="264"/>
                  <a:pt x="337" y="299"/>
                  <a:pt x="337" y="345"/>
                </a:cubicBezTo>
                <a:cubicBezTo>
                  <a:pt x="337" y="425"/>
                  <a:pt x="325" y="481"/>
                  <a:pt x="302" y="514"/>
                </a:cubicBezTo>
                <a:cubicBezTo>
                  <a:pt x="279" y="547"/>
                  <a:pt x="249" y="563"/>
                  <a:pt x="210" y="563"/>
                </a:cubicBezTo>
                <a:cubicBezTo>
                  <a:pt x="184" y="563"/>
                  <a:pt x="162" y="555"/>
                  <a:pt x="144" y="540"/>
                </a:cubicBezTo>
                <a:cubicBezTo>
                  <a:pt x="127" y="524"/>
                  <a:pt x="114" y="502"/>
                  <a:pt x="106" y="474"/>
                </a:cubicBezTo>
                <a:cubicBezTo>
                  <a:pt x="99" y="452"/>
                  <a:pt x="96" y="416"/>
                  <a:pt x="96" y="366"/>
                </a:cubicBezTo>
                <a:close/>
                <a:moveTo>
                  <a:pt x="143" y="359"/>
                </a:moveTo>
                <a:cubicBezTo>
                  <a:pt x="143" y="433"/>
                  <a:pt x="151" y="483"/>
                  <a:pt x="166" y="510"/>
                </a:cubicBezTo>
                <a:cubicBezTo>
                  <a:pt x="178" y="533"/>
                  <a:pt x="196" y="544"/>
                  <a:pt x="219" y="544"/>
                </a:cubicBezTo>
                <a:cubicBezTo>
                  <a:pt x="241" y="544"/>
                  <a:pt x="257" y="533"/>
                  <a:pt x="268" y="513"/>
                </a:cubicBezTo>
                <a:cubicBezTo>
                  <a:pt x="283" y="487"/>
                  <a:pt x="290" y="440"/>
                  <a:pt x="290" y="372"/>
                </a:cubicBezTo>
                <a:cubicBezTo>
                  <a:pt x="290" y="299"/>
                  <a:pt x="282" y="249"/>
                  <a:pt x="267" y="222"/>
                </a:cubicBezTo>
                <a:cubicBezTo>
                  <a:pt x="254" y="200"/>
                  <a:pt x="236" y="188"/>
                  <a:pt x="213" y="188"/>
                </a:cubicBezTo>
                <a:cubicBezTo>
                  <a:pt x="191" y="188"/>
                  <a:pt x="174" y="200"/>
                  <a:pt x="162" y="222"/>
                </a:cubicBezTo>
                <a:cubicBezTo>
                  <a:pt x="149" y="244"/>
                  <a:pt x="143" y="290"/>
                  <a:pt x="143" y="359"/>
                </a:cubicBezTo>
                <a:close/>
                <a:moveTo>
                  <a:pt x="400" y="558"/>
                </a:moveTo>
                <a:lnTo>
                  <a:pt x="400" y="540"/>
                </a:lnTo>
                <a:lnTo>
                  <a:pt x="421" y="539"/>
                </a:lnTo>
                <a:cubicBezTo>
                  <a:pt x="445" y="539"/>
                  <a:pt x="460" y="535"/>
                  <a:pt x="464" y="529"/>
                </a:cubicBezTo>
                <a:cubicBezTo>
                  <a:pt x="469" y="523"/>
                  <a:pt x="471" y="498"/>
                  <a:pt x="471" y="455"/>
                </a:cubicBezTo>
                <a:lnTo>
                  <a:pt x="473" y="306"/>
                </a:lnTo>
                <a:cubicBezTo>
                  <a:pt x="473" y="255"/>
                  <a:pt x="473" y="228"/>
                  <a:pt x="472" y="223"/>
                </a:cubicBezTo>
                <a:cubicBezTo>
                  <a:pt x="471" y="220"/>
                  <a:pt x="469" y="218"/>
                  <a:pt x="467" y="218"/>
                </a:cubicBezTo>
                <a:cubicBezTo>
                  <a:pt x="465" y="218"/>
                  <a:pt x="461" y="220"/>
                  <a:pt x="454" y="223"/>
                </a:cubicBezTo>
                <a:cubicBezTo>
                  <a:pt x="424" y="236"/>
                  <a:pt x="403" y="246"/>
                  <a:pt x="392" y="252"/>
                </a:cubicBezTo>
                <a:cubicBezTo>
                  <a:pt x="384" y="257"/>
                  <a:pt x="379" y="259"/>
                  <a:pt x="378" y="259"/>
                </a:cubicBezTo>
                <a:cubicBezTo>
                  <a:pt x="375" y="259"/>
                  <a:pt x="374" y="258"/>
                  <a:pt x="374" y="255"/>
                </a:cubicBezTo>
                <a:lnTo>
                  <a:pt x="372" y="229"/>
                </a:lnTo>
                <a:cubicBezTo>
                  <a:pt x="428" y="212"/>
                  <a:pt x="476" y="193"/>
                  <a:pt x="516" y="172"/>
                </a:cubicBezTo>
                <a:lnTo>
                  <a:pt x="524" y="175"/>
                </a:lnTo>
                <a:lnTo>
                  <a:pt x="523" y="206"/>
                </a:lnTo>
                <a:lnTo>
                  <a:pt x="520" y="361"/>
                </a:lnTo>
                <a:lnTo>
                  <a:pt x="518" y="467"/>
                </a:lnTo>
                <a:cubicBezTo>
                  <a:pt x="518" y="493"/>
                  <a:pt x="520" y="510"/>
                  <a:pt x="522" y="518"/>
                </a:cubicBezTo>
                <a:cubicBezTo>
                  <a:pt x="524" y="526"/>
                  <a:pt x="527" y="532"/>
                  <a:pt x="532" y="535"/>
                </a:cubicBezTo>
                <a:cubicBezTo>
                  <a:pt x="537" y="537"/>
                  <a:pt x="548" y="539"/>
                  <a:pt x="566" y="539"/>
                </a:cubicBezTo>
                <a:lnTo>
                  <a:pt x="591" y="540"/>
                </a:lnTo>
                <a:lnTo>
                  <a:pt x="591" y="558"/>
                </a:lnTo>
                <a:cubicBezTo>
                  <a:pt x="546" y="556"/>
                  <a:pt x="514" y="556"/>
                  <a:pt x="495" y="556"/>
                </a:cubicBezTo>
                <a:cubicBezTo>
                  <a:pt x="473" y="556"/>
                  <a:pt x="442" y="556"/>
                  <a:pt x="400" y="558"/>
                </a:cubicBezTo>
                <a:close/>
                <a:moveTo>
                  <a:pt x="365" y="0"/>
                </a:moveTo>
                <a:cubicBezTo>
                  <a:pt x="164" y="0"/>
                  <a:pt x="0" y="164"/>
                  <a:pt x="0" y="365"/>
                </a:cubicBezTo>
                <a:cubicBezTo>
                  <a:pt x="0" y="567"/>
                  <a:pt x="164" y="730"/>
                  <a:pt x="365" y="730"/>
                </a:cubicBezTo>
                <a:cubicBezTo>
                  <a:pt x="567" y="730"/>
                  <a:pt x="730" y="567"/>
                  <a:pt x="730" y="365"/>
                </a:cubicBezTo>
                <a:cubicBezTo>
                  <a:pt x="730" y="164"/>
                  <a:pt x="567" y="0"/>
                  <a:pt x="365" y="0"/>
                </a:cubicBezTo>
                <a:close/>
                <a:moveTo>
                  <a:pt x="365" y="15"/>
                </a:moveTo>
                <a:cubicBezTo>
                  <a:pt x="172" y="15"/>
                  <a:pt x="15" y="172"/>
                  <a:pt x="15" y="365"/>
                </a:cubicBezTo>
                <a:cubicBezTo>
                  <a:pt x="15" y="559"/>
                  <a:pt x="172" y="716"/>
                  <a:pt x="365" y="716"/>
                </a:cubicBezTo>
                <a:cubicBezTo>
                  <a:pt x="559" y="716"/>
                  <a:pt x="716" y="559"/>
                  <a:pt x="716" y="365"/>
                </a:cubicBezTo>
                <a:cubicBezTo>
                  <a:pt x="716" y="172"/>
                  <a:pt x="559" y="15"/>
                  <a:pt x="365" y="15"/>
                </a:cubicBezTo>
                <a:close/>
              </a:path>
            </a:pathLst>
          </a:custGeom>
          <a:solidFill>
            <a:schemeClr val="accent2">
              <a:alpha val="100000"/>
            </a:schemeClr>
          </a:solidFill>
          <a:ln w="9525">
            <a:noFill/>
          </a:ln>
        </p:spPr>
        <p:txBody>
          <a:bodyPr/>
          <a:lstStyle/>
          <a:p>
            <a:endParaRPr lang="zh-CN" altLang="en-US"/>
          </a:p>
        </p:txBody>
      </p:sp>
      <p:sp>
        <p:nvSpPr>
          <p:cNvPr id="15374" name="TextBox 36"/>
          <p:cNvSpPr txBox="1"/>
          <p:nvPr/>
        </p:nvSpPr>
        <p:spPr>
          <a:xfrm>
            <a:off x="8789988" y="1593850"/>
            <a:ext cx="2768600"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75" name="TextBox 37"/>
          <p:cNvSpPr txBox="1"/>
          <p:nvPr/>
        </p:nvSpPr>
        <p:spPr>
          <a:xfrm>
            <a:off x="8789988" y="4610100"/>
            <a:ext cx="2768600"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76" name="TextBox 38"/>
          <p:cNvSpPr txBox="1"/>
          <p:nvPr/>
        </p:nvSpPr>
        <p:spPr>
          <a:xfrm>
            <a:off x="711200" y="4610100"/>
            <a:ext cx="2767013"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5377" name="TextBox 39"/>
          <p:cNvSpPr txBox="1"/>
          <p:nvPr/>
        </p:nvSpPr>
        <p:spPr>
          <a:xfrm>
            <a:off x="3783013" y="1974850"/>
            <a:ext cx="1747837" cy="769938"/>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添加标题一</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15378" name="TextBox 40"/>
          <p:cNvSpPr txBox="1"/>
          <p:nvPr/>
        </p:nvSpPr>
        <p:spPr>
          <a:xfrm>
            <a:off x="6567488" y="1974850"/>
            <a:ext cx="1747837" cy="769938"/>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添加标题二</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15379" name="TextBox 41"/>
          <p:cNvSpPr txBox="1"/>
          <p:nvPr/>
        </p:nvSpPr>
        <p:spPr>
          <a:xfrm>
            <a:off x="3944938" y="4732338"/>
            <a:ext cx="1746250" cy="768350"/>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添加标题三</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15380" name="TextBox 42"/>
          <p:cNvSpPr txBox="1"/>
          <p:nvPr/>
        </p:nvSpPr>
        <p:spPr>
          <a:xfrm>
            <a:off x="6292850" y="4732338"/>
            <a:ext cx="1747838" cy="768350"/>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添加标题四</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3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5362"/>
                                        </p:tgtEl>
                                        <p:attrNameLst>
                                          <p:attrName>ppt_y</p:attrName>
                                        </p:attrNameLst>
                                      </p:cBhvr>
                                      <p:tavLst>
                                        <p:tav tm="0">
                                          <p:val>
                                            <p:strVal val="#ppt_y"/>
                                          </p:val>
                                        </p:tav>
                                        <p:tav tm="100000">
                                          <p:val>
                                            <p:strVal val="#ppt_y"/>
                                          </p:val>
                                        </p:tav>
                                      </p:tavLst>
                                    </p:anim>
                                    <p:anim calcmode="lin" valueType="num">
                                      <p:cBhvr>
                                        <p:cTn id="9" dur="3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5362"/>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additive="base">
                                        <p:cTn id="15" dur="500" fill="hold"/>
                                        <p:tgtEl>
                                          <p:spTgt spid="15364"/>
                                        </p:tgtEl>
                                        <p:attrNameLst>
                                          <p:attrName>ppt_x</p:attrName>
                                        </p:attrNameLst>
                                      </p:cBhvr>
                                      <p:tavLst>
                                        <p:tav tm="0">
                                          <p:val>
                                            <p:strVal val="1+#ppt_w/2"/>
                                          </p:val>
                                        </p:tav>
                                        <p:tav tm="100000">
                                          <p:val>
                                            <p:strVal val="#ppt_x"/>
                                          </p:val>
                                        </p:tav>
                                      </p:tavLst>
                                    </p:anim>
                                    <p:anim calcmode="lin" valueType="num">
                                      <p:cBhvr additive="base">
                                        <p:cTn id="16" dur="500" fill="hold"/>
                                        <p:tgtEl>
                                          <p:spTgt spid="15364"/>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5363"/>
                                        </p:tgtEl>
                                        <p:attrNameLst>
                                          <p:attrName>style.visibility</p:attrName>
                                        </p:attrNameLst>
                                      </p:cBhvr>
                                      <p:to>
                                        <p:strVal val="visible"/>
                                      </p:to>
                                    </p:set>
                                    <p:animEffect transition="in" filter="wipe(right)">
                                      <p:cBhvr>
                                        <p:cTn id="19" dur="500"/>
                                        <p:tgtEl>
                                          <p:spTgt spid="15363"/>
                                        </p:tgtEl>
                                      </p:cBhvr>
                                    </p:animEffect>
                                  </p:childTnLst>
                                </p:cTn>
                              </p:par>
                            </p:childTnLst>
                          </p:cTn>
                        </p:par>
                        <p:par>
                          <p:cTn id="20" fill="hold">
                            <p:stCondLst>
                              <p:cond delay="980"/>
                            </p:stCondLst>
                            <p:childTnLst>
                              <p:par>
                                <p:cTn id="21" presetID="2" presetClass="entr" presetSubtype="3" fill="hold" nodeType="afterEffect">
                                  <p:stCondLst>
                                    <p:cond delay="0"/>
                                  </p:stCondLst>
                                  <p:childTnLst>
                                    <p:set>
                                      <p:cBhvr>
                                        <p:cTn id="22" dur="1" fill="hold">
                                          <p:stCondLst>
                                            <p:cond delay="0"/>
                                          </p:stCondLst>
                                        </p:cTn>
                                        <p:tgtEl>
                                          <p:spTgt spid="15369"/>
                                        </p:tgtEl>
                                        <p:attrNameLst>
                                          <p:attrName>style.visibility</p:attrName>
                                        </p:attrNameLst>
                                      </p:cBhvr>
                                      <p:to>
                                        <p:strVal val="visible"/>
                                      </p:to>
                                    </p:set>
                                    <p:anim calcmode="lin" valueType="num">
                                      <p:cBhvr additive="base">
                                        <p:cTn id="23" dur="500" fill="hold"/>
                                        <p:tgtEl>
                                          <p:spTgt spid="15369"/>
                                        </p:tgtEl>
                                        <p:attrNameLst>
                                          <p:attrName>ppt_x</p:attrName>
                                        </p:attrNameLst>
                                      </p:cBhvr>
                                      <p:tavLst>
                                        <p:tav tm="0">
                                          <p:val>
                                            <p:strVal val="1+#ppt_w/2"/>
                                          </p:val>
                                        </p:tav>
                                        <p:tav tm="100000">
                                          <p:val>
                                            <p:strVal val="#ppt_x"/>
                                          </p:val>
                                        </p:tav>
                                      </p:tavLst>
                                    </p:anim>
                                    <p:anim calcmode="lin" valueType="num">
                                      <p:cBhvr additive="base">
                                        <p:cTn id="24" dur="500" fill="hold"/>
                                        <p:tgtEl>
                                          <p:spTgt spid="15369"/>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15368"/>
                                        </p:tgtEl>
                                        <p:attrNameLst>
                                          <p:attrName>style.visibility</p:attrName>
                                        </p:attrNameLst>
                                      </p:cBhvr>
                                      <p:to>
                                        <p:strVal val="visible"/>
                                      </p:to>
                                    </p:set>
                                    <p:anim calcmode="lin" valueType="num">
                                      <p:cBhvr additive="base">
                                        <p:cTn id="27" dur="500" fill="hold"/>
                                        <p:tgtEl>
                                          <p:spTgt spid="15368"/>
                                        </p:tgtEl>
                                        <p:attrNameLst>
                                          <p:attrName>ppt_x</p:attrName>
                                        </p:attrNameLst>
                                      </p:cBhvr>
                                      <p:tavLst>
                                        <p:tav tm="0">
                                          <p:val>
                                            <p:strVal val="0-#ppt_w/2"/>
                                          </p:val>
                                        </p:tav>
                                        <p:tav tm="100000">
                                          <p:val>
                                            <p:strVal val="#ppt_x"/>
                                          </p:val>
                                        </p:tav>
                                      </p:tavLst>
                                    </p:anim>
                                    <p:anim calcmode="lin" valueType="num">
                                      <p:cBhvr additive="base">
                                        <p:cTn id="28" dur="500" fill="hold"/>
                                        <p:tgtEl>
                                          <p:spTgt spid="15368"/>
                                        </p:tgtEl>
                                        <p:attrNameLst>
                                          <p:attrName>ppt_y</p:attrName>
                                        </p:attrNameLst>
                                      </p:cBhvr>
                                      <p:tavLst>
                                        <p:tav tm="0">
                                          <p:val>
                                            <p:strVal val="0-#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15366"/>
                                        </p:tgtEl>
                                        <p:attrNameLst>
                                          <p:attrName>style.visibility</p:attrName>
                                        </p:attrNameLst>
                                      </p:cBhvr>
                                      <p:to>
                                        <p:strVal val="visible"/>
                                      </p:to>
                                    </p:set>
                                    <p:anim calcmode="lin" valueType="num">
                                      <p:cBhvr additive="base">
                                        <p:cTn id="31" dur="500" fill="hold"/>
                                        <p:tgtEl>
                                          <p:spTgt spid="15366"/>
                                        </p:tgtEl>
                                        <p:attrNameLst>
                                          <p:attrName>ppt_x</p:attrName>
                                        </p:attrNameLst>
                                      </p:cBhvr>
                                      <p:tavLst>
                                        <p:tav tm="0">
                                          <p:val>
                                            <p:strVal val="0-#ppt_w/2"/>
                                          </p:val>
                                        </p:tav>
                                        <p:tav tm="100000">
                                          <p:val>
                                            <p:strVal val="#ppt_x"/>
                                          </p:val>
                                        </p:tav>
                                      </p:tavLst>
                                    </p:anim>
                                    <p:anim calcmode="lin" valueType="num">
                                      <p:cBhvr additive="base">
                                        <p:cTn id="32" dur="500" fill="hold"/>
                                        <p:tgtEl>
                                          <p:spTgt spid="15366"/>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0"/>
                                  </p:stCondLst>
                                  <p:childTnLst>
                                    <p:set>
                                      <p:cBhvr>
                                        <p:cTn id="34" dur="1" fill="hold">
                                          <p:stCondLst>
                                            <p:cond delay="0"/>
                                          </p:stCondLst>
                                        </p:cTn>
                                        <p:tgtEl>
                                          <p:spTgt spid="15367"/>
                                        </p:tgtEl>
                                        <p:attrNameLst>
                                          <p:attrName>style.visibility</p:attrName>
                                        </p:attrNameLst>
                                      </p:cBhvr>
                                      <p:to>
                                        <p:strVal val="visible"/>
                                      </p:to>
                                    </p:set>
                                    <p:anim calcmode="lin" valueType="num">
                                      <p:cBhvr additive="base">
                                        <p:cTn id="35" dur="500" fill="hold"/>
                                        <p:tgtEl>
                                          <p:spTgt spid="15367"/>
                                        </p:tgtEl>
                                        <p:attrNameLst>
                                          <p:attrName>ppt_x</p:attrName>
                                        </p:attrNameLst>
                                      </p:cBhvr>
                                      <p:tavLst>
                                        <p:tav tm="0">
                                          <p:val>
                                            <p:strVal val="1+#ppt_w/2"/>
                                          </p:val>
                                        </p:tav>
                                        <p:tav tm="100000">
                                          <p:val>
                                            <p:strVal val="#ppt_x"/>
                                          </p:val>
                                        </p:tav>
                                      </p:tavLst>
                                    </p:anim>
                                    <p:anim calcmode="lin" valueType="num">
                                      <p:cBhvr additive="base">
                                        <p:cTn id="36" dur="500" fill="hold"/>
                                        <p:tgtEl>
                                          <p:spTgt spid="15367"/>
                                        </p:tgtEl>
                                        <p:attrNameLst>
                                          <p:attrName>ppt_y</p:attrName>
                                        </p:attrNameLst>
                                      </p:cBhvr>
                                      <p:tavLst>
                                        <p:tav tm="0">
                                          <p:val>
                                            <p:strVal val="1+#ppt_h/2"/>
                                          </p:val>
                                        </p:tav>
                                        <p:tav tm="100000">
                                          <p:val>
                                            <p:strVal val="#ppt_y"/>
                                          </p:val>
                                        </p:tav>
                                      </p:tavLst>
                                    </p:anim>
                                  </p:childTnLst>
                                </p:cTn>
                              </p:par>
                            </p:childTnLst>
                          </p:cTn>
                        </p:par>
                        <p:par>
                          <p:cTn id="37" fill="hold">
                            <p:stCondLst>
                              <p:cond delay="1480"/>
                            </p:stCondLst>
                            <p:childTnLst>
                              <p:par>
                                <p:cTn id="38" presetID="10" presetClass="entr" presetSubtype="0" fill="hold" nodeType="afterEffect">
                                  <p:stCondLst>
                                    <p:cond delay="0"/>
                                  </p:stCondLst>
                                  <p:childTnLst>
                                    <p:set>
                                      <p:cBhvr>
                                        <p:cTn id="39" dur="1" fill="hold">
                                          <p:stCondLst>
                                            <p:cond delay="0"/>
                                          </p:stCondLst>
                                        </p:cTn>
                                        <p:tgtEl>
                                          <p:spTgt spid="15372"/>
                                        </p:tgtEl>
                                        <p:attrNameLst>
                                          <p:attrName>style.visibility</p:attrName>
                                        </p:attrNameLst>
                                      </p:cBhvr>
                                      <p:to>
                                        <p:strVal val="visible"/>
                                      </p:to>
                                    </p:set>
                                    <p:anim calcmode="lin" valueType="num">
                                      <p:cBhvr>
                                        <p:cTn id="40" dur="300" fill="hold"/>
                                        <p:tgtEl>
                                          <p:spTgt spid="15372"/>
                                        </p:tgtEl>
                                        <p:attrNameLst>
                                          <p:attrName>ppt_w</p:attrName>
                                        </p:attrNameLst>
                                      </p:cBhvr>
                                      <p:tavLst>
                                        <p:tav tm="0">
                                          <p:val>
                                            <p:fltVal val="0"/>
                                          </p:val>
                                        </p:tav>
                                        <p:tav tm="100000">
                                          <p:val>
                                            <p:strVal val="#ppt_w"/>
                                          </p:val>
                                        </p:tav>
                                      </p:tavLst>
                                    </p:anim>
                                    <p:anim calcmode="lin" valueType="num">
                                      <p:cBhvr>
                                        <p:cTn id="41" dur="300" fill="hold"/>
                                        <p:tgtEl>
                                          <p:spTgt spid="15372"/>
                                        </p:tgtEl>
                                        <p:attrNameLst>
                                          <p:attrName>ppt_h</p:attrName>
                                        </p:attrNameLst>
                                      </p:cBhvr>
                                      <p:tavLst>
                                        <p:tav tm="0">
                                          <p:val>
                                            <p:fltVal val="0"/>
                                          </p:val>
                                        </p:tav>
                                        <p:tav tm="100000">
                                          <p:val>
                                            <p:strVal val="#ppt_h"/>
                                          </p:val>
                                        </p:tav>
                                      </p:tavLst>
                                    </p:anim>
                                    <p:animEffect transition="in" filter="fade">
                                      <p:cBhvr>
                                        <p:cTn id="42" dur="300"/>
                                        <p:tgtEl>
                                          <p:spTgt spid="15372"/>
                                        </p:tgtEl>
                                      </p:cBhvr>
                                    </p:animEffect>
                                  </p:childTnLst>
                                </p:cTn>
                              </p:par>
                              <p:par>
                                <p:cTn id="43" presetID="10" presetClass="entr" presetSubtype="0" fill="hold" nodeType="withEffect">
                                  <p:stCondLst>
                                    <p:cond delay="0"/>
                                  </p:stCondLst>
                                  <p:childTnLst>
                                    <p:set>
                                      <p:cBhvr>
                                        <p:cTn id="44" dur="1" fill="hold">
                                          <p:stCondLst>
                                            <p:cond delay="0"/>
                                          </p:stCondLst>
                                        </p:cTn>
                                        <p:tgtEl>
                                          <p:spTgt spid="15373"/>
                                        </p:tgtEl>
                                        <p:attrNameLst>
                                          <p:attrName>style.visibility</p:attrName>
                                        </p:attrNameLst>
                                      </p:cBhvr>
                                      <p:to>
                                        <p:strVal val="visible"/>
                                      </p:to>
                                    </p:set>
                                    <p:anim calcmode="lin" valueType="num">
                                      <p:cBhvr>
                                        <p:cTn id="45" dur="300" fill="hold"/>
                                        <p:tgtEl>
                                          <p:spTgt spid="15373"/>
                                        </p:tgtEl>
                                        <p:attrNameLst>
                                          <p:attrName>ppt_w</p:attrName>
                                        </p:attrNameLst>
                                      </p:cBhvr>
                                      <p:tavLst>
                                        <p:tav tm="0">
                                          <p:val>
                                            <p:fltVal val="0"/>
                                          </p:val>
                                        </p:tav>
                                        <p:tav tm="100000">
                                          <p:val>
                                            <p:strVal val="#ppt_w"/>
                                          </p:val>
                                        </p:tav>
                                      </p:tavLst>
                                    </p:anim>
                                    <p:anim calcmode="lin" valueType="num">
                                      <p:cBhvr>
                                        <p:cTn id="46" dur="300" fill="hold"/>
                                        <p:tgtEl>
                                          <p:spTgt spid="15373"/>
                                        </p:tgtEl>
                                        <p:attrNameLst>
                                          <p:attrName>ppt_h</p:attrName>
                                        </p:attrNameLst>
                                      </p:cBhvr>
                                      <p:tavLst>
                                        <p:tav tm="0">
                                          <p:val>
                                            <p:fltVal val="0"/>
                                          </p:val>
                                        </p:tav>
                                        <p:tav tm="100000">
                                          <p:val>
                                            <p:strVal val="#ppt_h"/>
                                          </p:val>
                                        </p:tav>
                                      </p:tavLst>
                                    </p:anim>
                                    <p:animEffect transition="in" filter="fade">
                                      <p:cBhvr>
                                        <p:cTn id="47" dur="300"/>
                                        <p:tgtEl>
                                          <p:spTgt spid="15373"/>
                                        </p:tgtEl>
                                      </p:cBhvr>
                                    </p:animEffect>
                                  </p:childTnLst>
                                </p:cTn>
                              </p:par>
                              <p:par>
                                <p:cTn id="48" presetID="10" presetClass="entr" presetSubtype="0" fill="hold" nodeType="withEffect">
                                  <p:stCondLst>
                                    <p:cond delay="0"/>
                                  </p:stCondLst>
                                  <p:childTnLst>
                                    <p:set>
                                      <p:cBhvr>
                                        <p:cTn id="49" dur="1" fill="hold">
                                          <p:stCondLst>
                                            <p:cond delay="0"/>
                                          </p:stCondLst>
                                        </p:cTn>
                                        <p:tgtEl>
                                          <p:spTgt spid="15371"/>
                                        </p:tgtEl>
                                        <p:attrNameLst>
                                          <p:attrName>style.visibility</p:attrName>
                                        </p:attrNameLst>
                                      </p:cBhvr>
                                      <p:to>
                                        <p:strVal val="visible"/>
                                      </p:to>
                                    </p:set>
                                    <p:anim calcmode="lin" valueType="num">
                                      <p:cBhvr>
                                        <p:cTn id="50" dur="300" fill="hold"/>
                                        <p:tgtEl>
                                          <p:spTgt spid="15371"/>
                                        </p:tgtEl>
                                        <p:attrNameLst>
                                          <p:attrName>ppt_w</p:attrName>
                                        </p:attrNameLst>
                                      </p:cBhvr>
                                      <p:tavLst>
                                        <p:tav tm="0">
                                          <p:val>
                                            <p:fltVal val="0"/>
                                          </p:val>
                                        </p:tav>
                                        <p:tav tm="100000">
                                          <p:val>
                                            <p:strVal val="#ppt_w"/>
                                          </p:val>
                                        </p:tav>
                                      </p:tavLst>
                                    </p:anim>
                                    <p:anim calcmode="lin" valueType="num">
                                      <p:cBhvr>
                                        <p:cTn id="51" dur="300" fill="hold"/>
                                        <p:tgtEl>
                                          <p:spTgt spid="15371"/>
                                        </p:tgtEl>
                                        <p:attrNameLst>
                                          <p:attrName>ppt_h</p:attrName>
                                        </p:attrNameLst>
                                      </p:cBhvr>
                                      <p:tavLst>
                                        <p:tav tm="0">
                                          <p:val>
                                            <p:fltVal val="0"/>
                                          </p:val>
                                        </p:tav>
                                        <p:tav tm="100000">
                                          <p:val>
                                            <p:strVal val="#ppt_h"/>
                                          </p:val>
                                        </p:tav>
                                      </p:tavLst>
                                    </p:anim>
                                    <p:animEffect transition="in" filter="fade">
                                      <p:cBhvr>
                                        <p:cTn id="52" dur="300"/>
                                        <p:tgtEl>
                                          <p:spTgt spid="15371"/>
                                        </p:tgtEl>
                                      </p:cBhvr>
                                    </p:animEffect>
                                  </p:childTnLst>
                                </p:cTn>
                              </p:par>
                              <p:par>
                                <p:cTn id="53" presetID="10" presetClass="entr" presetSubtype="0" fill="hold" nodeType="withEffect">
                                  <p:stCondLst>
                                    <p:cond delay="0"/>
                                  </p:stCondLst>
                                  <p:childTnLst>
                                    <p:set>
                                      <p:cBhvr>
                                        <p:cTn id="54" dur="1" fill="hold">
                                          <p:stCondLst>
                                            <p:cond delay="0"/>
                                          </p:stCondLst>
                                        </p:cTn>
                                        <p:tgtEl>
                                          <p:spTgt spid="15370"/>
                                        </p:tgtEl>
                                        <p:attrNameLst>
                                          <p:attrName>style.visibility</p:attrName>
                                        </p:attrNameLst>
                                      </p:cBhvr>
                                      <p:to>
                                        <p:strVal val="visible"/>
                                      </p:to>
                                    </p:set>
                                    <p:anim calcmode="lin" valueType="num">
                                      <p:cBhvr>
                                        <p:cTn id="55" dur="300" fill="hold"/>
                                        <p:tgtEl>
                                          <p:spTgt spid="15370"/>
                                        </p:tgtEl>
                                        <p:attrNameLst>
                                          <p:attrName>ppt_w</p:attrName>
                                        </p:attrNameLst>
                                      </p:cBhvr>
                                      <p:tavLst>
                                        <p:tav tm="0">
                                          <p:val>
                                            <p:fltVal val="0"/>
                                          </p:val>
                                        </p:tav>
                                        <p:tav tm="100000">
                                          <p:val>
                                            <p:strVal val="#ppt_w"/>
                                          </p:val>
                                        </p:tav>
                                      </p:tavLst>
                                    </p:anim>
                                    <p:anim calcmode="lin" valueType="num">
                                      <p:cBhvr>
                                        <p:cTn id="56" dur="300" fill="hold"/>
                                        <p:tgtEl>
                                          <p:spTgt spid="15370"/>
                                        </p:tgtEl>
                                        <p:attrNameLst>
                                          <p:attrName>ppt_h</p:attrName>
                                        </p:attrNameLst>
                                      </p:cBhvr>
                                      <p:tavLst>
                                        <p:tav tm="0">
                                          <p:val>
                                            <p:fltVal val="0"/>
                                          </p:val>
                                        </p:tav>
                                        <p:tav tm="100000">
                                          <p:val>
                                            <p:strVal val="#ppt_h"/>
                                          </p:val>
                                        </p:tav>
                                      </p:tavLst>
                                    </p:anim>
                                    <p:animEffect transition="in" filter="fade">
                                      <p:cBhvr>
                                        <p:cTn id="57" dur="300"/>
                                        <p:tgtEl>
                                          <p:spTgt spid="15370"/>
                                        </p:tgtEl>
                                      </p:cBhvr>
                                    </p:animEffect>
                                  </p:childTnLst>
                                </p:cTn>
                              </p:par>
                            </p:childTnLst>
                          </p:cTn>
                        </p:par>
                        <p:par>
                          <p:cTn id="58" fill="hold">
                            <p:stCondLst>
                              <p:cond delay="1980"/>
                            </p:stCondLst>
                            <p:childTnLst>
                              <p:par>
                                <p:cTn id="59" presetID="31" presetClass="entr" presetSubtype="0" fill="hold" grpId="0" nodeType="afterEffect">
                                  <p:stCondLst>
                                    <p:cond delay="0"/>
                                  </p:stCondLst>
                                  <p:childTnLst>
                                    <p:set>
                                      <p:cBhvr>
                                        <p:cTn id="60" dur="1" fill="hold">
                                          <p:stCondLst>
                                            <p:cond delay="0"/>
                                          </p:stCondLst>
                                        </p:cTn>
                                        <p:tgtEl>
                                          <p:spTgt spid="15377"/>
                                        </p:tgtEl>
                                        <p:attrNameLst>
                                          <p:attrName>style.visibility</p:attrName>
                                        </p:attrNameLst>
                                      </p:cBhvr>
                                      <p:to>
                                        <p:strVal val="visible"/>
                                      </p:to>
                                    </p:set>
                                    <p:anim calcmode="lin" valueType="num">
                                      <p:cBhvr>
                                        <p:cTn id="61" dur="500" fill="hold"/>
                                        <p:tgtEl>
                                          <p:spTgt spid="15377"/>
                                        </p:tgtEl>
                                        <p:attrNameLst>
                                          <p:attrName>ppt_w</p:attrName>
                                        </p:attrNameLst>
                                      </p:cBhvr>
                                      <p:tavLst>
                                        <p:tav tm="0">
                                          <p:val>
                                            <p:fltVal val="0"/>
                                          </p:val>
                                        </p:tav>
                                        <p:tav tm="100000">
                                          <p:val>
                                            <p:strVal val="#ppt_w"/>
                                          </p:val>
                                        </p:tav>
                                      </p:tavLst>
                                    </p:anim>
                                    <p:anim calcmode="lin" valueType="num">
                                      <p:cBhvr>
                                        <p:cTn id="62" dur="500" fill="hold"/>
                                        <p:tgtEl>
                                          <p:spTgt spid="15377"/>
                                        </p:tgtEl>
                                        <p:attrNameLst>
                                          <p:attrName>ppt_h</p:attrName>
                                        </p:attrNameLst>
                                      </p:cBhvr>
                                      <p:tavLst>
                                        <p:tav tm="0">
                                          <p:val>
                                            <p:fltVal val="0"/>
                                          </p:val>
                                        </p:tav>
                                        <p:tav tm="100000">
                                          <p:val>
                                            <p:strVal val="#ppt_h"/>
                                          </p:val>
                                        </p:tav>
                                      </p:tavLst>
                                    </p:anim>
                                    <p:anim calcmode="lin" valueType="num">
                                      <p:cBhvr>
                                        <p:cTn id="63" dur="500" fill="hold"/>
                                        <p:tgtEl>
                                          <p:spTgt spid="15377"/>
                                        </p:tgtEl>
                                        <p:attrNameLst>
                                          <p:attrName>style.rotation</p:attrName>
                                        </p:attrNameLst>
                                      </p:cBhvr>
                                      <p:tavLst>
                                        <p:tav tm="0">
                                          <p:val>
                                            <p:fltVal val="90"/>
                                          </p:val>
                                        </p:tav>
                                        <p:tav tm="100000">
                                          <p:val>
                                            <p:fltVal val="0"/>
                                          </p:val>
                                        </p:tav>
                                      </p:tavLst>
                                    </p:anim>
                                    <p:animEffect transition="in" filter="fade">
                                      <p:cBhvr>
                                        <p:cTn id="64" dur="500"/>
                                        <p:tgtEl>
                                          <p:spTgt spid="1537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5378"/>
                                        </p:tgtEl>
                                        <p:attrNameLst>
                                          <p:attrName>style.visibility</p:attrName>
                                        </p:attrNameLst>
                                      </p:cBhvr>
                                      <p:to>
                                        <p:strVal val="visible"/>
                                      </p:to>
                                    </p:set>
                                    <p:anim calcmode="lin" valueType="num">
                                      <p:cBhvr>
                                        <p:cTn id="67" dur="500" fill="hold"/>
                                        <p:tgtEl>
                                          <p:spTgt spid="15378"/>
                                        </p:tgtEl>
                                        <p:attrNameLst>
                                          <p:attrName>ppt_w</p:attrName>
                                        </p:attrNameLst>
                                      </p:cBhvr>
                                      <p:tavLst>
                                        <p:tav tm="0">
                                          <p:val>
                                            <p:fltVal val="0"/>
                                          </p:val>
                                        </p:tav>
                                        <p:tav tm="100000">
                                          <p:val>
                                            <p:strVal val="#ppt_w"/>
                                          </p:val>
                                        </p:tav>
                                      </p:tavLst>
                                    </p:anim>
                                    <p:anim calcmode="lin" valueType="num">
                                      <p:cBhvr>
                                        <p:cTn id="68" dur="500" fill="hold"/>
                                        <p:tgtEl>
                                          <p:spTgt spid="15378"/>
                                        </p:tgtEl>
                                        <p:attrNameLst>
                                          <p:attrName>ppt_h</p:attrName>
                                        </p:attrNameLst>
                                      </p:cBhvr>
                                      <p:tavLst>
                                        <p:tav tm="0">
                                          <p:val>
                                            <p:fltVal val="0"/>
                                          </p:val>
                                        </p:tav>
                                        <p:tav tm="100000">
                                          <p:val>
                                            <p:strVal val="#ppt_h"/>
                                          </p:val>
                                        </p:tav>
                                      </p:tavLst>
                                    </p:anim>
                                    <p:anim calcmode="lin" valueType="num">
                                      <p:cBhvr>
                                        <p:cTn id="69" dur="500" fill="hold"/>
                                        <p:tgtEl>
                                          <p:spTgt spid="15378"/>
                                        </p:tgtEl>
                                        <p:attrNameLst>
                                          <p:attrName>style.rotation</p:attrName>
                                        </p:attrNameLst>
                                      </p:cBhvr>
                                      <p:tavLst>
                                        <p:tav tm="0">
                                          <p:val>
                                            <p:fltVal val="90"/>
                                          </p:val>
                                        </p:tav>
                                        <p:tav tm="100000">
                                          <p:val>
                                            <p:fltVal val="0"/>
                                          </p:val>
                                        </p:tav>
                                      </p:tavLst>
                                    </p:anim>
                                    <p:animEffect transition="in" filter="fade">
                                      <p:cBhvr>
                                        <p:cTn id="70" dur="500"/>
                                        <p:tgtEl>
                                          <p:spTgt spid="1537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5379"/>
                                        </p:tgtEl>
                                        <p:attrNameLst>
                                          <p:attrName>style.visibility</p:attrName>
                                        </p:attrNameLst>
                                      </p:cBhvr>
                                      <p:to>
                                        <p:strVal val="visible"/>
                                      </p:to>
                                    </p:set>
                                    <p:anim calcmode="lin" valueType="num">
                                      <p:cBhvr>
                                        <p:cTn id="73" dur="500" fill="hold"/>
                                        <p:tgtEl>
                                          <p:spTgt spid="15379"/>
                                        </p:tgtEl>
                                        <p:attrNameLst>
                                          <p:attrName>ppt_w</p:attrName>
                                        </p:attrNameLst>
                                      </p:cBhvr>
                                      <p:tavLst>
                                        <p:tav tm="0">
                                          <p:val>
                                            <p:fltVal val="0"/>
                                          </p:val>
                                        </p:tav>
                                        <p:tav tm="100000">
                                          <p:val>
                                            <p:strVal val="#ppt_w"/>
                                          </p:val>
                                        </p:tav>
                                      </p:tavLst>
                                    </p:anim>
                                    <p:anim calcmode="lin" valueType="num">
                                      <p:cBhvr>
                                        <p:cTn id="74" dur="500" fill="hold"/>
                                        <p:tgtEl>
                                          <p:spTgt spid="15379"/>
                                        </p:tgtEl>
                                        <p:attrNameLst>
                                          <p:attrName>ppt_h</p:attrName>
                                        </p:attrNameLst>
                                      </p:cBhvr>
                                      <p:tavLst>
                                        <p:tav tm="0">
                                          <p:val>
                                            <p:fltVal val="0"/>
                                          </p:val>
                                        </p:tav>
                                        <p:tav tm="100000">
                                          <p:val>
                                            <p:strVal val="#ppt_h"/>
                                          </p:val>
                                        </p:tav>
                                      </p:tavLst>
                                    </p:anim>
                                    <p:anim calcmode="lin" valueType="num">
                                      <p:cBhvr>
                                        <p:cTn id="75" dur="500" fill="hold"/>
                                        <p:tgtEl>
                                          <p:spTgt spid="15379"/>
                                        </p:tgtEl>
                                        <p:attrNameLst>
                                          <p:attrName>style.rotation</p:attrName>
                                        </p:attrNameLst>
                                      </p:cBhvr>
                                      <p:tavLst>
                                        <p:tav tm="0">
                                          <p:val>
                                            <p:fltVal val="90"/>
                                          </p:val>
                                        </p:tav>
                                        <p:tav tm="100000">
                                          <p:val>
                                            <p:fltVal val="0"/>
                                          </p:val>
                                        </p:tav>
                                      </p:tavLst>
                                    </p:anim>
                                    <p:animEffect transition="in" filter="fade">
                                      <p:cBhvr>
                                        <p:cTn id="76" dur="500"/>
                                        <p:tgtEl>
                                          <p:spTgt spid="1537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5380"/>
                                        </p:tgtEl>
                                        <p:attrNameLst>
                                          <p:attrName>style.visibility</p:attrName>
                                        </p:attrNameLst>
                                      </p:cBhvr>
                                      <p:to>
                                        <p:strVal val="visible"/>
                                      </p:to>
                                    </p:set>
                                    <p:anim calcmode="lin" valueType="num">
                                      <p:cBhvr>
                                        <p:cTn id="79" dur="500" fill="hold"/>
                                        <p:tgtEl>
                                          <p:spTgt spid="15380"/>
                                        </p:tgtEl>
                                        <p:attrNameLst>
                                          <p:attrName>ppt_w</p:attrName>
                                        </p:attrNameLst>
                                      </p:cBhvr>
                                      <p:tavLst>
                                        <p:tav tm="0">
                                          <p:val>
                                            <p:fltVal val="0"/>
                                          </p:val>
                                        </p:tav>
                                        <p:tav tm="100000">
                                          <p:val>
                                            <p:strVal val="#ppt_w"/>
                                          </p:val>
                                        </p:tav>
                                      </p:tavLst>
                                    </p:anim>
                                    <p:anim calcmode="lin" valueType="num">
                                      <p:cBhvr>
                                        <p:cTn id="80" dur="500" fill="hold"/>
                                        <p:tgtEl>
                                          <p:spTgt spid="15380"/>
                                        </p:tgtEl>
                                        <p:attrNameLst>
                                          <p:attrName>ppt_h</p:attrName>
                                        </p:attrNameLst>
                                      </p:cBhvr>
                                      <p:tavLst>
                                        <p:tav tm="0">
                                          <p:val>
                                            <p:fltVal val="0"/>
                                          </p:val>
                                        </p:tav>
                                        <p:tav tm="100000">
                                          <p:val>
                                            <p:strVal val="#ppt_h"/>
                                          </p:val>
                                        </p:tav>
                                      </p:tavLst>
                                    </p:anim>
                                    <p:anim calcmode="lin" valueType="num">
                                      <p:cBhvr>
                                        <p:cTn id="81" dur="500" fill="hold"/>
                                        <p:tgtEl>
                                          <p:spTgt spid="15380"/>
                                        </p:tgtEl>
                                        <p:attrNameLst>
                                          <p:attrName>style.rotation</p:attrName>
                                        </p:attrNameLst>
                                      </p:cBhvr>
                                      <p:tavLst>
                                        <p:tav tm="0">
                                          <p:val>
                                            <p:fltVal val="90"/>
                                          </p:val>
                                        </p:tav>
                                        <p:tav tm="100000">
                                          <p:val>
                                            <p:fltVal val="0"/>
                                          </p:val>
                                        </p:tav>
                                      </p:tavLst>
                                    </p:anim>
                                    <p:animEffect transition="in" filter="fade">
                                      <p:cBhvr>
                                        <p:cTn id="82" dur="500"/>
                                        <p:tgtEl>
                                          <p:spTgt spid="15380"/>
                                        </p:tgtEl>
                                      </p:cBhvr>
                                    </p:animEffect>
                                  </p:childTnLst>
                                </p:cTn>
                              </p:par>
                            </p:childTnLst>
                          </p:cTn>
                        </p:par>
                        <p:par>
                          <p:cTn id="83" fill="hold">
                            <p:stCondLst>
                              <p:cond delay="2480"/>
                            </p:stCondLst>
                            <p:childTnLst>
                              <p:par>
                                <p:cTn id="84" presetID="22" presetClass="entr" presetSubtype="2" fill="hold" grpId="0" nodeType="afterEffect">
                                  <p:stCondLst>
                                    <p:cond delay="0"/>
                                  </p:stCondLst>
                                  <p:childTnLst>
                                    <p:set>
                                      <p:cBhvr>
                                        <p:cTn id="85" dur="1" fill="hold">
                                          <p:stCondLst>
                                            <p:cond delay="0"/>
                                          </p:stCondLst>
                                        </p:cTn>
                                        <p:tgtEl>
                                          <p:spTgt spid="15365"/>
                                        </p:tgtEl>
                                        <p:attrNameLst>
                                          <p:attrName>style.visibility</p:attrName>
                                        </p:attrNameLst>
                                      </p:cBhvr>
                                      <p:to>
                                        <p:strVal val="visible"/>
                                      </p:to>
                                    </p:set>
                                    <p:animEffect transition="in" filter="wipe(right)">
                                      <p:cBhvr>
                                        <p:cTn id="86" dur="500"/>
                                        <p:tgtEl>
                                          <p:spTgt spid="1536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5374"/>
                                        </p:tgtEl>
                                        <p:attrNameLst>
                                          <p:attrName>style.visibility</p:attrName>
                                        </p:attrNameLst>
                                      </p:cBhvr>
                                      <p:to>
                                        <p:strVal val="visible"/>
                                      </p:to>
                                    </p:set>
                                    <p:animEffect transition="in" filter="wipe(left)">
                                      <p:cBhvr>
                                        <p:cTn id="89" dur="500"/>
                                        <p:tgtEl>
                                          <p:spTgt spid="15374"/>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5376"/>
                                        </p:tgtEl>
                                        <p:attrNameLst>
                                          <p:attrName>style.visibility</p:attrName>
                                        </p:attrNameLst>
                                      </p:cBhvr>
                                      <p:to>
                                        <p:strVal val="visible"/>
                                      </p:to>
                                    </p:set>
                                    <p:animEffect transition="in" filter="wipe(right)">
                                      <p:cBhvr>
                                        <p:cTn id="92" dur="500"/>
                                        <p:tgtEl>
                                          <p:spTgt spid="1537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5375"/>
                                        </p:tgtEl>
                                        <p:attrNameLst>
                                          <p:attrName>style.visibility</p:attrName>
                                        </p:attrNameLst>
                                      </p:cBhvr>
                                      <p:to>
                                        <p:strVal val="visible"/>
                                      </p:to>
                                    </p:set>
                                    <p:animEffect transition="in" filter="wipe(left)">
                                      <p:cBhvr>
                                        <p:cTn id="95" dur="500"/>
                                        <p:tgtEl>
                                          <p:spTgt spid="15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p:bldP spid="15374" grpId="0"/>
      <p:bldP spid="15375" grpId="0"/>
      <p:bldP spid="15376" grpId="0"/>
      <p:bldP spid="15377" grpId="0"/>
      <p:bldP spid="15378" grpId="0"/>
      <p:bldP spid="15379" grpId="0"/>
      <p:bldP spid="153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638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638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6389" name="矩形 4"/>
          <p:cNvSpPr/>
          <p:nvPr/>
        </p:nvSpPr>
        <p:spPr>
          <a:xfrm>
            <a:off x="3563938" y="1484313"/>
            <a:ext cx="7431087" cy="750887"/>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0" name="右箭头 5"/>
          <p:cNvSpPr/>
          <p:nvPr/>
        </p:nvSpPr>
        <p:spPr>
          <a:xfrm>
            <a:off x="3492500" y="1628775"/>
            <a:ext cx="576263" cy="461963"/>
          </a:xfrm>
          <a:prstGeom prst="rightArrow">
            <a:avLst>
              <a:gd name="adj1" fmla="val 50000"/>
              <a:gd name="adj2" fmla="val 50000"/>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1" name="矩形 6"/>
          <p:cNvSpPr/>
          <p:nvPr/>
        </p:nvSpPr>
        <p:spPr>
          <a:xfrm>
            <a:off x="1163638" y="1484313"/>
            <a:ext cx="2447925" cy="750887"/>
          </a:xfrm>
          <a:prstGeom prst="rect">
            <a:avLst/>
          </a:prstGeom>
          <a:solidFill>
            <a:schemeClr val="bg1"/>
          </a:solidFill>
          <a:ln w="9525" cap="flat" cmpd="sng">
            <a:solidFill>
              <a:schemeClr val="accent2"/>
            </a:solidFill>
            <a:prstDash val="solid"/>
            <a:bevel/>
            <a:headEnd type="none" w="med" len="med"/>
            <a:tailEnd type="none" w="med" len="med"/>
          </a:ln>
          <a:effectLst>
            <a:outerShdw dist="38100" dir="2699999" algn="ctr" rotWithShape="0">
              <a:srgbClr val="000000">
                <a:alpha val="39000"/>
              </a:srgbClr>
            </a:outerShdw>
          </a:effectLst>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2" name="矩形 7"/>
          <p:cNvSpPr/>
          <p:nvPr/>
        </p:nvSpPr>
        <p:spPr>
          <a:xfrm>
            <a:off x="3563938" y="2603500"/>
            <a:ext cx="7431087" cy="750888"/>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3" name="右箭头 8"/>
          <p:cNvSpPr/>
          <p:nvPr/>
        </p:nvSpPr>
        <p:spPr>
          <a:xfrm>
            <a:off x="3492500" y="2747963"/>
            <a:ext cx="576263" cy="461962"/>
          </a:xfrm>
          <a:prstGeom prst="rightArrow">
            <a:avLst>
              <a:gd name="adj1" fmla="val 50000"/>
              <a:gd name="adj2" fmla="val 50000"/>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4" name="矩形 9"/>
          <p:cNvSpPr/>
          <p:nvPr/>
        </p:nvSpPr>
        <p:spPr>
          <a:xfrm>
            <a:off x="1163638" y="2603500"/>
            <a:ext cx="2447925" cy="750888"/>
          </a:xfrm>
          <a:prstGeom prst="rect">
            <a:avLst/>
          </a:prstGeom>
          <a:solidFill>
            <a:schemeClr val="accent1"/>
          </a:solidFill>
          <a:ln w="9525" cap="flat" cmpd="sng">
            <a:solidFill>
              <a:schemeClr val="accent2"/>
            </a:solidFill>
            <a:prstDash val="solid"/>
            <a:bevel/>
            <a:headEnd type="none" w="med" len="med"/>
            <a:tailEnd type="none" w="med" len="med"/>
          </a:ln>
          <a:effectLst>
            <a:outerShdw dist="38100" dir="2699999" algn="ctr" rotWithShape="0">
              <a:srgbClr val="000000">
                <a:alpha val="39000"/>
              </a:srgbClr>
            </a:outerShdw>
          </a:effectLst>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5" name="矩形 10"/>
          <p:cNvSpPr/>
          <p:nvPr/>
        </p:nvSpPr>
        <p:spPr>
          <a:xfrm>
            <a:off x="3563938" y="3754438"/>
            <a:ext cx="7431087" cy="750887"/>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6" name="右箭头 11"/>
          <p:cNvSpPr/>
          <p:nvPr/>
        </p:nvSpPr>
        <p:spPr>
          <a:xfrm>
            <a:off x="3492500" y="3898900"/>
            <a:ext cx="576263" cy="461963"/>
          </a:xfrm>
          <a:prstGeom prst="rightArrow">
            <a:avLst>
              <a:gd name="adj1" fmla="val 50000"/>
              <a:gd name="adj2" fmla="val 50000"/>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7" name="矩形 12"/>
          <p:cNvSpPr/>
          <p:nvPr/>
        </p:nvSpPr>
        <p:spPr>
          <a:xfrm>
            <a:off x="1163638" y="3754438"/>
            <a:ext cx="2447925" cy="750887"/>
          </a:xfrm>
          <a:prstGeom prst="rect">
            <a:avLst/>
          </a:prstGeom>
          <a:solidFill>
            <a:schemeClr val="bg1"/>
          </a:solidFill>
          <a:ln w="9525" cap="flat" cmpd="sng">
            <a:solidFill>
              <a:schemeClr val="accent2"/>
            </a:solidFill>
            <a:prstDash val="solid"/>
            <a:bevel/>
            <a:headEnd type="none" w="med" len="med"/>
            <a:tailEnd type="none" w="med" len="med"/>
          </a:ln>
          <a:effectLst>
            <a:outerShdw dist="38100" dir="2699999" algn="ctr" rotWithShape="0">
              <a:srgbClr val="000000">
                <a:alpha val="39000"/>
              </a:srgbClr>
            </a:outerShdw>
          </a:effectLst>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8" name="矩形 13"/>
          <p:cNvSpPr/>
          <p:nvPr/>
        </p:nvSpPr>
        <p:spPr>
          <a:xfrm>
            <a:off x="3563938" y="4953000"/>
            <a:ext cx="7431087" cy="749300"/>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9" name="右箭头 14"/>
          <p:cNvSpPr/>
          <p:nvPr/>
        </p:nvSpPr>
        <p:spPr>
          <a:xfrm>
            <a:off x="3492500" y="5097463"/>
            <a:ext cx="576263" cy="461962"/>
          </a:xfrm>
          <a:prstGeom prst="rightArrow">
            <a:avLst>
              <a:gd name="adj1" fmla="val 50000"/>
              <a:gd name="adj2" fmla="val 50000"/>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400" name="矩形 15"/>
          <p:cNvSpPr/>
          <p:nvPr/>
        </p:nvSpPr>
        <p:spPr>
          <a:xfrm>
            <a:off x="1163638" y="4953000"/>
            <a:ext cx="2447925" cy="749300"/>
          </a:xfrm>
          <a:prstGeom prst="rect">
            <a:avLst/>
          </a:prstGeom>
          <a:solidFill>
            <a:schemeClr val="accent1"/>
          </a:solidFill>
          <a:ln w="9525" cap="flat" cmpd="sng">
            <a:solidFill>
              <a:schemeClr val="accent2"/>
            </a:solidFill>
            <a:prstDash val="solid"/>
            <a:bevel/>
            <a:headEnd type="none" w="med" len="med"/>
            <a:tailEnd type="none" w="med" len="med"/>
          </a:ln>
          <a:effectLst>
            <a:outerShdw dist="38100" dir="2699999" algn="ctr" rotWithShape="0">
              <a:srgbClr val="000000">
                <a:alpha val="39000"/>
              </a:srgbClr>
            </a:outerShdw>
          </a:effectLst>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401" name="TextBox 16"/>
          <p:cNvSpPr txBox="1"/>
          <p:nvPr/>
        </p:nvSpPr>
        <p:spPr>
          <a:xfrm>
            <a:off x="1554163" y="1644650"/>
            <a:ext cx="1671637"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标题文本一</a:t>
            </a:r>
          </a:p>
        </p:txBody>
      </p:sp>
      <p:sp>
        <p:nvSpPr>
          <p:cNvPr id="16402" name="TextBox 17"/>
          <p:cNvSpPr txBox="1"/>
          <p:nvPr/>
        </p:nvSpPr>
        <p:spPr>
          <a:xfrm>
            <a:off x="4225925" y="1557338"/>
            <a:ext cx="6408738"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文字内容文字内容文字内容文字内容文字内容文字内容文字内容文字内容文字内容文字内容文字内容文字内容</a:t>
            </a:r>
          </a:p>
        </p:txBody>
      </p:sp>
      <p:sp>
        <p:nvSpPr>
          <p:cNvPr id="16403" name="TextBox 18"/>
          <p:cNvSpPr txBox="1"/>
          <p:nvPr/>
        </p:nvSpPr>
        <p:spPr>
          <a:xfrm>
            <a:off x="1554163" y="2747963"/>
            <a:ext cx="1671637" cy="430212"/>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标题文本二</a:t>
            </a:r>
          </a:p>
        </p:txBody>
      </p:sp>
      <p:sp>
        <p:nvSpPr>
          <p:cNvPr id="16404" name="TextBox 19"/>
          <p:cNvSpPr txBox="1"/>
          <p:nvPr/>
        </p:nvSpPr>
        <p:spPr>
          <a:xfrm>
            <a:off x="4225925" y="2660650"/>
            <a:ext cx="6408738"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文字内容文字内容文字内容文字内容文字内容文字内容文字内容文字内容文字内容文字内容文字内容文字内容</a:t>
            </a:r>
          </a:p>
        </p:txBody>
      </p:sp>
      <p:sp>
        <p:nvSpPr>
          <p:cNvPr id="16405" name="TextBox 20"/>
          <p:cNvSpPr txBox="1"/>
          <p:nvPr/>
        </p:nvSpPr>
        <p:spPr>
          <a:xfrm>
            <a:off x="1554163" y="3898900"/>
            <a:ext cx="1671637"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标题文本三</a:t>
            </a:r>
          </a:p>
        </p:txBody>
      </p:sp>
      <p:sp>
        <p:nvSpPr>
          <p:cNvPr id="16406" name="TextBox 21"/>
          <p:cNvSpPr txBox="1"/>
          <p:nvPr/>
        </p:nvSpPr>
        <p:spPr>
          <a:xfrm>
            <a:off x="4225925" y="3811588"/>
            <a:ext cx="6408738"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文字内容文字内容文字内容文字内容文字内容文字内容文字内容文字内容文字内容文字内容文字内容文字内容</a:t>
            </a:r>
          </a:p>
        </p:txBody>
      </p:sp>
      <p:sp>
        <p:nvSpPr>
          <p:cNvPr id="16407" name="TextBox 22"/>
          <p:cNvSpPr txBox="1"/>
          <p:nvPr/>
        </p:nvSpPr>
        <p:spPr>
          <a:xfrm>
            <a:off x="1554163" y="5097463"/>
            <a:ext cx="1671637" cy="430212"/>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标题文本四</a:t>
            </a:r>
          </a:p>
        </p:txBody>
      </p:sp>
      <p:sp>
        <p:nvSpPr>
          <p:cNvPr id="16408" name="TextBox 23"/>
          <p:cNvSpPr txBox="1"/>
          <p:nvPr/>
        </p:nvSpPr>
        <p:spPr>
          <a:xfrm>
            <a:off x="4225925" y="5010150"/>
            <a:ext cx="6408738"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文字内容文字内容文字内容文字内容文字内容文字内容文字内容文字内容文字内容文字内容文字内容文字内容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6386"/>
                                        </p:tgtEl>
                                        <p:attrNameLst>
                                          <p:attrName>ppt_y</p:attrName>
                                        </p:attrNameLst>
                                      </p:cBhvr>
                                      <p:tavLst>
                                        <p:tav tm="0">
                                          <p:val>
                                            <p:strVal val="#ppt_y"/>
                                          </p:val>
                                        </p:tav>
                                        <p:tav tm="100000">
                                          <p:val>
                                            <p:strVal val="#ppt_y"/>
                                          </p:val>
                                        </p:tav>
                                      </p:tavLst>
                                    </p:anim>
                                    <p:anim calcmode="lin" valueType="num">
                                      <p:cBhvr>
                                        <p:cTn id="9"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6386"/>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6388"/>
                                        </p:tgtEl>
                                        <p:attrNameLst>
                                          <p:attrName>style.visibility</p:attrName>
                                        </p:attrNameLst>
                                      </p:cBhvr>
                                      <p:to>
                                        <p:strVal val="visible"/>
                                      </p:to>
                                    </p:set>
                                    <p:anim calcmode="lin" valueType="num">
                                      <p:cBhvr additive="base">
                                        <p:cTn id="15" dur="500" fill="hold"/>
                                        <p:tgtEl>
                                          <p:spTgt spid="16388"/>
                                        </p:tgtEl>
                                        <p:attrNameLst>
                                          <p:attrName>ppt_x</p:attrName>
                                        </p:attrNameLst>
                                      </p:cBhvr>
                                      <p:tavLst>
                                        <p:tav tm="0">
                                          <p:val>
                                            <p:strVal val="1+#ppt_w/2"/>
                                          </p:val>
                                        </p:tav>
                                        <p:tav tm="100000">
                                          <p:val>
                                            <p:strVal val="#ppt_x"/>
                                          </p:val>
                                        </p:tav>
                                      </p:tavLst>
                                    </p:anim>
                                    <p:anim calcmode="lin" valueType="num">
                                      <p:cBhvr additive="base">
                                        <p:cTn id="16" dur="500" fill="hold"/>
                                        <p:tgtEl>
                                          <p:spTgt spid="1638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6387"/>
                                        </p:tgtEl>
                                        <p:attrNameLst>
                                          <p:attrName>style.visibility</p:attrName>
                                        </p:attrNameLst>
                                      </p:cBhvr>
                                      <p:to>
                                        <p:strVal val="visible"/>
                                      </p:to>
                                    </p:set>
                                    <p:animEffect transition="in" filter="wipe(right)">
                                      <p:cBhvr>
                                        <p:cTn id="19" dur="500"/>
                                        <p:tgtEl>
                                          <p:spTgt spid="16387"/>
                                        </p:tgtEl>
                                      </p:cBhvr>
                                    </p:animEffect>
                                  </p:childTnLst>
                                </p:cTn>
                              </p:par>
                            </p:childTnLst>
                          </p:cTn>
                        </p:par>
                        <p:par>
                          <p:cTn id="20" fill="hold">
                            <p:stCondLst>
                              <p:cond delay="980"/>
                            </p:stCondLst>
                            <p:childTnLst>
                              <p:par>
                                <p:cTn id="21" presetID="2" presetClass="entr" presetSubtype="8" fill="hold" grpId="0" nodeType="afterEffect">
                                  <p:stCondLst>
                                    <p:cond delay="0"/>
                                  </p:stCondLst>
                                  <p:childTnLst>
                                    <p:set>
                                      <p:cBhvr>
                                        <p:cTn id="22" dur="1" fill="hold">
                                          <p:stCondLst>
                                            <p:cond delay="0"/>
                                          </p:stCondLst>
                                        </p:cTn>
                                        <p:tgtEl>
                                          <p:spTgt spid="16390"/>
                                        </p:tgtEl>
                                        <p:attrNameLst>
                                          <p:attrName>style.visibility</p:attrName>
                                        </p:attrNameLst>
                                      </p:cBhvr>
                                      <p:to>
                                        <p:strVal val="visible"/>
                                      </p:to>
                                    </p:set>
                                    <p:anim calcmode="lin" valueType="num">
                                      <p:cBhvr additive="base">
                                        <p:cTn id="23" dur="500" fill="hold"/>
                                        <p:tgtEl>
                                          <p:spTgt spid="16390"/>
                                        </p:tgtEl>
                                        <p:attrNameLst>
                                          <p:attrName>ppt_x</p:attrName>
                                        </p:attrNameLst>
                                      </p:cBhvr>
                                      <p:tavLst>
                                        <p:tav tm="0">
                                          <p:val>
                                            <p:strVal val="0-#ppt_w/2"/>
                                          </p:val>
                                        </p:tav>
                                        <p:tav tm="100000">
                                          <p:val>
                                            <p:strVal val="#ppt_x"/>
                                          </p:val>
                                        </p:tav>
                                      </p:tavLst>
                                    </p:anim>
                                    <p:anim calcmode="lin" valueType="num">
                                      <p:cBhvr additive="base">
                                        <p:cTn id="24" dur="500" fill="hold"/>
                                        <p:tgtEl>
                                          <p:spTgt spid="1639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00"/>
                                  </p:stCondLst>
                                  <p:childTnLst>
                                    <p:set>
                                      <p:cBhvr>
                                        <p:cTn id="30" dur="1" fill="hold">
                                          <p:stCondLst>
                                            <p:cond delay="0"/>
                                          </p:stCondLst>
                                        </p:cTn>
                                        <p:tgtEl>
                                          <p:spTgt spid="16393"/>
                                        </p:tgtEl>
                                        <p:attrNameLst>
                                          <p:attrName>style.visibility</p:attrName>
                                        </p:attrNameLst>
                                      </p:cBhvr>
                                      <p:to>
                                        <p:strVal val="visible"/>
                                      </p:to>
                                    </p:set>
                                    <p:anim calcmode="lin" valueType="num">
                                      <p:cBhvr additive="base">
                                        <p:cTn id="31" dur="500" fill="hold"/>
                                        <p:tgtEl>
                                          <p:spTgt spid="16393"/>
                                        </p:tgtEl>
                                        <p:attrNameLst>
                                          <p:attrName>ppt_x</p:attrName>
                                        </p:attrNameLst>
                                      </p:cBhvr>
                                      <p:tavLst>
                                        <p:tav tm="0">
                                          <p:val>
                                            <p:strVal val="0-#ppt_w/2"/>
                                          </p:val>
                                        </p:tav>
                                        <p:tav tm="100000">
                                          <p:val>
                                            <p:strVal val="#ppt_x"/>
                                          </p:val>
                                        </p:tav>
                                      </p:tavLst>
                                    </p:anim>
                                    <p:anim calcmode="lin" valueType="num">
                                      <p:cBhvr additive="base">
                                        <p:cTn id="32" dur="500" fill="hold"/>
                                        <p:tgtEl>
                                          <p:spTgt spid="1639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6394"/>
                                        </p:tgtEl>
                                        <p:attrNameLst>
                                          <p:attrName>style.visibility</p:attrName>
                                        </p:attrNameLst>
                                      </p:cBhvr>
                                      <p:to>
                                        <p:strVal val="visible"/>
                                      </p:to>
                                    </p:set>
                                    <p:anim calcmode="lin" valueType="num">
                                      <p:cBhvr additive="base">
                                        <p:cTn id="35" dur="500" fill="hold"/>
                                        <p:tgtEl>
                                          <p:spTgt spid="16394"/>
                                        </p:tgtEl>
                                        <p:attrNameLst>
                                          <p:attrName>ppt_x</p:attrName>
                                        </p:attrNameLst>
                                      </p:cBhvr>
                                      <p:tavLst>
                                        <p:tav tm="0">
                                          <p:val>
                                            <p:strVal val="0-#ppt_w/2"/>
                                          </p:val>
                                        </p:tav>
                                        <p:tav tm="100000">
                                          <p:val>
                                            <p:strVal val="#ppt_x"/>
                                          </p:val>
                                        </p:tav>
                                      </p:tavLst>
                                    </p:anim>
                                    <p:anim calcmode="lin" valueType="num">
                                      <p:cBhvr additive="base">
                                        <p:cTn id="36" dur="500" fill="hold"/>
                                        <p:tgtEl>
                                          <p:spTgt spid="1639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400"/>
                                  </p:stCondLst>
                                  <p:childTnLst>
                                    <p:set>
                                      <p:cBhvr>
                                        <p:cTn id="38" dur="1" fill="hold">
                                          <p:stCondLst>
                                            <p:cond delay="0"/>
                                          </p:stCondLst>
                                        </p:cTn>
                                        <p:tgtEl>
                                          <p:spTgt spid="16396"/>
                                        </p:tgtEl>
                                        <p:attrNameLst>
                                          <p:attrName>style.visibility</p:attrName>
                                        </p:attrNameLst>
                                      </p:cBhvr>
                                      <p:to>
                                        <p:strVal val="visible"/>
                                      </p:to>
                                    </p:set>
                                    <p:anim calcmode="lin" valueType="num">
                                      <p:cBhvr additive="base">
                                        <p:cTn id="39" dur="500" fill="hold"/>
                                        <p:tgtEl>
                                          <p:spTgt spid="16396"/>
                                        </p:tgtEl>
                                        <p:attrNameLst>
                                          <p:attrName>ppt_x</p:attrName>
                                        </p:attrNameLst>
                                      </p:cBhvr>
                                      <p:tavLst>
                                        <p:tav tm="0">
                                          <p:val>
                                            <p:strVal val="0-#ppt_w/2"/>
                                          </p:val>
                                        </p:tav>
                                        <p:tav tm="100000">
                                          <p:val>
                                            <p:strVal val="#ppt_x"/>
                                          </p:val>
                                        </p:tav>
                                      </p:tavLst>
                                    </p:anim>
                                    <p:anim calcmode="lin" valueType="num">
                                      <p:cBhvr additive="base">
                                        <p:cTn id="40" dur="500" fill="hold"/>
                                        <p:tgtEl>
                                          <p:spTgt spid="1639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400"/>
                                  </p:stCondLst>
                                  <p:childTnLst>
                                    <p:set>
                                      <p:cBhvr>
                                        <p:cTn id="42" dur="1" fill="hold">
                                          <p:stCondLst>
                                            <p:cond delay="0"/>
                                          </p:stCondLst>
                                        </p:cTn>
                                        <p:tgtEl>
                                          <p:spTgt spid="16397"/>
                                        </p:tgtEl>
                                        <p:attrNameLst>
                                          <p:attrName>style.visibility</p:attrName>
                                        </p:attrNameLst>
                                      </p:cBhvr>
                                      <p:to>
                                        <p:strVal val="visible"/>
                                      </p:to>
                                    </p:set>
                                    <p:anim calcmode="lin" valueType="num">
                                      <p:cBhvr additive="base">
                                        <p:cTn id="43" dur="500" fill="hold"/>
                                        <p:tgtEl>
                                          <p:spTgt spid="16397"/>
                                        </p:tgtEl>
                                        <p:attrNameLst>
                                          <p:attrName>ppt_x</p:attrName>
                                        </p:attrNameLst>
                                      </p:cBhvr>
                                      <p:tavLst>
                                        <p:tav tm="0">
                                          <p:val>
                                            <p:strVal val="0-#ppt_w/2"/>
                                          </p:val>
                                        </p:tav>
                                        <p:tav tm="100000">
                                          <p:val>
                                            <p:strVal val="#ppt_x"/>
                                          </p:val>
                                        </p:tav>
                                      </p:tavLst>
                                    </p:anim>
                                    <p:anim calcmode="lin" valueType="num">
                                      <p:cBhvr additive="base">
                                        <p:cTn id="44" dur="500" fill="hold"/>
                                        <p:tgtEl>
                                          <p:spTgt spid="1639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600"/>
                                  </p:stCondLst>
                                  <p:childTnLst>
                                    <p:set>
                                      <p:cBhvr>
                                        <p:cTn id="46" dur="1" fill="hold">
                                          <p:stCondLst>
                                            <p:cond delay="0"/>
                                          </p:stCondLst>
                                        </p:cTn>
                                        <p:tgtEl>
                                          <p:spTgt spid="16399"/>
                                        </p:tgtEl>
                                        <p:attrNameLst>
                                          <p:attrName>style.visibility</p:attrName>
                                        </p:attrNameLst>
                                      </p:cBhvr>
                                      <p:to>
                                        <p:strVal val="visible"/>
                                      </p:to>
                                    </p:set>
                                    <p:anim calcmode="lin" valueType="num">
                                      <p:cBhvr additive="base">
                                        <p:cTn id="47" dur="500" fill="hold"/>
                                        <p:tgtEl>
                                          <p:spTgt spid="16399"/>
                                        </p:tgtEl>
                                        <p:attrNameLst>
                                          <p:attrName>ppt_x</p:attrName>
                                        </p:attrNameLst>
                                      </p:cBhvr>
                                      <p:tavLst>
                                        <p:tav tm="0">
                                          <p:val>
                                            <p:strVal val="0-#ppt_w/2"/>
                                          </p:val>
                                        </p:tav>
                                        <p:tav tm="100000">
                                          <p:val>
                                            <p:strVal val="#ppt_x"/>
                                          </p:val>
                                        </p:tav>
                                      </p:tavLst>
                                    </p:anim>
                                    <p:anim calcmode="lin" valueType="num">
                                      <p:cBhvr additive="base">
                                        <p:cTn id="48" dur="500" fill="hold"/>
                                        <p:tgtEl>
                                          <p:spTgt spid="1639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600"/>
                                  </p:stCondLst>
                                  <p:childTnLst>
                                    <p:set>
                                      <p:cBhvr>
                                        <p:cTn id="50" dur="1" fill="hold">
                                          <p:stCondLst>
                                            <p:cond delay="0"/>
                                          </p:stCondLst>
                                        </p:cTn>
                                        <p:tgtEl>
                                          <p:spTgt spid="16400"/>
                                        </p:tgtEl>
                                        <p:attrNameLst>
                                          <p:attrName>style.visibility</p:attrName>
                                        </p:attrNameLst>
                                      </p:cBhvr>
                                      <p:to>
                                        <p:strVal val="visible"/>
                                      </p:to>
                                    </p:set>
                                    <p:anim calcmode="lin" valueType="num">
                                      <p:cBhvr additive="base">
                                        <p:cTn id="51" dur="500" fill="hold"/>
                                        <p:tgtEl>
                                          <p:spTgt spid="16400"/>
                                        </p:tgtEl>
                                        <p:attrNameLst>
                                          <p:attrName>ppt_x</p:attrName>
                                        </p:attrNameLst>
                                      </p:cBhvr>
                                      <p:tavLst>
                                        <p:tav tm="0">
                                          <p:val>
                                            <p:strVal val="0-#ppt_w/2"/>
                                          </p:val>
                                        </p:tav>
                                        <p:tav tm="100000">
                                          <p:val>
                                            <p:strVal val="#ppt_x"/>
                                          </p:val>
                                        </p:tav>
                                      </p:tavLst>
                                    </p:anim>
                                    <p:anim calcmode="lin" valueType="num">
                                      <p:cBhvr additive="base">
                                        <p:cTn id="52" dur="500" fill="hold"/>
                                        <p:tgtEl>
                                          <p:spTgt spid="16400"/>
                                        </p:tgtEl>
                                        <p:attrNameLst>
                                          <p:attrName>ppt_y</p:attrName>
                                        </p:attrNameLst>
                                      </p:cBhvr>
                                      <p:tavLst>
                                        <p:tav tm="0">
                                          <p:val>
                                            <p:strVal val="#ppt_y"/>
                                          </p:val>
                                        </p:tav>
                                        <p:tav tm="100000">
                                          <p:val>
                                            <p:strVal val="#ppt_y"/>
                                          </p:val>
                                        </p:tav>
                                      </p:tavLst>
                                    </p:anim>
                                  </p:childTnLst>
                                </p:cTn>
                              </p:par>
                            </p:childTnLst>
                          </p:cTn>
                        </p:par>
                        <p:par>
                          <p:cTn id="53" fill="hold">
                            <p:stCondLst>
                              <p:cond delay="1480"/>
                            </p:stCondLst>
                            <p:childTnLst>
                              <p:par>
                                <p:cTn id="54" presetID="31" presetClass="entr" presetSubtype="0" fill="hold" grpId="0" nodeType="afterEffect">
                                  <p:stCondLst>
                                    <p:cond delay="0"/>
                                  </p:stCondLst>
                                  <p:childTnLst>
                                    <p:set>
                                      <p:cBhvr>
                                        <p:cTn id="55" dur="1" fill="hold">
                                          <p:stCondLst>
                                            <p:cond delay="0"/>
                                          </p:stCondLst>
                                        </p:cTn>
                                        <p:tgtEl>
                                          <p:spTgt spid="16401"/>
                                        </p:tgtEl>
                                        <p:attrNameLst>
                                          <p:attrName>style.visibility</p:attrName>
                                        </p:attrNameLst>
                                      </p:cBhvr>
                                      <p:to>
                                        <p:strVal val="visible"/>
                                      </p:to>
                                    </p:set>
                                    <p:anim calcmode="lin" valueType="num">
                                      <p:cBhvr>
                                        <p:cTn id="56" dur="500" fill="hold"/>
                                        <p:tgtEl>
                                          <p:spTgt spid="16401"/>
                                        </p:tgtEl>
                                        <p:attrNameLst>
                                          <p:attrName>ppt_w</p:attrName>
                                        </p:attrNameLst>
                                      </p:cBhvr>
                                      <p:tavLst>
                                        <p:tav tm="0">
                                          <p:val>
                                            <p:fltVal val="0"/>
                                          </p:val>
                                        </p:tav>
                                        <p:tav tm="100000">
                                          <p:val>
                                            <p:strVal val="#ppt_w"/>
                                          </p:val>
                                        </p:tav>
                                      </p:tavLst>
                                    </p:anim>
                                    <p:anim calcmode="lin" valueType="num">
                                      <p:cBhvr>
                                        <p:cTn id="57" dur="500" fill="hold"/>
                                        <p:tgtEl>
                                          <p:spTgt spid="16401"/>
                                        </p:tgtEl>
                                        <p:attrNameLst>
                                          <p:attrName>ppt_h</p:attrName>
                                        </p:attrNameLst>
                                      </p:cBhvr>
                                      <p:tavLst>
                                        <p:tav tm="0">
                                          <p:val>
                                            <p:fltVal val="0"/>
                                          </p:val>
                                        </p:tav>
                                        <p:tav tm="100000">
                                          <p:val>
                                            <p:strVal val="#ppt_h"/>
                                          </p:val>
                                        </p:tav>
                                      </p:tavLst>
                                    </p:anim>
                                    <p:anim calcmode="lin" valueType="num">
                                      <p:cBhvr>
                                        <p:cTn id="58" dur="500" fill="hold"/>
                                        <p:tgtEl>
                                          <p:spTgt spid="16401"/>
                                        </p:tgtEl>
                                        <p:attrNameLst>
                                          <p:attrName>style.rotation</p:attrName>
                                        </p:attrNameLst>
                                      </p:cBhvr>
                                      <p:tavLst>
                                        <p:tav tm="0">
                                          <p:val>
                                            <p:fltVal val="90"/>
                                          </p:val>
                                        </p:tav>
                                        <p:tav tm="100000">
                                          <p:val>
                                            <p:fltVal val="0"/>
                                          </p:val>
                                        </p:tav>
                                      </p:tavLst>
                                    </p:anim>
                                    <p:animEffect transition="in" filter="fade">
                                      <p:cBhvr>
                                        <p:cTn id="59" dur="500"/>
                                        <p:tgtEl>
                                          <p:spTgt spid="16401"/>
                                        </p:tgtEl>
                                      </p:cBhvr>
                                    </p:animEffect>
                                  </p:childTnLst>
                                </p:cTn>
                              </p:par>
                            </p:childTnLst>
                          </p:cTn>
                        </p:par>
                        <p:par>
                          <p:cTn id="60" fill="hold">
                            <p:stCondLst>
                              <p:cond delay="1980"/>
                            </p:stCondLst>
                            <p:childTnLst>
                              <p:par>
                                <p:cTn id="61" presetID="22" presetClass="entr" presetSubtype="8" fill="hold" grpId="0" nodeType="afterEffect">
                                  <p:stCondLst>
                                    <p:cond delay="0"/>
                                  </p:stCondLst>
                                  <p:childTnLst>
                                    <p:set>
                                      <p:cBhvr>
                                        <p:cTn id="62" dur="1" fill="hold">
                                          <p:stCondLst>
                                            <p:cond delay="0"/>
                                          </p:stCondLst>
                                        </p:cTn>
                                        <p:tgtEl>
                                          <p:spTgt spid="16402"/>
                                        </p:tgtEl>
                                        <p:attrNameLst>
                                          <p:attrName>style.visibility</p:attrName>
                                        </p:attrNameLst>
                                      </p:cBhvr>
                                      <p:to>
                                        <p:strVal val="visible"/>
                                      </p:to>
                                    </p:set>
                                    <p:animEffect transition="in" filter="wipe(left)">
                                      <p:cBhvr>
                                        <p:cTn id="63" dur="500"/>
                                        <p:tgtEl>
                                          <p:spTgt spid="1640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6389"/>
                                        </p:tgtEl>
                                        <p:attrNameLst>
                                          <p:attrName>style.visibility</p:attrName>
                                        </p:attrNameLst>
                                      </p:cBhvr>
                                      <p:to>
                                        <p:strVal val="visible"/>
                                      </p:to>
                                    </p:set>
                                    <p:animEffect transition="in" filter="wipe(left)">
                                      <p:cBhvr>
                                        <p:cTn id="66" dur="500"/>
                                        <p:tgtEl>
                                          <p:spTgt spid="16389"/>
                                        </p:tgtEl>
                                      </p:cBhvr>
                                    </p:animEffect>
                                  </p:childTnLst>
                                </p:cTn>
                              </p:par>
                            </p:childTnLst>
                          </p:cTn>
                        </p:par>
                        <p:par>
                          <p:cTn id="67" fill="hold">
                            <p:stCondLst>
                              <p:cond delay="2480"/>
                            </p:stCondLst>
                            <p:childTnLst>
                              <p:par>
                                <p:cTn id="68" presetID="31" presetClass="entr" presetSubtype="0" fill="hold" grpId="0" nodeType="afterEffect">
                                  <p:stCondLst>
                                    <p:cond delay="0"/>
                                  </p:stCondLst>
                                  <p:childTnLst>
                                    <p:set>
                                      <p:cBhvr>
                                        <p:cTn id="69" dur="1" fill="hold">
                                          <p:stCondLst>
                                            <p:cond delay="0"/>
                                          </p:stCondLst>
                                        </p:cTn>
                                        <p:tgtEl>
                                          <p:spTgt spid="16403"/>
                                        </p:tgtEl>
                                        <p:attrNameLst>
                                          <p:attrName>style.visibility</p:attrName>
                                        </p:attrNameLst>
                                      </p:cBhvr>
                                      <p:to>
                                        <p:strVal val="visible"/>
                                      </p:to>
                                    </p:set>
                                    <p:anim calcmode="lin" valueType="num">
                                      <p:cBhvr>
                                        <p:cTn id="70" dur="500" fill="hold"/>
                                        <p:tgtEl>
                                          <p:spTgt spid="16403"/>
                                        </p:tgtEl>
                                        <p:attrNameLst>
                                          <p:attrName>ppt_w</p:attrName>
                                        </p:attrNameLst>
                                      </p:cBhvr>
                                      <p:tavLst>
                                        <p:tav tm="0">
                                          <p:val>
                                            <p:fltVal val="0"/>
                                          </p:val>
                                        </p:tav>
                                        <p:tav tm="100000">
                                          <p:val>
                                            <p:strVal val="#ppt_w"/>
                                          </p:val>
                                        </p:tav>
                                      </p:tavLst>
                                    </p:anim>
                                    <p:anim calcmode="lin" valueType="num">
                                      <p:cBhvr>
                                        <p:cTn id="71" dur="500" fill="hold"/>
                                        <p:tgtEl>
                                          <p:spTgt spid="16403"/>
                                        </p:tgtEl>
                                        <p:attrNameLst>
                                          <p:attrName>ppt_h</p:attrName>
                                        </p:attrNameLst>
                                      </p:cBhvr>
                                      <p:tavLst>
                                        <p:tav tm="0">
                                          <p:val>
                                            <p:fltVal val="0"/>
                                          </p:val>
                                        </p:tav>
                                        <p:tav tm="100000">
                                          <p:val>
                                            <p:strVal val="#ppt_h"/>
                                          </p:val>
                                        </p:tav>
                                      </p:tavLst>
                                    </p:anim>
                                    <p:anim calcmode="lin" valueType="num">
                                      <p:cBhvr>
                                        <p:cTn id="72" dur="500" fill="hold"/>
                                        <p:tgtEl>
                                          <p:spTgt spid="16403"/>
                                        </p:tgtEl>
                                        <p:attrNameLst>
                                          <p:attrName>style.rotation</p:attrName>
                                        </p:attrNameLst>
                                      </p:cBhvr>
                                      <p:tavLst>
                                        <p:tav tm="0">
                                          <p:val>
                                            <p:fltVal val="90"/>
                                          </p:val>
                                        </p:tav>
                                        <p:tav tm="100000">
                                          <p:val>
                                            <p:fltVal val="0"/>
                                          </p:val>
                                        </p:tav>
                                      </p:tavLst>
                                    </p:anim>
                                    <p:animEffect transition="in" filter="fade">
                                      <p:cBhvr>
                                        <p:cTn id="73" dur="500"/>
                                        <p:tgtEl>
                                          <p:spTgt spid="16403"/>
                                        </p:tgtEl>
                                      </p:cBhvr>
                                    </p:animEffect>
                                  </p:childTnLst>
                                </p:cTn>
                              </p:par>
                            </p:childTnLst>
                          </p:cTn>
                        </p:par>
                        <p:par>
                          <p:cTn id="74" fill="hold">
                            <p:stCondLst>
                              <p:cond delay="2980"/>
                            </p:stCondLst>
                            <p:childTnLst>
                              <p:par>
                                <p:cTn id="75" presetID="22" presetClass="entr" presetSubtype="8" fill="hold" grpId="0" nodeType="afterEffect">
                                  <p:stCondLst>
                                    <p:cond delay="0"/>
                                  </p:stCondLst>
                                  <p:childTnLst>
                                    <p:set>
                                      <p:cBhvr>
                                        <p:cTn id="76" dur="1" fill="hold">
                                          <p:stCondLst>
                                            <p:cond delay="0"/>
                                          </p:stCondLst>
                                        </p:cTn>
                                        <p:tgtEl>
                                          <p:spTgt spid="16404"/>
                                        </p:tgtEl>
                                        <p:attrNameLst>
                                          <p:attrName>style.visibility</p:attrName>
                                        </p:attrNameLst>
                                      </p:cBhvr>
                                      <p:to>
                                        <p:strVal val="visible"/>
                                      </p:to>
                                    </p:set>
                                    <p:animEffect transition="in" filter="wipe(left)">
                                      <p:cBhvr>
                                        <p:cTn id="77" dur="500"/>
                                        <p:tgtEl>
                                          <p:spTgt spid="1640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6392"/>
                                        </p:tgtEl>
                                        <p:attrNameLst>
                                          <p:attrName>style.visibility</p:attrName>
                                        </p:attrNameLst>
                                      </p:cBhvr>
                                      <p:to>
                                        <p:strVal val="visible"/>
                                      </p:to>
                                    </p:set>
                                    <p:animEffect transition="in" filter="wipe(left)">
                                      <p:cBhvr>
                                        <p:cTn id="80" dur="500"/>
                                        <p:tgtEl>
                                          <p:spTgt spid="16392"/>
                                        </p:tgtEl>
                                      </p:cBhvr>
                                    </p:animEffect>
                                  </p:childTnLst>
                                </p:cTn>
                              </p:par>
                            </p:childTnLst>
                          </p:cTn>
                        </p:par>
                        <p:par>
                          <p:cTn id="81" fill="hold">
                            <p:stCondLst>
                              <p:cond delay="3480"/>
                            </p:stCondLst>
                            <p:childTnLst>
                              <p:par>
                                <p:cTn id="82" presetID="31" presetClass="entr" presetSubtype="0" fill="hold" grpId="0" nodeType="afterEffect">
                                  <p:stCondLst>
                                    <p:cond delay="0"/>
                                  </p:stCondLst>
                                  <p:childTnLst>
                                    <p:set>
                                      <p:cBhvr>
                                        <p:cTn id="83" dur="1" fill="hold">
                                          <p:stCondLst>
                                            <p:cond delay="0"/>
                                          </p:stCondLst>
                                        </p:cTn>
                                        <p:tgtEl>
                                          <p:spTgt spid="16405"/>
                                        </p:tgtEl>
                                        <p:attrNameLst>
                                          <p:attrName>style.visibility</p:attrName>
                                        </p:attrNameLst>
                                      </p:cBhvr>
                                      <p:to>
                                        <p:strVal val="visible"/>
                                      </p:to>
                                    </p:set>
                                    <p:anim calcmode="lin" valueType="num">
                                      <p:cBhvr>
                                        <p:cTn id="84" dur="500" fill="hold"/>
                                        <p:tgtEl>
                                          <p:spTgt spid="16405"/>
                                        </p:tgtEl>
                                        <p:attrNameLst>
                                          <p:attrName>ppt_w</p:attrName>
                                        </p:attrNameLst>
                                      </p:cBhvr>
                                      <p:tavLst>
                                        <p:tav tm="0">
                                          <p:val>
                                            <p:fltVal val="0"/>
                                          </p:val>
                                        </p:tav>
                                        <p:tav tm="100000">
                                          <p:val>
                                            <p:strVal val="#ppt_w"/>
                                          </p:val>
                                        </p:tav>
                                      </p:tavLst>
                                    </p:anim>
                                    <p:anim calcmode="lin" valueType="num">
                                      <p:cBhvr>
                                        <p:cTn id="85" dur="500" fill="hold"/>
                                        <p:tgtEl>
                                          <p:spTgt spid="16405"/>
                                        </p:tgtEl>
                                        <p:attrNameLst>
                                          <p:attrName>ppt_h</p:attrName>
                                        </p:attrNameLst>
                                      </p:cBhvr>
                                      <p:tavLst>
                                        <p:tav tm="0">
                                          <p:val>
                                            <p:fltVal val="0"/>
                                          </p:val>
                                        </p:tav>
                                        <p:tav tm="100000">
                                          <p:val>
                                            <p:strVal val="#ppt_h"/>
                                          </p:val>
                                        </p:tav>
                                      </p:tavLst>
                                    </p:anim>
                                    <p:anim calcmode="lin" valueType="num">
                                      <p:cBhvr>
                                        <p:cTn id="86" dur="500" fill="hold"/>
                                        <p:tgtEl>
                                          <p:spTgt spid="16405"/>
                                        </p:tgtEl>
                                        <p:attrNameLst>
                                          <p:attrName>style.rotation</p:attrName>
                                        </p:attrNameLst>
                                      </p:cBhvr>
                                      <p:tavLst>
                                        <p:tav tm="0">
                                          <p:val>
                                            <p:fltVal val="90"/>
                                          </p:val>
                                        </p:tav>
                                        <p:tav tm="100000">
                                          <p:val>
                                            <p:fltVal val="0"/>
                                          </p:val>
                                        </p:tav>
                                      </p:tavLst>
                                    </p:anim>
                                    <p:animEffect transition="in" filter="fade">
                                      <p:cBhvr>
                                        <p:cTn id="87" dur="500"/>
                                        <p:tgtEl>
                                          <p:spTgt spid="16405"/>
                                        </p:tgtEl>
                                      </p:cBhvr>
                                    </p:animEffect>
                                  </p:childTnLst>
                                </p:cTn>
                              </p:par>
                            </p:childTnLst>
                          </p:cTn>
                        </p:par>
                        <p:par>
                          <p:cTn id="88" fill="hold">
                            <p:stCondLst>
                              <p:cond delay="3980"/>
                            </p:stCondLst>
                            <p:childTnLst>
                              <p:par>
                                <p:cTn id="89" presetID="22" presetClass="entr" presetSubtype="8" fill="hold" grpId="0" nodeType="afterEffect">
                                  <p:stCondLst>
                                    <p:cond delay="0"/>
                                  </p:stCondLst>
                                  <p:childTnLst>
                                    <p:set>
                                      <p:cBhvr>
                                        <p:cTn id="90" dur="1" fill="hold">
                                          <p:stCondLst>
                                            <p:cond delay="0"/>
                                          </p:stCondLst>
                                        </p:cTn>
                                        <p:tgtEl>
                                          <p:spTgt spid="16406"/>
                                        </p:tgtEl>
                                        <p:attrNameLst>
                                          <p:attrName>style.visibility</p:attrName>
                                        </p:attrNameLst>
                                      </p:cBhvr>
                                      <p:to>
                                        <p:strVal val="visible"/>
                                      </p:to>
                                    </p:set>
                                    <p:animEffect transition="in" filter="wipe(left)">
                                      <p:cBhvr>
                                        <p:cTn id="91" dur="500"/>
                                        <p:tgtEl>
                                          <p:spTgt spid="16406"/>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395"/>
                                        </p:tgtEl>
                                        <p:attrNameLst>
                                          <p:attrName>style.visibility</p:attrName>
                                        </p:attrNameLst>
                                      </p:cBhvr>
                                      <p:to>
                                        <p:strVal val="visible"/>
                                      </p:to>
                                    </p:set>
                                    <p:animEffect transition="in" filter="wipe(left)">
                                      <p:cBhvr>
                                        <p:cTn id="94" dur="500"/>
                                        <p:tgtEl>
                                          <p:spTgt spid="16395"/>
                                        </p:tgtEl>
                                      </p:cBhvr>
                                    </p:animEffect>
                                  </p:childTnLst>
                                </p:cTn>
                              </p:par>
                            </p:childTnLst>
                          </p:cTn>
                        </p:par>
                        <p:par>
                          <p:cTn id="95" fill="hold">
                            <p:stCondLst>
                              <p:cond delay="4480"/>
                            </p:stCondLst>
                            <p:childTnLst>
                              <p:par>
                                <p:cTn id="96" presetID="31" presetClass="entr" presetSubtype="0" fill="hold" grpId="0" nodeType="afterEffect">
                                  <p:stCondLst>
                                    <p:cond delay="0"/>
                                  </p:stCondLst>
                                  <p:childTnLst>
                                    <p:set>
                                      <p:cBhvr>
                                        <p:cTn id="97" dur="1" fill="hold">
                                          <p:stCondLst>
                                            <p:cond delay="0"/>
                                          </p:stCondLst>
                                        </p:cTn>
                                        <p:tgtEl>
                                          <p:spTgt spid="16407"/>
                                        </p:tgtEl>
                                        <p:attrNameLst>
                                          <p:attrName>style.visibility</p:attrName>
                                        </p:attrNameLst>
                                      </p:cBhvr>
                                      <p:to>
                                        <p:strVal val="visible"/>
                                      </p:to>
                                    </p:set>
                                    <p:anim calcmode="lin" valueType="num">
                                      <p:cBhvr>
                                        <p:cTn id="98" dur="500" fill="hold"/>
                                        <p:tgtEl>
                                          <p:spTgt spid="16407"/>
                                        </p:tgtEl>
                                        <p:attrNameLst>
                                          <p:attrName>ppt_w</p:attrName>
                                        </p:attrNameLst>
                                      </p:cBhvr>
                                      <p:tavLst>
                                        <p:tav tm="0">
                                          <p:val>
                                            <p:fltVal val="0"/>
                                          </p:val>
                                        </p:tav>
                                        <p:tav tm="100000">
                                          <p:val>
                                            <p:strVal val="#ppt_w"/>
                                          </p:val>
                                        </p:tav>
                                      </p:tavLst>
                                    </p:anim>
                                    <p:anim calcmode="lin" valueType="num">
                                      <p:cBhvr>
                                        <p:cTn id="99" dur="500" fill="hold"/>
                                        <p:tgtEl>
                                          <p:spTgt spid="16407"/>
                                        </p:tgtEl>
                                        <p:attrNameLst>
                                          <p:attrName>ppt_h</p:attrName>
                                        </p:attrNameLst>
                                      </p:cBhvr>
                                      <p:tavLst>
                                        <p:tav tm="0">
                                          <p:val>
                                            <p:fltVal val="0"/>
                                          </p:val>
                                        </p:tav>
                                        <p:tav tm="100000">
                                          <p:val>
                                            <p:strVal val="#ppt_h"/>
                                          </p:val>
                                        </p:tav>
                                      </p:tavLst>
                                    </p:anim>
                                    <p:anim calcmode="lin" valueType="num">
                                      <p:cBhvr>
                                        <p:cTn id="100" dur="500" fill="hold"/>
                                        <p:tgtEl>
                                          <p:spTgt spid="16407"/>
                                        </p:tgtEl>
                                        <p:attrNameLst>
                                          <p:attrName>style.rotation</p:attrName>
                                        </p:attrNameLst>
                                      </p:cBhvr>
                                      <p:tavLst>
                                        <p:tav tm="0">
                                          <p:val>
                                            <p:fltVal val="90"/>
                                          </p:val>
                                        </p:tav>
                                        <p:tav tm="100000">
                                          <p:val>
                                            <p:fltVal val="0"/>
                                          </p:val>
                                        </p:tav>
                                      </p:tavLst>
                                    </p:anim>
                                    <p:animEffect transition="in" filter="fade">
                                      <p:cBhvr>
                                        <p:cTn id="101" dur="500"/>
                                        <p:tgtEl>
                                          <p:spTgt spid="16407"/>
                                        </p:tgtEl>
                                      </p:cBhvr>
                                    </p:animEffect>
                                  </p:childTnLst>
                                </p:cTn>
                              </p:par>
                            </p:childTnLst>
                          </p:cTn>
                        </p:par>
                        <p:par>
                          <p:cTn id="102" fill="hold">
                            <p:stCondLst>
                              <p:cond delay="4980"/>
                            </p:stCondLst>
                            <p:childTnLst>
                              <p:par>
                                <p:cTn id="103" presetID="22" presetClass="entr" presetSubtype="8" fill="hold" grpId="0" nodeType="afterEffect">
                                  <p:stCondLst>
                                    <p:cond delay="0"/>
                                  </p:stCondLst>
                                  <p:childTnLst>
                                    <p:set>
                                      <p:cBhvr>
                                        <p:cTn id="104" dur="1" fill="hold">
                                          <p:stCondLst>
                                            <p:cond delay="0"/>
                                          </p:stCondLst>
                                        </p:cTn>
                                        <p:tgtEl>
                                          <p:spTgt spid="16408"/>
                                        </p:tgtEl>
                                        <p:attrNameLst>
                                          <p:attrName>style.visibility</p:attrName>
                                        </p:attrNameLst>
                                      </p:cBhvr>
                                      <p:to>
                                        <p:strVal val="visible"/>
                                      </p:to>
                                    </p:set>
                                    <p:animEffect transition="in" filter="wipe(left)">
                                      <p:cBhvr>
                                        <p:cTn id="105" dur="500"/>
                                        <p:tgtEl>
                                          <p:spTgt spid="16408"/>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6398"/>
                                        </p:tgtEl>
                                        <p:attrNameLst>
                                          <p:attrName>style.visibility</p:attrName>
                                        </p:attrNameLst>
                                      </p:cBhvr>
                                      <p:to>
                                        <p:strVal val="visible"/>
                                      </p:to>
                                    </p:set>
                                    <p:animEffect transition="in" filter="wipe(left)">
                                      <p:cBhvr>
                                        <p:cTn id="108" dur="500"/>
                                        <p:tgtEl>
                                          <p:spTgt spid="16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9" grpId="0" animBg="1"/>
      <p:bldP spid="16390" grpId="0" animBg="1"/>
      <p:bldP spid="16391" grpId="0" animBg="1"/>
      <p:bldP spid="16392" grpId="0" animBg="1"/>
      <p:bldP spid="16393" grpId="0" animBg="1"/>
      <p:bldP spid="16394" grpId="0" animBg="1"/>
      <p:bldP spid="16395" grpId="0" animBg="1"/>
      <p:bldP spid="16396" grpId="0" animBg="1"/>
      <p:bldP spid="16397" grpId="0" animBg="1"/>
      <p:bldP spid="16398" grpId="0" animBg="1"/>
      <p:bldP spid="16399" grpId="0" animBg="1"/>
      <p:bldP spid="16400" grpId="0" animBg="1"/>
      <p:bldP spid="16401" grpId="0"/>
      <p:bldP spid="16402" grpId="0"/>
      <p:bldP spid="16403" grpId="0"/>
      <p:bldP spid="16404" grpId="0"/>
      <p:bldP spid="16405" grpId="0"/>
      <p:bldP spid="16406" grpId="0"/>
      <p:bldP spid="16407" grpId="0"/>
      <p:bldP spid="1640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741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741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cxnSp>
        <p:nvCxnSpPr>
          <p:cNvPr id="17413" name="直接连接符 4"/>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7414" name="右箭头 5"/>
          <p:cNvSpPr/>
          <p:nvPr/>
        </p:nvSpPr>
        <p:spPr>
          <a:xfrm>
            <a:off x="7412038" y="2565400"/>
            <a:ext cx="2495550" cy="1511300"/>
          </a:xfrm>
          <a:prstGeom prst="rightArrow">
            <a:avLst>
              <a:gd name="adj1" fmla="val 69092"/>
              <a:gd name="adj2" fmla="val 44431"/>
            </a:avLst>
          </a:prstGeom>
          <a:solidFill>
            <a:schemeClr val="tx2"/>
          </a:solidFill>
          <a:ln w="9525">
            <a:noFill/>
          </a:ln>
        </p:spPr>
        <p:txBody>
          <a:bodyPr anchor="ctr"/>
          <a:lstStyle/>
          <a:p>
            <a:pPr lvl="0" algn="ctr" eaLnBrk="1" hangingPunct="1"/>
            <a:endParaRPr lang="zh-CN" altLang="en-US" sz="1400" dirty="0">
              <a:solidFill>
                <a:schemeClr val="bg1"/>
              </a:solidFill>
              <a:latin typeface="Arial" panose="020B0604020202020204" pitchFamily="34" charset="0"/>
              <a:ea typeface="微软雅黑" panose="020B0503020204020204" pitchFamily="2" charset="-122"/>
            </a:endParaRPr>
          </a:p>
        </p:txBody>
      </p:sp>
      <p:sp>
        <p:nvSpPr>
          <p:cNvPr id="17415" name="TextBox 6"/>
          <p:cNvSpPr txBox="1"/>
          <p:nvPr/>
        </p:nvSpPr>
        <p:spPr>
          <a:xfrm>
            <a:off x="7439025" y="3121025"/>
            <a:ext cx="2117725" cy="400050"/>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7416" name="右箭头 7"/>
          <p:cNvSpPr/>
          <p:nvPr/>
        </p:nvSpPr>
        <p:spPr>
          <a:xfrm flipH="1">
            <a:off x="1698625" y="2552700"/>
            <a:ext cx="4632325" cy="1512888"/>
          </a:xfrm>
          <a:prstGeom prst="rightArrow">
            <a:avLst>
              <a:gd name="adj1" fmla="val 69092"/>
              <a:gd name="adj2" fmla="val 44426"/>
            </a:avLst>
          </a:prstGeom>
          <a:solidFill>
            <a:schemeClr val="tx2"/>
          </a:solidFill>
          <a:ln w="9525">
            <a:noFill/>
          </a:ln>
        </p:spPr>
        <p:txBody>
          <a:bodyPr anchor="ctr"/>
          <a:lstStyle/>
          <a:p>
            <a:pPr lvl="0" algn="ctr" eaLnBrk="1" hangingPunct="1"/>
            <a:endParaRPr lang="zh-CN" altLang="en-US" sz="1400" dirty="0">
              <a:solidFill>
                <a:schemeClr val="bg1"/>
              </a:solidFill>
              <a:latin typeface="Arial" panose="020B0604020202020204" pitchFamily="34" charset="0"/>
              <a:ea typeface="微软雅黑" panose="020B0503020204020204" pitchFamily="2" charset="-122"/>
            </a:endParaRPr>
          </a:p>
        </p:txBody>
      </p:sp>
      <p:sp>
        <p:nvSpPr>
          <p:cNvPr id="17417" name="TextBox 8"/>
          <p:cNvSpPr txBox="1"/>
          <p:nvPr/>
        </p:nvSpPr>
        <p:spPr>
          <a:xfrm>
            <a:off x="2347913" y="3106738"/>
            <a:ext cx="1760537" cy="400050"/>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7418" name="右箭头 9"/>
          <p:cNvSpPr/>
          <p:nvPr/>
        </p:nvSpPr>
        <p:spPr>
          <a:xfrm rot="-16200000" flipH="1">
            <a:off x="5946775" y="1076325"/>
            <a:ext cx="1871663" cy="1512888"/>
          </a:xfrm>
          <a:prstGeom prst="rightArrow">
            <a:avLst>
              <a:gd name="adj1" fmla="val 69092"/>
              <a:gd name="adj2" fmla="val 44428"/>
            </a:avLst>
          </a:prstGeom>
          <a:solidFill>
            <a:schemeClr val="accent1"/>
          </a:solidFill>
          <a:ln w="9525">
            <a:noFill/>
          </a:ln>
        </p:spPr>
        <p:txBody>
          <a:bodyPr anchor="ctr"/>
          <a:lstStyle/>
          <a:p>
            <a:pPr lvl="0" algn="ctr" eaLnBrk="1" hangingPunct="1"/>
            <a:endParaRPr lang="zh-CN" altLang="en-US" dirty="0">
              <a:solidFill>
                <a:schemeClr val="bg1"/>
              </a:solidFill>
              <a:latin typeface="Arial" panose="020B0604020202020204" pitchFamily="34" charset="0"/>
              <a:ea typeface="微软雅黑" panose="020B0503020204020204" pitchFamily="2" charset="-122"/>
            </a:endParaRPr>
          </a:p>
        </p:txBody>
      </p:sp>
      <p:sp>
        <p:nvSpPr>
          <p:cNvPr id="17419" name="TextBox 10"/>
          <p:cNvSpPr txBox="1"/>
          <p:nvPr/>
        </p:nvSpPr>
        <p:spPr>
          <a:xfrm>
            <a:off x="6638925" y="1433513"/>
            <a:ext cx="492125" cy="1190625"/>
          </a:xfrm>
          <a:prstGeom prst="rect">
            <a:avLst/>
          </a:prstGeom>
          <a:noFill/>
          <a:ln w="9525">
            <a:noFill/>
          </a:ln>
        </p:spPr>
        <p:txBody>
          <a:bodyPr vert="eaVert">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添加标题</a:t>
            </a:r>
          </a:p>
        </p:txBody>
      </p:sp>
      <p:sp>
        <p:nvSpPr>
          <p:cNvPr id="17420" name="右箭头 11"/>
          <p:cNvSpPr/>
          <p:nvPr/>
        </p:nvSpPr>
        <p:spPr>
          <a:xfrm rot="16200000" flipH="1" flipV="1">
            <a:off x="5749925" y="4214813"/>
            <a:ext cx="2243138" cy="1512887"/>
          </a:xfrm>
          <a:prstGeom prst="rightArrow">
            <a:avLst>
              <a:gd name="adj1" fmla="val 69092"/>
              <a:gd name="adj2" fmla="val 44432"/>
            </a:avLst>
          </a:prstGeom>
          <a:solidFill>
            <a:schemeClr val="accent1"/>
          </a:solidFill>
          <a:ln w="9525">
            <a:noFill/>
          </a:ln>
        </p:spPr>
        <p:txBody>
          <a:bodyPr anchor="ctr"/>
          <a:lstStyle/>
          <a:p>
            <a:pPr lvl="0" algn="ctr" eaLnBrk="1" hangingPunct="1"/>
            <a:endParaRPr lang="zh-CN" altLang="en-US" dirty="0">
              <a:solidFill>
                <a:schemeClr val="bg1"/>
              </a:solidFill>
              <a:latin typeface="Arial" panose="020B0604020202020204" pitchFamily="34" charset="0"/>
              <a:ea typeface="微软雅黑" panose="020B0503020204020204" pitchFamily="2" charset="-122"/>
            </a:endParaRPr>
          </a:p>
        </p:txBody>
      </p:sp>
      <p:sp>
        <p:nvSpPr>
          <p:cNvPr id="17421" name="TextBox 12"/>
          <p:cNvSpPr txBox="1"/>
          <p:nvPr/>
        </p:nvSpPr>
        <p:spPr>
          <a:xfrm>
            <a:off x="6650038" y="4006850"/>
            <a:ext cx="492125" cy="1585913"/>
          </a:xfrm>
          <a:prstGeom prst="rect">
            <a:avLst/>
          </a:prstGeom>
          <a:noFill/>
          <a:ln w="9525">
            <a:noFill/>
          </a:ln>
        </p:spPr>
        <p:txBody>
          <a:bodyPr vert="eaVert">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7422" name="TextBox 13"/>
          <p:cNvSpPr txBox="1"/>
          <p:nvPr/>
        </p:nvSpPr>
        <p:spPr>
          <a:xfrm>
            <a:off x="7627938" y="4133850"/>
            <a:ext cx="2386012" cy="1371600"/>
          </a:xfrm>
          <a:prstGeom prst="rect">
            <a:avLst/>
          </a:prstGeom>
          <a:noFill/>
          <a:ln w="9525">
            <a:noFill/>
          </a:ln>
        </p:spPr>
        <p:txBody>
          <a:bodyPr>
            <a:spAutoFit/>
          </a:bodyPr>
          <a:lstStyle/>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p:txBody>
      </p:sp>
      <p:sp>
        <p:nvSpPr>
          <p:cNvPr id="17423" name="TextBox 14"/>
          <p:cNvSpPr txBox="1"/>
          <p:nvPr/>
        </p:nvSpPr>
        <p:spPr>
          <a:xfrm>
            <a:off x="1895475" y="4197350"/>
            <a:ext cx="2284413" cy="1373188"/>
          </a:xfrm>
          <a:prstGeom prst="rect">
            <a:avLst/>
          </a:prstGeom>
          <a:noFill/>
          <a:ln w="9525">
            <a:noFill/>
          </a:ln>
        </p:spPr>
        <p:txBody>
          <a:bodyPr>
            <a:spAutoFit/>
          </a:bodyPr>
          <a:lstStyle/>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p:txBody>
      </p:sp>
      <p:sp>
        <p:nvSpPr>
          <p:cNvPr id="17424" name="TextBox 15"/>
          <p:cNvSpPr txBox="1"/>
          <p:nvPr/>
        </p:nvSpPr>
        <p:spPr>
          <a:xfrm>
            <a:off x="3878263" y="1216025"/>
            <a:ext cx="2246312" cy="1373188"/>
          </a:xfrm>
          <a:prstGeom prst="rect">
            <a:avLst/>
          </a:prstGeom>
          <a:noFill/>
          <a:ln w="9525">
            <a:noFill/>
          </a:ln>
        </p:spPr>
        <p:txBody>
          <a:bodyPr>
            <a:spAutoFit/>
          </a:bodyPr>
          <a:lstStyle/>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p:txBody>
      </p:sp>
      <p:sp>
        <p:nvSpPr>
          <p:cNvPr id="17425" name="TextBox 16"/>
          <p:cNvSpPr txBox="1"/>
          <p:nvPr/>
        </p:nvSpPr>
        <p:spPr>
          <a:xfrm>
            <a:off x="3724275" y="4868863"/>
            <a:ext cx="2400300" cy="1371600"/>
          </a:xfrm>
          <a:prstGeom prst="rect">
            <a:avLst/>
          </a:prstGeom>
          <a:noFill/>
          <a:ln w="9525">
            <a:noFill/>
          </a:ln>
        </p:spPr>
        <p:txBody>
          <a:bodyPr>
            <a:spAutoFit/>
          </a:bodyPr>
          <a:lstStyle/>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solidFill>
                  <a:srgbClr val="333333"/>
                </a:solidFill>
                <a:latin typeface="微软雅黑" panose="020B0503020204020204" pitchFamily="2" charset="-122"/>
                <a:ea typeface="微软雅黑" panose="020B0503020204020204" pitchFamily="2" charset="-122"/>
              </a:rPr>
              <a:t>单击此处添加文本</a:t>
            </a:r>
            <a:endParaRPr lang="en-US" altLang="x-none" sz="1600" dirty="0">
              <a:solidFill>
                <a:srgbClr val="333333"/>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7410"/>
                                        </p:tgtEl>
                                        <p:attrNameLst>
                                          <p:attrName>ppt_y</p:attrName>
                                        </p:attrNameLst>
                                      </p:cBhvr>
                                      <p:tavLst>
                                        <p:tav tm="0">
                                          <p:val>
                                            <p:strVal val="#ppt_y"/>
                                          </p:val>
                                        </p:tav>
                                        <p:tav tm="100000">
                                          <p:val>
                                            <p:strVal val="#ppt_y"/>
                                          </p:val>
                                        </p:tav>
                                      </p:tavLst>
                                    </p:anim>
                                    <p:anim calcmode="lin" valueType="num">
                                      <p:cBhvr>
                                        <p:cTn id="9"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7410"/>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7412"/>
                                        </p:tgtEl>
                                        <p:attrNameLst>
                                          <p:attrName>style.visibility</p:attrName>
                                        </p:attrNameLst>
                                      </p:cBhvr>
                                      <p:to>
                                        <p:strVal val="visible"/>
                                      </p:to>
                                    </p:set>
                                    <p:anim calcmode="lin" valueType="num">
                                      <p:cBhvr additive="base">
                                        <p:cTn id="15" dur="500" fill="hold"/>
                                        <p:tgtEl>
                                          <p:spTgt spid="17412"/>
                                        </p:tgtEl>
                                        <p:attrNameLst>
                                          <p:attrName>ppt_x</p:attrName>
                                        </p:attrNameLst>
                                      </p:cBhvr>
                                      <p:tavLst>
                                        <p:tav tm="0">
                                          <p:val>
                                            <p:strVal val="1+#ppt_w/2"/>
                                          </p:val>
                                        </p:tav>
                                        <p:tav tm="100000">
                                          <p:val>
                                            <p:strVal val="#ppt_x"/>
                                          </p:val>
                                        </p:tav>
                                      </p:tavLst>
                                    </p:anim>
                                    <p:anim calcmode="lin" valueType="num">
                                      <p:cBhvr additive="base">
                                        <p:cTn id="16" dur="500" fill="hold"/>
                                        <p:tgtEl>
                                          <p:spTgt spid="17412"/>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7411"/>
                                        </p:tgtEl>
                                        <p:attrNameLst>
                                          <p:attrName>style.visibility</p:attrName>
                                        </p:attrNameLst>
                                      </p:cBhvr>
                                      <p:to>
                                        <p:strVal val="visible"/>
                                      </p:to>
                                    </p:set>
                                    <p:animEffect transition="in" filter="wipe(right)">
                                      <p:cBhvr>
                                        <p:cTn id="19" dur="500"/>
                                        <p:tgtEl>
                                          <p:spTgt spid="17411"/>
                                        </p:tgtEl>
                                      </p:cBhvr>
                                    </p:animEffect>
                                  </p:childTnLst>
                                </p:cTn>
                              </p:par>
                              <p:par>
                                <p:cTn id="20" presetID="22" presetClass="entr" presetSubtype="2" fill="hold" nodeType="withEffect">
                                  <p:stCondLst>
                                    <p:cond delay="0"/>
                                  </p:stCondLst>
                                  <p:childTnLst>
                                    <p:set>
                                      <p:cBhvr>
                                        <p:cTn id="21" dur="1" fill="hold">
                                          <p:stCondLst>
                                            <p:cond delay="0"/>
                                          </p:stCondLst>
                                        </p:cTn>
                                        <p:tgtEl>
                                          <p:spTgt spid="17413"/>
                                        </p:tgtEl>
                                        <p:attrNameLst>
                                          <p:attrName>style.visibility</p:attrName>
                                        </p:attrNameLst>
                                      </p:cBhvr>
                                      <p:to>
                                        <p:strVal val="visible"/>
                                      </p:to>
                                    </p:set>
                                    <p:animEffect transition="in" filter="wipe(right)">
                                      <p:cBhvr>
                                        <p:cTn id="22" dur="500"/>
                                        <p:tgtEl>
                                          <p:spTgt spid="17413"/>
                                        </p:tgtEl>
                                      </p:cBhvr>
                                    </p:animEffect>
                                  </p:childTnLst>
                                </p:cTn>
                              </p:par>
                            </p:childTnLst>
                          </p:cTn>
                        </p:par>
                        <p:par>
                          <p:cTn id="23" fill="hold">
                            <p:stCondLst>
                              <p:cond delay="980"/>
                            </p:stCondLst>
                            <p:childTnLst>
                              <p:par>
                                <p:cTn id="24" presetID="12" presetClass="entr" presetSubtype="2" fill="hold" grpId="0" nodeType="afterEffect">
                                  <p:stCondLst>
                                    <p:cond delay="0"/>
                                  </p:stCondLst>
                                  <p:childTnLst>
                                    <p:set>
                                      <p:cBhvr>
                                        <p:cTn id="25" dur="1" fill="hold">
                                          <p:stCondLst>
                                            <p:cond delay="0"/>
                                          </p:stCondLst>
                                        </p:cTn>
                                        <p:tgtEl>
                                          <p:spTgt spid="17416"/>
                                        </p:tgtEl>
                                        <p:attrNameLst>
                                          <p:attrName>style.visibility</p:attrName>
                                        </p:attrNameLst>
                                      </p:cBhvr>
                                      <p:to>
                                        <p:strVal val="visible"/>
                                      </p:to>
                                    </p:set>
                                    <p:anim calcmode="lin" valueType="num">
                                      <p:cBhvr additive="base">
                                        <p:cTn id="26" dur="500"/>
                                        <p:tgtEl>
                                          <p:spTgt spid="17416"/>
                                        </p:tgtEl>
                                        <p:attrNameLst>
                                          <p:attrName>ppt_x</p:attrName>
                                        </p:attrNameLst>
                                      </p:cBhvr>
                                      <p:tavLst>
                                        <p:tav tm="0">
                                          <p:val>
                                            <p:strVal val="#ppt_x+#ppt_w*1.125000"/>
                                          </p:val>
                                        </p:tav>
                                        <p:tav tm="100000">
                                          <p:val>
                                            <p:strVal val="#ppt_x"/>
                                          </p:val>
                                        </p:tav>
                                      </p:tavLst>
                                    </p:anim>
                                    <p:animEffect transition="in" filter="wipe(left)">
                                      <p:cBhvr>
                                        <p:cTn id="27" dur="500"/>
                                        <p:tgtEl>
                                          <p:spTgt spid="17416"/>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7414"/>
                                        </p:tgtEl>
                                        <p:attrNameLst>
                                          <p:attrName>style.visibility</p:attrName>
                                        </p:attrNameLst>
                                      </p:cBhvr>
                                      <p:to>
                                        <p:strVal val="visible"/>
                                      </p:to>
                                    </p:set>
                                    <p:anim calcmode="lin" valueType="num">
                                      <p:cBhvr additive="base">
                                        <p:cTn id="30" dur="500"/>
                                        <p:tgtEl>
                                          <p:spTgt spid="17414"/>
                                        </p:tgtEl>
                                        <p:attrNameLst>
                                          <p:attrName>ppt_x</p:attrName>
                                        </p:attrNameLst>
                                      </p:cBhvr>
                                      <p:tavLst>
                                        <p:tav tm="0">
                                          <p:val>
                                            <p:strVal val="#ppt_x-#ppt_w*1.125000"/>
                                          </p:val>
                                        </p:tav>
                                        <p:tav tm="100000">
                                          <p:val>
                                            <p:strVal val="#ppt_x"/>
                                          </p:val>
                                        </p:tav>
                                      </p:tavLst>
                                    </p:anim>
                                    <p:animEffect transition="in" filter="wipe(right)">
                                      <p:cBhvr>
                                        <p:cTn id="31" dur="500"/>
                                        <p:tgtEl>
                                          <p:spTgt spid="17414"/>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7418"/>
                                        </p:tgtEl>
                                        <p:attrNameLst>
                                          <p:attrName>style.visibility</p:attrName>
                                        </p:attrNameLst>
                                      </p:cBhvr>
                                      <p:to>
                                        <p:strVal val="visible"/>
                                      </p:to>
                                    </p:set>
                                    <p:anim calcmode="lin" valueType="num">
                                      <p:cBhvr additive="base">
                                        <p:cTn id="34" dur="500"/>
                                        <p:tgtEl>
                                          <p:spTgt spid="17418"/>
                                        </p:tgtEl>
                                        <p:attrNameLst>
                                          <p:attrName>ppt_y</p:attrName>
                                        </p:attrNameLst>
                                      </p:cBhvr>
                                      <p:tavLst>
                                        <p:tav tm="0">
                                          <p:val>
                                            <p:strVal val="#ppt_y+#ppt_h*1.125000"/>
                                          </p:val>
                                        </p:tav>
                                        <p:tav tm="100000">
                                          <p:val>
                                            <p:strVal val="#ppt_y"/>
                                          </p:val>
                                        </p:tav>
                                      </p:tavLst>
                                    </p:anim>
                                    <p:animEffect transition="in" filter="wipe(up)">
                                      <p:cBhvr>
                                        <p:cTn id="35" dur="500"/>
                                        <p:tgtEl>
                                          <p:spTgt spid="17418"/>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7419"/>
                                        </p:tgtEl>
                                        <p:attrNameLst>
                                          <p:attrName>style.visibility</p:attrName>
                                        </p:attrNameLst>
                                      </p:cBhvr>
                                      <p:to>
                                        <p:strVal val="visible"/>
                                      </p:to>
                                    </p:set>
                                    <p:anim calcmode="lin" valueType="num">
                                      <p:cBhvr additive="base">
                                        <p:cTn id="38" dur="500"/>
                                        <p:tgtEl>
                                          <p:spTgt spid="17419"/>
                                        </p:tgtEl>
                                        <p:attrNameLst>
                                          <p:attrName>ppt_y</p:attrName>
                                        </p:attrNameLst>
                                      </p:cBhvr>
                                      <p:tavLst>
                                        <p:tav tm="0">
                                          <p:val>
                                            <p:strVal val="#ppt_y+#ppt_h*1.125000"/>
                                          </p:val>
                                        </p:tav>
                                        <p:tav tm="100000">
                                          <p:val>
                                            <p:strVal val="#ppt_y"/>
                                          </p:val>
                                        </p:tav>
                                      </p:tavLst>
                                    </p:anim>
                                    <p:animEffect transition="in" filter="wipe(up)">
                                      <p:cBhvr>
                                        <p:cTn id="39" dur="500"/>
                                        <p:tgtEl>
                                          <p:spTgt spid="1741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17420"/>
                                        </p:tgtEl>
                                        <p:attrNameLst>
                                          <p:attrName>style.visibility</p:attrName>
                                        </p:attrNameLst>
                                      </p:cBhvr>
                                      <p:to>
                                        <p:strVal val="visible"/>
                                      </p:to>
                                    </p:set>
                                    <p:anim calcmode="lin" valueType="num">
                                      <p:cBhvr additive="base">
                                        <p:cTn id="42" dur="500"/>
                                        <p:tgtEl>
                                          <p:spTgt spid="17420"/>
                                        </p:tgtEl>
                                        <p:attrNameLst>
                                          <p:attrName>ppt_y</p:attrName>
                                        </p:attrNameLst>
                                      </p:cBhvr>
                                      <p:tavLst>
                                        <p:tav tm="0">
                                          <p:val>
                                            <p:strVal val="#ppt_y-#ppt_h*1.125000"/>
                                          </p:val>
                                        </p:tav>
                                        <p:tav tm="100000">
                                          <p:val>
                                            <p:strVal val="#ppt_y"/>
                                          </p:val>
                                        </p:tav>
                                      </p:tavLst>
                                    </p:anim>
                                    <p:animEffect transition="in" filter="wipe(down)">
                                      <p:cBhvr>
                                        <p:cTn id="43" dur="500"/>
                                        <p:tgtEl>
                                          <p:spTgt spid="17420"/>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17417"/>
                                        </p:tgtEl>
                                        <p:attrNameLst>
                                          <p:attrName>style.visibility</p:attrName>
                                        </p:attrNameLst>
                                      </p:cBhvr>
                                      <p:to>
                                        <p:strVal val="visible"/>
                                      </p:to>
                                    </p:set>
                                    <p:anim calcmode="lin" valueType="num">
                                      <p:cBhvr additive="base">
                                        <p:cTn id="46" dur="500"/>
                                        <p:tgtEl>
                                          <p:spTgt spid="17417"/>
                                        </p:tgtEl>
                                        <p:attrNameLst>
                                          <p:attrName>ppt_x</p:attrName>
                                        </p:attrNameLst>
                                      </p:cBhvr>
                                      <p:tavLst>
                                        <p:tav tm="0">
                                          <p:val>
                                            <p:strVal val="#ppt_x+#ppt_w*1.125000"/>
                                          </p:val>
                                        </p:tav>
                                        <p:tav tm="100000">
                                          <p:val>
                                            <p:strVal val="#ppt_x"/>
                                          </p:val>
                                        </p:tav>
                                      </p:tavLst>
                                    </p:anim>
                                    <p:animEffect transition="in" filter="wipe(left)">
                                      <p:cBhvr>
                                        <p:cTn id="47" dur="500"/>
                                        <p:tgtEl>
                                          <p:spTgt spid="17417"/>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7421"/>
                                        </p:tgtEl>
                                        <p:attrNameLst>
                                          <p:attrName>style.visibility</p:attrName>
                                        </p:attrNameLst>
                                      </p:cBhvr>
                                      <p:to>
                                        <p:strVal val="visible"/>
                                      </p:to>
                                    </p:set>
                                    <p:anim calcmode="lin" valueType="num">
                                      <p:cBhvr additive="base">
                                        <p:cTn id="50" dur="500"/>
                                        <p:tgtEl>
                                          <p:spTgt spid="17421"/>
                                        </p:tgtEl>
                                        <p:attrNameLst>
                                          <p:attrName>ppt_y</p:attrName>
                                        </p:attrNameLst>
                                      </p:cBhvr>
                                      <p:tavLst>
                                        <p:tav tm="0">
                                          <p:val>
                                            <p:strVal val="#ppt_y-#ppt_h*1.125000"/>
                                          </p:val>
                                        </p:tav>
                                        <p:tav tm="100000">
                                          <p:val>
                                            <p:strVal val="#ppt_y"/>
                                          </p:val>
                                        </p:tav>
                                      </p:tavLst>
                                    </p:anim>
                                    <p:animEffect transition="in" filter="wipe(down)">
                                      <p:cBhvr>
                                        <p:cTn id="51" dur="500"/>
                                        <p:tgtEl>
                                          <p:spTgt spid="17421"/>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17415"/>
                                        </p:tgtEl>
                                        <p:attrNameLst>
                                          <p:attrName>style.visibility</p:attrName>
                                        </p:attrNameLst>
                                      </p:cBhvr>
                                      <p:to>
                                        <p:strVal val="visible"/>
                                      </p:to>
                                    </p:set>
                                    <p:anim calcmode="lin" valueType="num">
                                      <p:cBhvr additive="base">
                                        <p:cTn id="54" dur="500"/>
                                        <p:tgtEl>
                                          <p:spTgt spid="17415"/>
                                        </p:tgtEl>
                                        <p:attrNameLst>
                                          <p:attrName>ppt_x</p:attrName>
                                        </p:attrNameLst>
                                      </p:cBhvr>
                                      <p:tavLst>
                                        <p:tav tm="0">
                                          <p:val>
                                            <p:strVal val="#ppt_x-#ppt_w*1.125000"/>
                                          </p:val>
                                        </p:tav>
                                        <p:tav tm="100000">
                                          <p:val>
                                            <p:strVal val="#ppt_x"/>
                                          </p:val>
                                        </p:tav>
                                      </p:tavLst>
                                    </p:anim>
                                    <p:animEffect transition="in" filter="wipe(right)">
                                      <p:cBhvr>
                                        <p:cTn id="55" dur="500"/>
                                        <p:tgtEl>
                                          <p:spTgt spid="17415"/>
                                        </p:tgtEl>
                                      </p:cBhvr>
                                    </p:animEffect>
                                  </p:childTnLst>
                                </p:cTn>
                              </p:par>
                            </p:childTnLst>
                          </p:cTn>
                        </p:par>
                        <p:par>
                          <p:cTn id="56" fill="hold">
                            <p:stCondLst>
                              <p:cond delay="1480"/>
                            </p:stCondLst>
                            <p:childTnLst>
                              <p:par>
                                <p:cTn id="57" presetID="22" presetClass="entr" presetSubtype="2" fill="hold" grpId="0" nodeType="afterEffect">
                                  <p:stCondLst>
                                    <p:cond delay="0"/>
                                  </p:stCondLst>
                                  <p:childTnLst>
                                    <p:set>
                                      <p:cBhvr>
                                        <p:cTn id="58" dur="1" fill="hold">
                                          <p:stCondLst>
                                            <p:cond delay="0"/>
                                          </p:stCondLst>
                                        </p:cTn>
                                        <p:tgtEl>
                                          <p:spTgt spid="17424"/>
                                        </p:tgtEl>
                                        <p:attrNameLst>
                                          <p:attrName>style.visibility</p:attrName>
                                        </p:attrNameLst>
                                      </p:cBhvr>
                                      <p:to>
                                        <p:strVal val="visible"/>
                                      </p:to>
                                    </p:set>
                                    <p:animEffect transition="in" filter="wipe(right)">
                                      <p:cBhvr>
                                        <p:cTn id="59" dur="500"/>
                                        <p:tgtEl>
                                          <p:spTgt spid="1742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7425"/>
                                        </p:tgtEl>
                                        <p:attrNameLst>
                                          <p:attrName>style.visibility</p:attrName>
                                        </p:attrNameLst>
                                      </p:cBhvr>
                                      <p:to>
                                        <p:strVal val="visible"/>
                                      </p:to>
                                    </p:set>
                                    <p:animEffect transition="in" filter="wipe(right)">
                                      <p:cBhvr>
                                        <p:cTn id="62" dur="500"/>
                                        <p:tgtEl>
                                          <p:spTgt spid="17425"/>
                                        </p:tgtEl>
                                      </p:cBhvr>
                                    </p:animEffect>
                                  </p:childTnLst>
                                </p:cTn>
                              </p:par>
                            </p:childTnLst>
                          </p:cTn>
                        </p:par>
                        <p:par>
                          <p:cTn id="63" fill="hold">
                            <p:stCondLst>
                              <p:cond delay="1980"/>
                            </p:stCondLst>
                            <p:childTnLst>
                              <p:par>
                                <p:cTn id="64" presetID="22" presetClass="entr" presetSubtype="1" fill="hold" grpId="0" nodeType="afterEffect">
                                  <p:stCondLst>
                                    <p:cond delay="0"/>
                                  </p:stCondLst>
                                  <p:childTnLst>
                                    <p:set>
                                      <p:cBhvr>
                                        <p:cTn id="65" dur="1" fill="hold">
                                          <p:stCondLst>
                                            <p:cond delay="0"/>
                                          </p:stCondLst>
                                        </p:cTn>
                                        <p:tgtEl>
                                          <p:spTgt spid="17422"/>
                                        </p:tgtEl>
                                        <p:attrNameLst>
                                          <p:attrName>style.visibility</p:attrName>
                                        </p:attrNameLst>
                                      </p:cBhvr>
                                      <p:to>
                                        <p:strVal val="visible"/>
                                      </p:to>
                                    </p:set>
                                    <p:animEffect transition="in" filter="wipe(up)">
                                      <p:cBhvr>
                                        <p:cTn id="66" dur="500"/>
                                        <p:tgtEl>
                                          <p:spTgt spid="17422"/>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7423"/>
                                        </p:tgtEl>
                                        <p:attrNameLst>
                                          <p:attrName>style.visibility</p:attrName>
                                        </p:attrNameLst>
                                      </p:cBhvr>
                                      <p:to>
                                        <p:strVal val="visible"/>
                                      </p:to>
                                    </p:set>
                                    <p:animEffect transition="in" filter="wipe(up)">
                                      <p:cBhvr>
                                        <p:cTn id="69" dur="500"/>
                                        <p:tgtEl>
                                          <p:spTgt spid="17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4" grpId="0" animBg="1"/>
      <p:bldP spid="17415" grpId="0"/>
      <p:bldP spid="17416" grpId="0" animBg="1"/>
      <p:bldP spid="17417" grpId="0"/>
      <p:bldP spid="17418" grpId="0" animBg="1"/>
      <p:bldP spid="17419" grpId="0"/>
      <p:bldP spid="17420" grpId="0" animBg="1"/>
      <p:bldP spid="17421" grpId="0"/>
      <p:bldP spid="17422" grpId="0"/>
      <p:bldP spid="17423" grpId="0"/>
      <p:bldP spid="17424" grpId="0"/>
      <p:bldP spid="174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1843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1843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8437" name="Freeform 6"/>
          <p:cNvSpPr/>
          <p:nvPr/>
        </p:nvSpPr>
        <p:spPr>
          <a:xfrm>
            <a:off x="1524000" y="2382838"/>
            <a:ext cx="1017588" cy="849312"/>
          </a:xfrm>
          <a:custGeom>
            <a:avLst/>
            <a:gdLst/>
            <a:ahLst/>
            <a:cxnLst>
              <a:cxn ang="0">
                <a:pos x="0" y="334995"/>
              </a:cxn>
              <a:cxn ang="0">
                <a:pos x="812360" y="0"/>
              </a:cxn>
              <a:cxn ang="0">
                <a:pos x="1017588" y="650942"/>
              </a:cxn>
              <a:cxn ang="0">
                <a:pos x="421638" y="849312"/>
              </a:cxn>
              <a:cxn ang="0">
                <a:pos x="0" y="334995"/>
              </a:cxn>
            </a:cxnLst>
            <a:rect l="0" t="0" r="0" b="0"/>
            <a:pathLst>
              <a:path w="1547" h="1293">
                <a:moveTo>
                  <a:pt x="0" y="510"/>
                </a:moveTo>
                <a:lnTo>
                  <a:pt x="1235" y="0"/>
                </a:lnTo>
                <a:lnTo>
                  <a:pt x="1547" y="991"/>
                </a:lnTo>
                <a:lnTo>
                  <a:pt x="641" y="1293"/>
                </a:lnTo>
                <a:lnTo>
                  <a:pt x="0" y="510"/>
                </a:lnTo>
                <a:close/>
              </a:path>
            </a:pathLst>
          </a:custGeom>
          <a:solidFill>
            <a:srgbClr val="5C5B59">
              <a:alpha val="100000"/>
            </a:srgbClr>
          </a:solidFill>
          <a:ln w="9525">
            <a:noFill/>
          </a:ln>
        </p:spPr>
        <p:txBody>
          <a:bodyPr/>
          <a:lstStyle/>
          <a:p>
            <a:endParaRPr lang="zh-CN" altLang="en-US"/>
          </a:p>
        </p:txBody>
      </p:sp>
      <p:sp>
        <p:nvSpPr>
          <p:cNvPr id="18438" name="Freeform 7"/>
          <p:cNvSpPr/>
          <p:nvPr/>
        </p:nvSpPr>
        <p:spPr>
          <a:xfrm>
            <a:off x="2957513" y="2382838"/>
            <a:ext cx="1017587" cy="849312"/>
          </a:xfrm>
          <a:custGeom>
            <a:avLst/>
            <a:gdLst/>
            <a:ahLst/>
            <a:cxnLst>
              <a:cxn ang="0">
                <a:pos x="1017587" y="334995"/>
              </a:cxn>
              <a:cxn ang="0">
                <a:pos x="204570" y="0"/>
              </a:cxn>
              <a:cxn ang="0">
                <a:pos x="0" y="650942"/>
              </a:cxn>
              <a:cxn ang="0">
                <a:pos x="642652" y="849312"/>
              </a:cxn>
              <a:cxn ang="0">
                <a:pos x="1017587" y="334995"/>
              </a:cxn>
            </a:cxnLst>
            <a:rect l="0" t="0" r="0" b="0"/>
            <a:pathLst>
              <a:path w="1547" h="1293">
                <a:moveTo>
                  <a:pt x="1547" y="510"/>
                </a:moveTo>
                <a:lnTo>
                  <a:pt x="311" y="0"/>
                </a:lnTo>
                <a:lnTo>
                  <a:pt x="0" y="991"/>
                </a:lnTo>
                <a:lnTo>
                  <a:pt x="977" y="1293"/>
                </a:lnTo>
                <a:lnTo>
                  <a:pt x="1547" y="510"/>
                </a:lnTo>
                <a:close/>
              </a:path>
            </a:pathLst>
          </a:custGeom>
          <a:solidFill>
            <a:srgbClr val="5C5B59">
              <a:alpha val="100000"/>
            </a:srgbClr>
          </a:solidFill>
          <a:ln w="9525">
            <a:noFill/>
          </a:ln>
        </p:spPr>
        <p:txBody>
          <a:bodyPr/>
          <a:lstStyle/>
          <a:p>
            <a:endParaRPr lang="zh-CN" altLang="en-US"/>
          </a:p>
        </p:txBody>
      </p:sp>
      <p:sp>
        <p:nvSpPr>
          <p:cNvPr id="18439" name="Freeform 8"/>
          <p:cNvSpPr/>
          <p:nvPr/>
        </p:nvSpPr>
        <p:spPr>
          <a:xfrm>
            <a:off x="1603375" y="1095375"/>
            <a:ext cx="2260600" cy="2486025"/>
          </a:xfrm>
          <a:custGeom>
            <a:avLst/>
            <a:gdLst/>
            <a:ahLst/>
            <a:cxnLst>
              <a:cxn ang="0">
                <a:pos x="743620915" y="0"/>
              </a:cxn>
              <a:cxn ang="0">
                <a:pos x="1487674865" y="743788139"/>
              </a:cxn>
              <a:cxn ang="0">
                <a:pos x="820711653" y="1484110851"/>
              </a:cxn>
              <a:cxn ang="0">
                <a:pos x="784331458" y="1555586867"/>
              </a:cxn>
              <a:cxn ang="0">
                <a:pos x="743620915" y="1636160537"/>
              </a:cxn>
              <a:cxn ang="0">
                <a:pos x="703343407" y="1555586867"/>
              </a:cxn>
              <a:cxn ang="0">
                <a:pos x="666963212" y="1484110851"/>
              </a:cxn>
              <a:cxn ang="0">
                <a:pos x="0" y="743788139"/>
              </a:cxn>
              <a:cxn ang="0">
                <a:pos x="743620915" y="0"/>
              </a:cxn>
            </a:cxnLst>
            <a:rect l="0" t="0" r="0" b="0"/>
            <a:pathLst>
              <a:path w="3435" h="3777">
                <a:moveTo>
                  <a:pt x="1717" y="0"/>
                </a:moveTo>
                <a:cubicBezTo>
                  <a:pt x="2666" y="0"/>
                  <a:pt x="3435" y="769"/>
                  <a:pt x="3435" y="1717"/>
                </a:cubicBezTo>
                <a:cubicBezTo>
                  <a:pt x="3435" y="2606"/>
                  <a:pt x="2760" y="3337"/>
                  <a:pt x="1895" y="3426"/>
                </a:cubicBezTo>
                <a:lnTo>
                  <a:pt x="1811" y="3591"/>
                </a:lnTo>
                <a:lnTo>
                  <a:pt x="1717" y="3777"/>
                </a:lnTo>
                <a:lnTo>
                  <a:pt x="1624" y="3591"/>
                </a:lnTo>
                <a:lnTo>
                  <a:pt x="1540" y="3426"/>
                </a:lnTo>
                <a:cubicBezTo>
                  <a:pt x="675" y="3337"/>
                  <a:pt x="0" y="2606"/>
                  <a:pt x="0" y="1717"/>
                </a:cubicBezTo>
                <a:cubicBezTo>
                  <a:pt x="0" y="769"/>
                  <a:pt x="769" y="0"/>
                  <a:pt x="1717" y="0"/>
                </a:cubicBezTo>
                <a:close/>
              </a:path>
            </a:pathLst>
          </a:custGeom>
          <a:solidFill>
            <a:schemeClr val="accent1">
              <a:alpha val="100000"/>
            </a:schemeClr>
          </a:solidFill>
          <a:ln w="9525">
            <a:noFill/>
          </a:ln>
        </p:spPr>
        <p:txBody>
          <a:bodyPr/>
          <a:lstStyle/>
          <a:p>
            <a:endParaRPr lang="zh-CN" altLang="en-US"/>
          </a:p>
        </p:txBody>
      </p:sp>
      <p:sp>
        <p:nvSpPr>
          <p:cNvPr id="18440" name="Oval 9"/>
          <p:cNvSpPr/>
          <p:nvPr/>
        </p:nvSpPr>
        <p:spPr>
          <a:xfrm>
            <a:off x="1662113" y="1152525"/>
            <a:ext cx="2144712" cy="214630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8441" name="Freeform 10"/>
          <p:cNvSpPr/>
          <p:nvPr/>
        </p:nvSpPr>
        <p:spPr>
          <a:xfrm>
            <a:off x="1524000" y="2717800"/>
            <a:ext cx="2451100" cy="514350"/>
          </a:xfrm>
          <a:custGeom>
            <a:avLst/>
            <a:gdLst/>
            <a:ahLst/>
            <a:cxnLst>
              <a:cxn ang="0">
                <a:pos x="0" y="0"/>
              </a:cxn>
              <a:cxn ang="0">
                <a:pos x="1612983654" y="0"/>
              </a:cxn>
              <a:cxn ang="0">
                <a:pos x="1366231036" y="338730021"/>
              </a:cxn>
              <a:cxn ang="0">
                <a:pos x="277488728" y="338730021"/>
              </a:cxn>
              <a:cxn ang="0">
                <a:pos x="0" y="0"/>
              </a:cxn>
            </a:cxnLst>
            <a:rect l="0" t="0" r="0" b="0"/>
            <a:pathLst>
              <a:path w="3726" h="783">
                <a:moveTo>
                  <a:pt x="0" y="0"/>
                </a:moveTo>
                <a:lnTo>
                  <a:pt x="3726" y="0"/>
                </a:lnTo>
                <a:lnTo>
                  <a:pt x="3156" y="783"/>
                </a:lnTo>
                <a:lnTo>
                  <a:pt x="641" y="783"/>
                </a:lnTo>
                <a:lnTo>
                  <a:pt x="0" y="0"/>
                </a:lnTo>
                <a:close/>
              </a:path>
            </a:pathLst>
          </a:custGeom>
          <a:solidFill>
            <a:schemeClr val="bg1">
              <a:alpha val="100000"/>
            </a:schemeClr>
          </a:solidFill>
          <a:ln w="9525">
            <a:noFill/>
          </a:ln>
        </p:spPr>
        <p:txBody>
          <a:bodyPr/>
          <a:lstStyle/>
          <a:p>
            <a:endParaRPr lang="zh-CN" altLang="en-US"/>
          </a:p>
        </p:txBody>
      </p:sp>
      <p:sp>
        <p:nvSpPr>
          <p:cNvPr id="18442" name="TextBox 9"/>
          <p:cNvSpPr txBox="1"/>
          <p:nvPr/>
        </p:nvSpPr>
        <p:spPr>
          <a:xfrm>
            <a:off x="2343150" y="2725738"/>
            <a:ext cx="901700" cy="523875"/>
          </a:xfrm>
          <a:prstGeom prst="rect">
            <a:avLst/>
          </a:prstGeom>
          <a:noFill/>
          <a:ln w="9525">
            <a:noFill/>
          </a:ln>
        </p:spPr>
        <p:txBody>
          <a:bodyPr wrap="none">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目标</a:t>
            </a:r>
          </a:p>
        </p:txBody>
      </p:sp>
      <p:sp>
        <p:nvSpPr>
          <p:cNvPr id="18443" name="Freeform 27"/>
          <p:cNvSpPr>
            <a:spLocks noEditPoints="1"/>
          </p:cNvSpPr>
          <p:nvPr/>
        </p:nvSpPr>
        <p:spPr>
          <a:xfrm>
            <a:off x="2200275" y="1584325"/>
            <a:ext cx="1003300" cy="1000125"/>
          </a:xfrm>
          <a:custGeom>
            <a:avLst/>
            <a:gdLst/>
            <a:ahLst/>
            <a:cxnLst>
              <a:cxn ang="0">
                <a:pos x="759464758" y="542839750"/>
              </a:cxn>
              <a:cxn ang="0">
                <a:pos x="546080125" y="754958406"/>
              </a:cxn>
              <a:cxn ang="0">
                <a:pos x="759464758" y="967077063"/>
              </a:cxn>
              <a:cxn ang="0">
                <a:pos x="972847875" y="754958406"/>
              </a:cxn>
              <a:cxn ang="0">
                <a:pos x="940725604" y="640916963"/>
              </a:cxn>
              <a:cxn ang="0">
                <a:pos x="1183937951" y="399146564"/>
              </a:cxn>
              <a:cxn ang="0">
                <a:pos x="1317016148" y="399146564"/>
              </a:cxn>
              <a:cxn ang="0">
                <a:pos x="1518928000" y="198432656"/>
              </a:cxn>
              <a:cxn ang="0">
                <a:pos x="1323899817" y="191590411"/>
              </a:cxn>
              <a:cxn ang="0">
                <a:pos x="1317016148" y="0"/>
              </a:cxn>
              <a:cxn ang="0">
                <a:pos x="1115104297" y="198432656"/>
              </a:cxn>
              <a:cxn ang="0">
                <a:pos x="1115104297" y="333002345"/>
              </a:cxn>
              <a:cxn ang="0">
                <a:pos x="871891949" y="574771233"/>
              </a:cxn>
              <a:cxn ang="0">
                <a:pos x="759464758" y="542839750"/>
              </a:cxn>
              <a:cxn ang="0">
                <a:pos x="1103631516" y="754958406"/>
              </a:cxn>
              <a:cxn ang="0">
                <a:pos x="759464758" y="1097084248"/>
              </a:cxn>
              <a:cxn ang="0">
                <a:pos x="415296484" y="754958406"/>
              </a:cxn>
              <a:cxn ang="0">
                <a:pos x="759464758" y="412832564"/>
              </a:cxn>
              <a:cxn ang="0">
                <a:pos x="881070174" y="433359299"/>
              </a:cxn>
              <a:cxn ang="0">
                <a:pos x="979731543" y="335283597"/>
              </a:cxn>
              <a:cxn ang="0">
                <a:pos x="759464758" y="282823868"/>
              </a:cxn>
              <a:cxn ang="0">
                <a:pos x="284512844" y="754958406"/>
              </a:cxn>
              <a:cxn ang="0">
                <a:pos x="759464758" y="1227092944"/>
              </a:cxn>
              <a:cxn ang="0">
                <a:pos x="1234415156" y="754958406"/>
              </a:cxn>
              <a:cxn ang="0">
                <a:pos x="1179348839" y="535997505"/>
              </a:cxn>
              <a:cxn ang="0">
                <a:pos x="1080687469" y="634073207"/>
              </a:cxn>
              <a:cxn ang="0">
                <a:pos x="1103631516" y="754958406"/>
              </a:cxn>
              <a:cxn ang="0">
                <a:pos x="1317016148" y="494942525"/>
              </a:cxn>
              <a:cxn ang="0">
                <a:pos x="1376671578" y="754958406"/>
              </a:cxn>
              <a:cxn ang="0">
                <a:pos x="759464758" y="1368504879"/>
              </a:cxn>
              <a:cxn ang="0">
                <a:pos x="142256422" y="754958406"/>
              </a:cxn>
              <a:cxn ang="0">
                <a:pos x="759464758" y="141411934"/>
              </a:cxn>
              <a:cxn ang="0">
                <a:pos x="1021032039" y="198432656"/>
              </a:cxn>
              <a:cxn ang="0">
                <a:pos x="1048565198" y="132288437"/>
              </a:cxn>
              <a:cxn ang="0">
                <a:pos x="1101336959" y="79828708"/>
              </a:cxn>
              <a:cxn ang="0">
                <a:pos x="759464758" y="0"/>
              </a:cxn>
              <a:cxn ang="0">
                <a:pos x="0" y="754958406"/>
              </a:cxn>
              <a:cxn ang="0">
                <a:pos x="759464758" y="1509916813"/>
              </a:cxn>
              <a:cxn ang="0">
                <a:pos x="1518928000" y="754958406"/>
              </a:cxn>
              <a:cxn ang="0">
                <a:pos x="1436327008" y="415113816"/>
              </a:cxn>
              <a:cxn ang="0">
                <a:pos x="1383555247" y="467572034"/>
              </a:cxn>
              <a:cxn ang="0">
                <a:pos x="1317016148" y="494942525"/>
              </a:cxn>
            </a:cxnLst>
            <a:rect l="0" t="0" r="0" b="0"/>
            <a:pathLst>
              <a:path w="662" h="662">
                <a:moveTo>
                  <a:pt x="331" y="238"/>
                </a:moveTo>
                <a:cubicBezTo>
                  <a:pt x="280" y="238"/>
                  <a:pt x="238" y="279"/>
                  <a:pt x="238" y="331"/>
                </a:cubicBezTo>
                <a:cubicBezTo>
                  <a:pt x="238" y="382"/>
                  <a:pt x="280" y="424"/>
                  <a:pt x="331" y="424"/>
                </a:cubicBezTo>
                <a:cubicBezTo>
                  <a:pt x="382" y="424"/>
                  <a:pt x="424" y="382"/>
                  <a:pt x="424" y="331"/>
                </a:cubicBezTo>
                <a:cubicBezTo>
                  <a:pt x="424" y="313"/>
                  <a:pt x="419" y="296"/>
                  <a:pt x="410" y="281"/>
                </a:cubicBezTo>
                <a:lnTo>
                  <a:pt x="516" y="175"/>
                </a:lnTo>
                <a:lnTo>
                  <a:pt x="574" y="175"/>
                </a:lnTo>
                <a:lnTo>
                  <a:pt x="662" y="87"/>
                </a:lnTo>
                <a:lnTo>
                  <a:pt x="577" y="84"/>
                </a:lnTo>
                <a:lnTo>
                  <a:pt x="574" y="0"/>
                </a:lnTo>
                <a:lnTo>
                  <a:pt x="486" y="87"/>
                </a:lnTo>
                <a:lnTo>
                  <a:pt x="486" y="146"/>
                </a:lnTo>
                <a:lnTo>
                  <a:pt x="380" y="252"/>
                </a:lnTo>
                <a:cubicBezTo>
                  <a:pt x="366" y="243"/>
                  <a:pt x="349" y="238"/>
                  <a:pt x="331" y="238"/>
                </a:cubicBezTo>
                <a:close/>
                <a:moveTo>
                  <a:pt x="481" y="331"/>
                </a:moveTo>
                <a:cubicBezTo>
                  <a:pt x="481" y="413"/>
                  <a:pt x="414" y="481"/>
                  <a:pt x="331" y="481"/>
                </a:cubicBezTo>
                <a:cubicBezTo>
                  <a:pt x="248" y="481"/>
                  <a:pt x="181" y="413"/>
                  <a:pt x="181" y="331"/>
                </a:cubicBezTo>
                <a:cubicBezTo>
                  <a:pt x="181" y="248"/>
                  <a:pt x="248" y="181"/>
                  <a:pt x="331" y="181"/>
                </a:cubicBezTo>
                <a:cubicBezTo>
                  <a:pt x="349" y="181"/>
                  <a:pt x="367" y="184"/>
                  <a:pt x="384" y="190"/>
                </a:cubicBezTo>
                <a:lnTo>
                  <a:pt x="427" y="147"/>
                </a:lnTo>
                <a:cubicBezTo>
                  <a:pt x="398" y="132"/>
                  <a:pt x="366" y="124"/>
                  <a:pt x="331" y="124"/>
                </a:cubicBezTo>
                <a:cubicBezTo>
                  <a:pt x="217" y="124"/>
                  <a:pt x="124" y="217"/>
                  <a:pt x="124" y="331"/>
                </a:cubicBezTo>
                <a:cubicBezTo>
                  <a:pt x="124" y="445"/>
                  <a:pt x="217" y="538"/>
                  <a:pt x="331" y="538"/>
                </a:cubicBezTo>
                <a:cubicBezTo>
                  <a:pt x="445" y="538"/>
                  <a:pt x="538" y="445"/>
                  <a:pt x="538" y="331"/>
                </a:cubicBezTo>
                <a:cubicBezTo>
                  <a:pt x="538" y="296"/>
                  <a:pt x="529" y="264"/>
                  <a:pt x="514" y="235"/>
                </a:cubicBezTo>
                <a:lnTo>
                  <a:pt x="471" y="278"/>
                </a:lnTo>
                <a:cubicBezTo>
                  <a:pt x="478" y="294"/>
                  <a:pt x="481" y="312"/>
                  <a:pt x="481" y="331"/>
                </a:cubicBezTo>
                <a:close/>
                <a:moveTo>
                  <a:pt x="574" y="217"/>
                </a:moveTo>
                <a:cubicBezTo>
                  <a:pt x="591" y="251"/>
                  <a:pt x="600" y="290"/>
                  <a:pt x="600" y="331"/>
                </a:cubicBezTo>
                <a:cubicBezTo>
                  <a:pt x="600" y="479"/>
                  <a:pt x="479" y="600"/>
                  <a:pt x="331" y="600"/>
                </a:cubicBezTo>
                <a:cubicBezTo>
                  <a:pt x="183" y="600"/>
                  <a:pt x="62" y="479"/>
                  <a:pt x="62" y="331"/>
                </a:cubicBezTo>
                <a:cubicBezTo>
                  <a:pt x="62" y="182"/>
                  <a:pt x="183" y="62"/>
                  <a:pt x="331" y="62"/>
                </a:cubicBezTo>
                <a:cubicBezTo>
                  <a:pt x="372" y="62"/>
                  <a:pt x="410" y="71"/>
                  <a:pt x="445" y="87"/>
                </a:cubicBezTo>
                <a:cubicBezTo>
                  <a:pt x="445" y="76"/>
                  <a:pt x="449" y="66"/>
                  <a:pt x="457" y="58"/>
                </a:cubicBezTo>
                <a:lnTo>
                  <a:pt x="480" y="35"/>
                </a:lnTo>
                <a:cubicBezTo>
                  <a:pt x="435" y="13"/>
                  <a:pt x="385" y="0"/>
                  <a:pt x="331" y="0"/>
                </a:cubicBezTo>
                <a:cubicBezTo>
                  <a:pt x="148" y="0"/>
                  <a:pt x="0" y="148"/>
                  <a:pt x="0" y="331"/>
                </a:cubicBezTo>
                <a:cubicBezTo>
                  <a:pt x="0" y="514"/>
                  <a:pt x="148" y="662"/>
                  <a:pt x="331" y="662"/>
                </a:cubicBezTo>
                <a:cubicBezTo>
                  <a:pt x="514" y="662"/>
                  <a:pt x="662" y="514"/>
                  <a:pt x="662" y="331"/>
                </a:cubicBezTo>
                <a:cubicBezTo>
                  <a:pt x="662" y="277"/>
                  <a:pt x="649" y="226"/>
                  <a:pt x="626" y="182"/>
                </a:cubicBezTo>
                <a:lnTo>
                  <a:pt x="603" y="205"/>
                </a:lnTo>
                <a:cubicBezTo>
                  <a:pt x="596" y="212"/>
                  <a:pt x="585" y="217"/>
                  <a:pt x="574" y="217"/>
                </a:cubicBezTo>
                <a:close/>
              </a:path>
            </a:pathLst>
          </a:custGeom>
          <a:solidFill>
            <a:schemeClr val="bg1">
              <a:alpha val="100000"/>
            </a:schemeClr>
          </a:solidFill>
          <a:ln w="9525">
            <a:noFill/>
          </a:ln>
        </p:spPr>
        <p:txBody>
          <a:bodyPr/>
          <a:lstStyle/>
          <a:p>
            <a:endParaRPr lang="zh-CN" altLang="en-US"/>
          </a:p>
        </p:txBody>
      </p:sp>
      <p:sp>
        <p:nvSpPr>
          <p:cNvPr id="18444" name="Freeform 6"/>
          <p:cNvSpPr/>
          <p:nvPr/>
        </p:nvSpPr>
        <p:spPr>
          <a:xfrm>
            <a:off x="4545013" y="2382838"/>
            <a:ext cx="1017587" cy="849312"/>
          </a:xfrm>
          <a:custGeom>
            <a:avLst/>
            <a:gdLst/>
            <a:ahLst/>
            <a:cxnLst>
              <a:cxn ang="0">
                <a:pos x="0" y="334995"/>
              </a:cxn>
              <a:cxn ang="0">
                <a:pos x="812359" y="0"/>
              </a:cxn>
              <a:cxn ang="0">
                <a:pos x="1017587" y="650942"/>
              </a:cxn>
              <a:cxn ang="0">
                <a:pos x="421638" y="849312"/>
              </a:cxn>
              <a:cxn ang="0">
                <a:pos x="0" y="334995"/>
              </a:cxn>
            </a:cxnLst>
            <a:rect l="0" t="0" r="0" b="0"/>
            <a:pathLst>
              <a:path w="1547" h="1293">
                <a:moveTo>
                  <a:pt x="0" y="510"/>
                </a:moveTo>
                <a:lnTo>
                  <a:pt x="1235" y="0"/>
                </a:lnTo>
                <a:lnTo>
                  <a:pt x="1547" y="991"/>
                </a:lnTo>
                <a:lnTo>
                  <a:pt x="641" y="1293"/>
                </a:lnTo>
                <a:lnTo>
                  <a:pt x="0" y="510"/>
                </a:lnTo>
                <a:close/>
              </a:path>
            </a:pathLst>
          </a:custGeom>
          <a:solidFill>
            <a:srgbClr val="5C5B59">
              <a:alpha val="100000"/>
            </a:srgbClr>
          </a:solidFill>
          <a:ln w="9525">
            <a:noFill/>
          </a:ln>
        </p:spPr>
        <p:txBody>
          <a:bodyPr/>
          <a:lstStyle/>
          <a:p>
            <a:endParaRPr lang="zh-CN" altLang="en-US"/>
          </a:p>
        </p:txBody>
      </p:sp>
      <p:sp>
        <p:nvSpPr>
          <p:cNvPr id="18445" name="Freeform 7"/>
          <p:cNvSpPr/>
          <p:nvPr/>
        </p:nvSpPr>
        <p:spPr>
          <a:xfrm>
            <a:off x="5978525" y="2382838"/>
            <a:ext cx="1017588" cy="849312"/>
          </a:xfrm>
          <a:custGeom>
            <a:avLst/>
            <a:gdLst/>
            <a:ahLst/>
            <a:cxnLst>
              <a:cxn ang="0">
                <a:pos x="1017588" y="334995"/>
              </a:cxn>
              <a:cxn ang="0">
                <a:pos x="204570" y="0"/>
              </a:cxn>
              <a:cxn ang="0">
                <a:pos x="0" y="650942"/>
              </a:cxn>
              <a:cxn ang="0">
                <a:pos x="642653" y="849312"/>
              </a:cxn>
              <a:cxn ang="0">
                <a:pos x="1017588" y="334995"/>
              </a:cxn>
            </a:cxnLst>
            <a:rect l="0" t="0" r="0" b="0"/>
            <a:pathLst>
              <a:path w="1547" h="1293">
                <a:moveTo>
                  <a:pt x="1547" y="510"/>
                </a:moveTo>
                <a:lnTo>
                  <a:pt x="311" y="0"/>
                </a:lnTo>
                <a:lnTo>
                  <a:pt x="0" y="991"/>
                </a:lnTo>
                <a:lnTo>
                  <a:pt x="977" y="1293"/>
                </a:lnTo>
                <a:lnTo>
                  <a:pt x="1547" y="510"/>
                </a:lnTo>
                <a:close/>
              </a:path>
            </a:pathLst>
          </a:custGeom>
          <a:solidFill>
            <a:srgbClr val="5C5B59">
              <a:alpha val="100000"/>
            </a:srgbClr>
          </a:solidFill>
          <a:ln w="9525">
            <a:noFill/>
          </a:ln>
        </p:spPr>
        <p:txBody>
          <a:bodyPr/>
          <a:lstStyle/>
          <a:p>
            <a:endParaRPr lang="zh-CN" altLang="en-US"/>
          </a:p>
        </p:txBody>
      </p:sp>
      <p:sp>
        <p:nvSpPr>
          <p:cNvPr id="18446" name="Freeform 8"/>
          <p:cNvSpPr/>
          <p:nvPr/>
        </p:nvSpPr>
        <p:spPr>
          <a:xfrm>
            <a:off x="4625975" y="1095375"/>
            <a:ext cx="2260600" cy="2486025"/>
          </a:xfrm>
          <a:custGeom>
            <a:avLst/>
            <a:gdLst/>
            <a:ahLst/>
            <a:cxnLst>
              <a:cxn ang="0">
                <a:pos x="743620915" y="0"/>
              </a:cxn>
              <a:cxn ang="0">
                <a:pos x="1487674865" y="743788139"/>
              </a:cxn>
              <a:cxn ang="0">
                <a:pos x="820711653" y="1484110851"/>
              </a:cxn>
              <a:cxn ang="0">
                <a:pos x="784331458" y="1555586867"/>
              </a:cxn>
              <a:cxn ang="0">
                <a:pos x="743620915" y="1636160537"/>
              </a:cxn>
              <a:cxn ang="0">
                <a:pos x="703343407" y="1555586867"/>
              </a:cxn>
              <a:cxn ang="0">
                <a:pos x="666963212" y="1484110851"/>
              </a:cxn>
              <a:cxn ang="0">
                <a:pos x="0" y="743788139"/>
              </a:cxn>
              <a:cxn ang="0">
                <a:pos x="743620915" y="0"/>
              </a:cxn>
            </a:cxnLst>
            <a:rect l="0" t="0" r="0" b="0"/>
            <a:pathLst>
              <a:path w="3435" h="3777">
                <a:moveTo>
                  <a:pt x="1717" y="0"/>
                </a:moveTo>
                <a:cubicBezTo>
                  <a:pt x="2666" y="0"/>
                  <a:pt x="3435" y="769"/>
                  <a:pt x="3435" y="1717"/>
                </a:cubicBezTo>
                <a:cubicBezTo>
                  <a:pt x="3435" y="2606"/>
                  <a:pt x="2760" y="3337"/>
                  <a:pt x="1895" y="3426"/>
                </a:cubicBezTo>
                <a:lnTo>
                  <a:pt x="1811" y="3591"/>
                </a:lnTo>
                <a:lnTo>
                  <a:pt x="1717" y="3777"/>
                </a:lnTo>
                <a:lnTo>
                  <a:pt x="1624" y="3591"/>
                </a:lnTo>
                <a:lnTo>
                  <a:pt x="1540" y="3426"/>
                </a:lnTo>
                <a:cubicBezTo>
                  <a:pt x="675" y="3337"/>
                  <a:pt x="0" y="2606"/>
                  <a:pt x="0" y="1717"/>
                </a:cubicBezTo>
                <a:cubicBezTo>
                  <a:pt x="0" y="769"/>
                  <a:pt x="769" y="0"/>
                  <a:pt x="1717" y="0"/>
                </a:cubicBezTo>
                <a:close/>
              </a:path>
            </a:pathLst>
          </a:custGeom>
          <a:solidFill>
            <a:schemeClr val="accent1">
              <a:alpha val="100000"/>
            </a:schemeClr>
          </a:solidFill>
          <a:ln w="9525">
            <a:noFill/>
          </a:ln>
        </p:spPr>
        <p:txBody>
          <a:bodyPr/>
          <a:lstStyle/>
          <a:p>
            <a:endParaRPr lang="zh-CN" altLang="en-US"/>
          </a:p>
        </p:txBody>
      </p:sp>
      <p:sp>
        <p:nvSpPr>
          <p:cNvPr id="18447" name="Oval 9"/>
          <p:cNvSpPr/>
          <p:nvPr/>
        </p:nvSpPr>
        <p:spPr>
          <a:xfrm>
            <a:off x="4683125" y="1152525"/>
            <a:ext cx="2144713" cy="214630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8448" name="Freeform 10"/>
          <p:cNvSpPr/>
          <p:nvPr/>
        </p:nvSpPr>
        <p:spPr>
          <a:xfrm>
            <a:off x="4545013" y="2717800"/>
            <a:ext cx="2451100" cy="514350"/>
          </a:xfrm>
          <a:custGeom>
            <a:avLst/>
            <a:gdLst/>
            <a:ahLst/>
            <a:cxnLst>
              <a:cxn ang="0">
                <a:pos x="0" y="0"/>
              </a:cxn>
              <a:cxn ang="0">
                <a:pos x="1612983654" y="0"/>
              </a:cxn>
              <a:cxn ang="0">
                <a:pos x="1366231036" y="338730021"/>
              </a:cxn>
              <a:cxn ang="0">
                <a:pos x="277488728" y="338730021"/>
              </a:cxn>
              <a:cxn ang="0">
                <a:pos x="0" y="0"/>
              </a:cxn>
            </a:cxnLst>
            <a:rect l="0" t="0" r="0" b="0"/>
            <a:pathLst>
              <a:path w="3726" h="783">
                <a:moveTo>
                  <a:pt x="0" y="0"/>
                </a:moveTo>
                <a:lnTo>
                  <a:pt x="3726" y="0"/>
                </a:lnTo>
                <a:lnTo>
                  <a:pt x="3156" y="783"/>
                </a:lnTo>
                <a:lnTo>
                  <a:pt x="641" y="783"/>
                </a:lnTo>
                <a:lnTo>
                  <a:pt x="0" y="0"/>
                </a:lnTo>
                <a:close/>
              </a:path>
            </a:pathLst>
          </a:custGeom>
          <a:solidFill>
            <a:schemeClr val="bg1">
              <a:alpha val="100000"/>
            </a:schemeClr>
          </a:solidFill>
          <a:ln w="9525">
            <a:noFill/>
          </a:ln>
        </p:spPr>
        <p:txBody>
          <a:bodyPr/>
          <a:lstStyle/>
          <a:p>
            <a:endParaRPr lang="zh-CN" altLang="en-US"/>
          </a:p>
        </p:txBody>
      </p:sp>
      <p:sp>
        <p:nvSpPr>
          <p:cNvPr id="18449" name="TextBox 16"/>
          <p:cNvSpPr txBox="1"/>
          <p:nvPr/>
        </p:nvSpPr>
        <p:spPr>
          <a:xfrm>
            <a:off x="5364163" y="2725738"/>
            <a:ext cx="903287" cy="523875"/>
          </a:xfrm>
          <a:prstGeom prst="rect">
            <a:avLst/>
          </a:prstGeom>
          <a:noFill/>
          <a:ln w="9525">
            <a:noFill/>
          </a:ln>
        </p:spPr>
        <p:txBody>
          <a:bodyPr wrap="none">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思路</a:t>
            </a:r>
          </a:p>
        </p:txBody>
      </p:sp>
      <p:sp>
        <p:nvSpPr>
          <p:cNvPr id="18450" name="Freeform 29"/>
          <p:cNvSpPr>
            <a:spLocks noEditPoints="1"/>
          </p:cNvSpPr>
          <p:nvPr/>
        </p:nvSpPr>
        <p:spPr>
          <a:xfrm>
            <a:off x="5300663" y="1416050"/>
            <a:ext cx="908050" cy="1236663"/>
          </a:xfrm>
          <a:custGeom>
            <a:avLst/>
            <a:gdLst/>
            <a:ahLst/>
            <a:cxnLst>
              <a:cxn ang="0">
                <a:pos x="125907186" y="630519736"/>
              </a:cxn>
              <a:cxn ang="0">
                <a:pos x="0" y="683062795"/>
              </a:cxn>
              <a:cxn ang="0">
                <a:pos x="123617387" y="733321505"/>
              </a:cxn>
              <a:cxn ang="0">
                <a:pos x="251814372" y="333536175"/>
              </a:cxn>
              <a:cxn ang="0">
                <a:pos x="274706313" y="212458099"/>
              </a:cxn>
              <a:cxn ang="0">
                <a:pos x="201450893" y="283277465"/>
              </a:cxn>
              <a:cxn ang="0">
                <a:pos x="684475983" y="130215474"/>
              </a:cxn>
              <a:cxn ang="0">
                <a:pos x="737127749" y="52543059"/>
              </a:cxn>
              <a:cxn ang="0">
                <a:pos x="634112503" y="52543059"/>
              </a:cxn>
              <a:cxn ang="0">
                <a:pos x="684475983" y="130215474"/>
              </a:cxn>
              <a:cxn ang="0">
                <a:pos x="1169789359" y="276422905"/>
              </a:cxn>
              <a:cxn ang="0">
                <a:pos x="1096535452" y="203319189"/>
              </a:cxn>
              <a:cxn ang="0">
                <a:pos x="1117137593" y="328967476"/>
              </a:cxn>
              <a:cxn ang="0">
                <a:pos x="1245334579" y="630519736"/>
              </a:cxn>
              <a:cxn ang="0">
                <a:pos x="1247622865" y="733321505"/>
              </a:cxn>
              <a:cxn ang="0">
                <a:pos x="1373530051" y="683062795"/>
              </a:cxn>
              <a:cxn ang="0">
                <a:pos x="952314411" y="715045199"/>
              </a:cxn>
              <a:cxn ang="0">
                <a:pos x="750863518" y="779011517"/>
              </a:cxn>
              <a:cxn ang="0">
                <a:pos x="686765782" y="980046357"/>
              </a:cxn>
              <a:cxn ang="0">
                <a:pos x="622666533" y="779011517"/>
              </a:cxn>
              <a:cxn ang="0">
                <a:pos x="421215640" y="715045199"/>
              </a:cxn>
              <a:cxn ang="0">
                <a:pos x="622666533" y="651080392"/>
              </a:cxn>
              <a:cxn ang="0">
                <a:pos x="686765782" y="450045552"/>
              </a:cxn>
              <a:cxn ang="0">
                <a:pos x="750863518" y="651080392"/>
              </a:cxn>
              <a:cxn ang="0">
                <a:pos x="952314411" y="715045199"/>
              </a:cxn>
              <a:cxn ang="0">
                <a:pos x="489892975" y="1674532411"/>
              </a:cxn>
              <a:cxn ang="0">
                <a:pos x="890504961" y="1475781920"/>
              </a:cxn>
              <a:cxn ang="0">
                <a:pos x="531098771" y="1713369374"/>
              </a:cxn>
              <a:cxn ang="0">
                <a:pos x="849299165" y="1713369374"/>
              </a:cxn>
              <a:cxn ang="0">
                <a:pos x="556278997" y="1610566093"/>
              </a:cxn>
              <a:cxn ang="0">
                <a:pos x="556278997" y="1738498729"/>
              </a:cxn>
              <a:cxn ang="0">
                <a:pos x="890504961" y="1674532411"/>
              </a:cxn>
              <a:cxn ang="0">
                <a:pos x="556278997" y="1610566093"/>
              </a:cxn>
              <a:cxn ang="0">
                <a:pos x="567726481" y="1400393855"/>
              </a:cxn>
              <a:cxn ang="0">
                <a:pos x="434951410" y="1245047515"/>
              </a:cxn>
              <a:cxn ang="0">
                <a:pos x="290730369" y="980046357"/>
              </a:cxn>
              <a:cxn ang="0">
                <a:pos x="686765782" y="198750491"/>
              </a:cxn>
              <a:cxn ang="0">
                <a:pos x="1082799682" y="980046357"/>
              </a:cxn>
              <a:cxn ang="0">
                <a:pos x="938578641" y="1245047515"/>
              </a:cxn>
              <a:cxn ang="0">
                <a:pos x="805803570" y="1400393855"/>
              </a:cxn>
              <a:cxn ang="0">
                <a:pos x="276994599" y="692201705"/>
              </a:cxn>
              <a:cxn ang="0">
                <a:pos x="421215640" y="1034875277"/>
              </a:cxn>
              <a:cxn ang="0">
                <a:pos x="540254941" y="1306729483"/>
              </a:cxn>
              <a:cxn ang="0">
                <a:pos x="805803570" y="1313582532"/>
              </a:cxn>
              <a:cxn ang="0">
                <a:pos x="863034935" y="1206212063"/>
              </a:cxn>
              <a:cxn ang="0">
                <a:pos x="1011834061" y="932071996"/>
              </a:cxn>
              <a:cxn ang="0">
                <a:pos x="686765782" y="283277465"/>
              </a:cxn>
            </a:cxnLst>
            <a:rect l="0" t="0" r="0" b="0"/>
            <a:pathLst>
              <a:path w="600" h="818">
                <a:moveTo>
                  <a:pt x="53" y="303"/>
                </a:moveTo>
                <a:cubicBezTo>
                  <a:pt x="53" y="294"/>
                  <a:pt x="54" y="285"/>
                  <a:pt x="55" y="276"/>
                </a:cubicBezTo>
                <a:lnTo>
                  <a:pt x="23" y="276"/>
                </a:lnTo>
                <a:cubicBezTo>
                  <a:pt x="10" y="276"/>
                  <a:pt x="0" y="286"/>
                  <a:pt x="0" y="299"/>
                </a:cubicBezTo>
                <a:cubicBezTo>
                  <a:pt x="0" y="311"/>
                  <a:pt x="10" y="321"/>
                  <a:pt x="23" y="321"/>
                </a:cubicBezTo>
                <a:lnTo>
                  <a:pt x="54" y="321"/>
                </a:lnTo>
                <a:cubicBezTo>
                  <a:pt x="54" y="315"/>
                  <a:pt x="53" y="309"/>
                  <a:pt x="53" y="303"/>
                </a:cubicBezTo>
                <a:close/>
                <a:moveTo>
                  <a:pt x="110" y="146"/>
                </a:moveTo>
                <a:cubicBezTo>
                  <a:pt x="120" y="135"/>
                  <a:pt x="130" y="124"/>
                  <a:pt x="142" y="115"/>
                </a:cubicBezTo>
                <a:lnTo>
                  <a:pt x="120" y="93"/>
                </a:lnTo>
                <a:cubicBezTo>
                  <a:pt x="111" y="84"/>
                  <a:pt x="96" y="83"/>
                  <a:pt x="87" y="92"/>
                </a:cubicBezTo>
                <a:cubicBezTo>
                  <a:pt x="79" y="101"/>
                  <a:pt x="79" y="115"/>
                  <a:pt x="88" y="124"/>
                </a:cubicBezTo>
                <a:lnTo>
                  <a:pt x="110" y="146"/>
                </a:lnTo>
                <a:close/>
                <a:moveTo>
                  <a:pt x="299" y="57"/>
                </a:moveTo>
                <a:cubicBezTo>
                  <a:pt x="307" y="57"/>
                  <a:pt x="314" y="57"/>
                  <a:pt x="322" y="58"/>
                </a:cubicBezTo>
                <a:lnTo>
                  <a:pt x="322" y="23"/>
                </a:lnTo>
                <a:cubicBezTo>
                  <a:pt x="322" y="10"/>
                  <a:pt x="312" y="0"/>
                  <a:pt x="299" y="0"/>
                </a:cubicBezTo>
                <a:cubicBezTo>
                  <a:pt x="287" y="0"/>
                  <a:pt x="277" y="10"/>
                  <a:pt x="277" y="23"/>
                </a:cubicBezTo>
                <a:lnTo>
                  <a:pt x="277" y="58"/>
                </a:lnTo>
                <a:cubicBezTo>
                  <a:pt x="284" y="57"/>
                  <a:pt x="292" y="57"/>
                  <a:pt x="299" y="57"/>
                </a:cubicBezTo>
                <a:close/>
                <a:moveTo>
                  <a:pt x="488" y="144"/>
                </a:moveTo>
                <a:lnTo>
                  <a:pt x="511" y="121"/>
                </a:lnTo>
                <a:cubicBezTo>
                  <a:pt x="520" y="111"/>
                  <a:pt x="520" y="97"/>
                  <a:pt x="511" y="88"/>
                </a:cubicBezTo>
                <a:cubicBezTo>
                  <a:pt x="503" y="79"/>
                  <a:pt x="488" y="80"/>
                  <a:pt x="479" y="89"/>
                </a:cubicBezTo>
                <a:lnTo>
                  <a:pt x="455" y="112"/>
                </a:lnTo>
                <a:cubicBezTo>
                  <a:pt x="467" y="122"/>
                  <a:pt x="478" y="132"/>
                  <a:pt x="488" y="144"/>
                </a:cubicBezTo>
                <a:close/>
                <a:moveTo>
                  <a:pt x="577" y="276"/>
                </a:moveTo>
                <a:lnTo>
                  <a:pt x="544" y="276"/>
                </a:lnTo>
                <a:cubicBezTo>
                  <a:pt x="545" y="285"/>
                  <a:pt x="546" y="294"/>
                  <a:pt x="546" y="303"/>
                </a:cubicBezTo>
                <a:cubicBezTo>
                  <a:pt x="546" y="309"/>
                  <a:pt x="545" y="315"/>
                  <a:pt x="545" y="321"/>
                </a:cubicBezTo>
                <a:lnTo>
                  <a:pt x="577" y="321"/>
                </a:lnTo>
                <a:cubicBezTo>
                  <a:pt x="590" y="321"/>
                  <a:pt x="600" y="311"/>
                  <a:pt x="600" y="299"/>
                </a:cubicBezTo>
                <a:cubicBezTo>
                  <a:pt x="600" y="286"/>
                  <a:pt x="590" y="276"/>
                  <a:pt x="577" y="276"/>
                </a:cubicBezTo>
                <a:close/>
                <a:moveTo>
                  <a:pt x="416" y="313"/>
                </a:moveTo>
                <a:cubicBezTo>
                  <a:pt x="416" y="329"/>
                  <a:pt x="403" y="341"/>
                  <a:pt x="387" y="341"/>
                </a:cubicBezTo>
                <a:lnTo>
                  <a:pt x="328" y="341"/>
                </a:lnTo>
                <a:lnTo>
                  <a:pt x="328" y="400"/>
                </a:lnTo>
                <a:cubicBezTo>
                  <a:pt x="328" y="416"/>
                  <a:pt x="316" y="429"/>
                  <a:pt x="300" y="429"/>
                </a:cubicBezTo>
                <a:cubicBezTo>
                  <a:pt x="284" y="429"/>
                  <a:pt x="272" y="416"/>
                  <a:pt x="272" y="400"/>
                </a:cubicBezTo>
                <a:lnTo>
                  <a:pt x="272" y="341"/>
                </a:lnTo>
                <a:lnTo>
                  <a:pt x="213" y="341"/>
                </a:lnTo>
                <a:cubicBezTo>
                  <a:pt x="197" y="341"/>
                  <a:pt x="184" y="329"/>
                  <a:pt x="184" y="313"/>
                </a:cubicBezTo>
                <a:cubicBezTo>
                  <a:pt x="184" y="297"/>
                  <a:pt x="197" y="285"/>
                  <a:pt x="213" y="285"/>
                </a:cubicBezTo>
                <a:lnTo>
                  <a:pt x="272" y="285"/>
                </a:lnTo>
                <a:lnTo>
                  <a:pt x="272" y="226"/>
                </a:lnTo>
                <a:cubicBezTo>
                  <a:pt x="272" y="210"/>
                  <a:pt x="284" y="197"/>
                  <a:pt x="300" y="197"/>
                </a:cubicBezTo>
                <a:cubicBezTo>
                  <a:pt x="316" y="197"/>
                  <a:pt x="328" y="210"/>
                  <a:pt x="328" y="226"/>
                </a:cubicBezTo>
                <a:lnTo>
                  <a:pt x="328" y="285"/>
                </a:lnTo>
                <a:lnTo>
                  <a:pt x="387" y="285"/>
                </a:lnTo>
                <a:cubicBezTo>
                  <a:pt x="403" y="285"/>
                  <a:pt x="416" y="297"/>
                  <a:pt x="416" y="313"/>
                </a:cubicBezTo>
                <a:close/>
                <a:moveTo>
                  <a:pt x="389" y="733"/>
                </a:moveTo>
                <a:lnTo>
                  <a:pt x="214" y="733"/>
                </a:lnTo>
                <a:lnTo>
                  <a:pt x="214" y="646"/>
                </a:lnTo>
                <a:lnTo>
                  <a:pt x="389" y="646"/>
                </a:lnTo>
                <a:lnTo>
                  <a:pt x="389" y="733"/>
                </a:lnTo>
                <a:close/>
                <a:moveTo>
                  <a:pt x="232" y="750"/>
                </a:moveTo>
                <a:cubicBezTo>
                  <a:pt x="233" y="788"/>
                  <a:pt x="264" y="818"/>
                  <a:pt x="302" y="818"/>
                </a:cubicBezTo>
                <a:cubicBezTo>
                  <a:pt x="339" y="818"/>
                  <a:pt x="370" y="788"/>
                  <a:pt x="371" y="750"/>
                </a:cubicBezTo>
                <a:lnTo>
                  <a:pt x="232" y="750"/>
                </a:lnTo>
                <a:close/>
                <a:moveTo>
                  <a:pt x="243" y="705"/>
                </a:moveTo>
                <a:cubicBezTo>
                  <a:pt x="227" y="705"/>
                  <a:pt x="214" y="717"/>
                  <a:pt x="214" y="733"/>
                </a:cubicBezTo>
                <a:cubicBezTo>
                  <a:pt x="214" y="748"/>
                  <a:pt x="227" y="761"/>
                  <a:pt x="243" y="761"/>
                </a:cubicBezTo>
                <a:lnTo>
                  <a:pt x="360" y="761"/>
                </a:lnTo>
                <a:cubicBezTo>
                  <a:pt x="376" y="761"/>
                  <a:pt x="389" y="748"/>
                  <a:pt x="389" y="733"/>
                </a:cubicBezTo>
                <a:cubicBezTo>
                  <a:pt x="389" y="717"/>
                  <a:pt x="376" y="705"/>
                  <a:pt x="360" y="705"/>
                </a:cubicBezTo>
                <a:lnTo>
                  <a:pt x="243" y="705"/>
                </a:lnTo>
                <a:close/>
                <a:moveTo>
                  <a:pt x="352" y="613"/>
                </a:moveTo>
                <a:lnTo>
                  <a:pt x="248" y="613"/>
                </a:lnTo>
                <a:cubicBezTo>
                  <a:pt x="220" y="613"/>
                  <a:pt x="198" y="595"/>
                  <a:pt x="198" y="572"/>
                </a:cubicBezTo>
                <a:cubicBezTo>
                  <a:pt x="198" y="569"/>
                  <a:pt x="195" y="556"/>
                  <a:pt x="190" y="545"/>
                </a:cubicBezTo>
                <a:lnTo>
                  <a:pt x="151" y="470"/>
                </a:lnTo>
                <a:cubicBezTo>
                  <a:pt x="145" y="458"/>
                  <a:pt x="134" y="440"/>
                  <a:pt x="127" y="429"/>
                </a:cubicBezTo>
                <a:cubicBezTo>
                  <a:pt x="123" y="422"/>
                  <a:pt x="83" y="361"/>
                  <a:pt x="83" y="303"/>
                </a:cubicBezTo>
                <a:cubicBezTo>
                  <a:pt x="83" y="184"/>
                  <a:pt x="181" y="87"/>
                  <a:pt x="300" y="87"/>
                </a:cubicBezTo>
                <a:cubicBezTo>
                  <a:pt x="419" y="87"/>
                  <a:pt x="516" y="184"/>
                  <a:pt x="516" y="303"/>
                </a:cubicBezTo>
                <a:cubicBezTo>
                  <a:pt x="516" y="361"/>
                  <a:pt x="477" y="422"/>
                  <a:pt x="473" y="429"/>
                </a:cubicBezTo>
                <a:cubicBezTo>
                  <a:pt x="466" y="439"/>
                  <a:pt x="455" y="458"/>
                  <a:pt x="449" y="470"/>
                </a:cubicBezTo>
                <a:lnTo>
                  <a:pt x="410" y="545"/>
                </a:lnTo>
                <a:cubicBezTo>
                  <a:pt x="405" y="556"/>
                  <a:pt x="402" y="569"/>
                  <a:pt x="402" y="572"/>
                </a:cubicBezTo>
                <a:cubicBezTo>
                  <a:pt x="402" y="595"/>
                  <a:pt x="380" y="613"/>
                  <a:pt x="352" y="613"/>
                </a:cubicBezTo>
                <a:close/>
                <a:moveTo>
                  <a:pt x="300" y="124"/>
                </a:moveTo>
                <a:cubicBezTo>
                  <a:pt x="201" y="124"/>
                  <a:pt x="121" y="205"/>
                  <a:pt x="121" y="303"/>
                </a:cubicBezTo>
                <a:cubicBezTo>
                  <a:pt x="121" y="351"/>
                  <a:pt x="158" y="408"/>
                  <a:pt x="158" y="408"/>
                </a:cubicBezTo>
                <a:cubicBezTo>
                  <a:pt x="166" y="420"/>
                  <a:pt x="178" y="440"/>
                  <a:pt x="184" y="453"/>
                </a:cubicBezTo>
                <a:lnTo>
                  <a:pt x="223" y="528"/>
                </a:lnTo>
                <a:cubicBezTo>
                  <a:pt x="230" y="542"/>
                  <a:pt x="236" y="561"/>
                  <a:pt x="236" y="572"/>
                </a:cubicBezTo>
                <a:cubicBezTo>
                  <a:pt x="236" y="572"/>
                  <a:pt x="240" y="575"/>
                  <a:pt x="248" y="575"/>
                </a:cubicBezTo>
                <a:lnTo>
                  <a:pt x="352" y="575"/>
                </a:lnTo>
                <a:cubicBezTo>
                  <a:pt x="360" y="575"/>
                  <a:pt x="364" y="572"/>
                  <a:pt x="364" y="571"/>
                </a:cubicBezTo>
                <a:cubicBezTo>
                  <a:pt x="364" y="561"/>
                  <a:pt x="370" y="542"/>
                  <a:pt x="377" y="528"/>
                </a:cubicBezTo>
                <a:lnTo>
                  <a:pt x="416" y="453"/>
                </a:lnTo>
                <a:cubicBezTo>
                  <a:pt x="422" y="440"/>
                  <a:pt x="434" y="420"/>
                  <a:pt x="442" y="408"/>
                </a:cubicBezTo>
                <a:cubicBezTo>
                  <a:pt x="455" y="388"/>
                  <a:pt x="479" y="341"/>
                  <a:pt x="479" y="303"/>
                </a:cubicBezTo>
                <a:cubicBezTo>
                  <a:pt x="479" y="205"/>
                  <a:pt x="399" y="124"/>
                  <a:pt x="300" y="124"/>
                </a:cubicBezTo>
                <a:close/>
              </a:path>
            </a:pathLst>
          </a:custGeom>
          <a:solidFill>
            <a:schemeClr val="bg1">
              <a:alpha val="100000"/>
            </a:schemeClr>
          </a:solidFill>
          <a:ln w="9525">
            <a:noFill/>
          </a:ln>
        </p:spPr>
        <p:txBody>
          <a:bodyPr/>
          <a:lstStyle/>
          <a:p>
            <a:endParaRPr lang="zh-CN" altLang="en-US"/>
          </a:p>
        </p:txBody>
      </p:sp>
      <p:sp>
        <p:nvSpPr>
          <p:cNvPr id="18451" name="Freeform 6"/>
          <p:cNvSpPr/>
          <p:nvPr/>
        </p:nvSpPr>
        <p:spPr>
          <a:xfrm>
            <a:off x="7670800" y="2382838"/>
            <a:ext cx="1017588" cy="849312"/>
          </a:xfrm>
          <a:custGeom>
            <a:avLst/>
            <a:gdLst/>
            <a:ahLst/>
            <a:cxnLst>
              <a:cxn ang="0">
                <a:pos x="0" y="334995"/>
              </a:cxn>
              <a:cxn ang="0">
                <a:pos x="812360" y="0"/>
              </a:cxn>
              <a:cxn ang="0">
                <a:pos x="1017588" y="650942"/>
              </a:cxn>
              <a:cxn ang="0">
                <a:pos x="421638" y="849312"/>
              </a:cxn>
              <a:cxn ang="0">
                <a:pos x="0" y="334995"/>
              </a:cxn>
            </a:cxnLst>
            <a:rect l="0" t="0" r="0" b="0"/>
            <a:pathLst>
              <a:path w="1547" h="1293">
                <a:moveTo>
                  <a:pt x="0" y="510"/>
                </a:moveTo>
                <a:lnTo>
                  <a:pt x="1235" y="0"/>
                </a:lnTo>
                <a:lnTo>
                  <a:pt x="1547" y="991"/>
                </a:lnTo>
                <a:lnTo>
                  <a:pt x="641" y="1293"/>
                </a:lnTo>
                <a:lnTo>
                  <a:pt x="0" y="510"/>
                </a:lnTo>
                <a:close/>
              </a:path>
            </a:pathLst>
          </a:custGeom>
          <a:solidFill>
            <a:srgbClr val="5C5B59">
              <a:alpha val="100000"/>
            </a:srgbClr>
          </a:solidFill>
          <a:ln w="9525">
            <a:noFill/>
          </a:ln>
        </p:spPr>
        <p:txBody>
          <a:bodyPr/>
          <a:lstStyle/>
          <a:p>
            <a:endParaRPr lang="zh-CN" altLang="en-US"/>
          </a:p>
        </p:txBody>
      </p:sp>
      <p:sp>
        <p:nvSpPr>
          <p:cNvPr id="18452" name="Freeform 7"/>
          <p:cNvSpPr/>
          <p:nvPr/>
        </p:nvSpPr>
        <p:spPr>
          <a:xfrm>
            <a:off x="9104313" y="2382838"/>
            <a:ext cx="1017587" cy="849312"/>
          </a:xfrm>
          <a:custGeom>
            <a:avLst/>
            <a:gdLst/>
            <a:ahLst/>
            <a:cxnLst>
              <a:cxn ang="0">
                <a:pos x="1017587" y="334995"/>
              </a:cxn>
              <a:cxn ang="0">
                <a:pos x="204570" y="0"/>
              </a:cxn>
              <a:cxn ang="0">
                <a:pos x="0" y="650942"/>
              </a:cxn>
              <a:cxn ang="0">
                <a:pos x="642652" y="849312"/>
              </a:cxn>
              <a:cxn ang="0">
                <a:pos x="1017587" y="334995"/>
              </a:cxn>
            </a:cxnLst>
            <a:rect l="0" t="0" r="0" b="0"/>
            <a:pathLst>
              <a:path w="1547" h="1293">
                <a:moveTo>
                  <a:pt x="1547" y="510"/>
                </a:moveTo>
                <a:lnTo>
                  <a:pt x="311" y="0"/>
                </a:lnTo>
                <a:lnTo>
                  <a:pt x="0" y="991"/>
                </a:lnTo>
                <a:lnTo>
                  <a:pt x="977" y="1293"/>
                </a:lnTo>
                <a:lnTo>
                  <a:pt x="1547" y="510"/>
                </a:lnTo>
                <a:close/>
              </a:path>
            </a:pathLst>
          </a:custGeom>
          <a:solidFill>
            <a:srgbClr val="5C5B59">
              <a:alpha val="100000"/>
            </a:srgbClr>
          </a:solidFill>
          <a:ln w="9525">
            <a:noFill/>
          </a:ln>
        </p:spPr>
        <p:txBody>
          <a:bodyPr/>
          <a:lstStyle/>
          <a:p>
            <a:endParaRPr lang="zh-CN" altLang="en-US"/>
          </a:p>
        </p:txBody>
      </p:sp>
      <p:sp>
        <p:nvSpPr>
          <p:cNvPr id="18453" name="Freeform 8"/>
          <p:cNvSpPr/>
          <p:nvPr/>
        </p:nvSpPr>
        <p:spPr>
          <a:xfrm>
            <a:off x="7751763" y="1095375"/>
            <a:ext cx="2260600" cy="2486025"/>
          </a:xfrm>
          <a:custGeom>
            <a:avLst/>
            <a:gdLst/>
            <a:ahLst/>
            <a:cxnLst>
              <a:cxn ang="0">
                <a:pos x="743620915" y="0"/>
              </a:cxn>
              <a:cxn ang="0">
                <a:pos x="1487674865" y="743788139"/>
              </a:cxn>
              <a:cxn ang="0">
                <a:pos x="820711653" y="1484110851"/>
              </a:cxn>
              <a:cxn ang="0">
                <a:pos x="784331458" y="1555586867"/>
              </a:cxn>
              <a:cxn ang="0">
                <a:pos x="743620915" y="1636160537"/>
              </a:cxn>
              <a:cxn ang="0">
                <a:pos x="703343407" y="1555586867"/>
              </a:cxn>
              <a:cxn ang="0">
                <a:pos x="666963212" y="1484110851"/>
              </a:cxn>
              <a:cxn ang="0">
                <a:pos x="0" y="743788139"/>
              </a:cxn>
              <a:cxn ang="0">
                <a:pos x="743620915" y="0"/>
              </a:cxn>
            </a:cxnLst>
            <a:rect l="0" t="0" r="0" b="0"/>
            <a:pathLst>
              <a:path w="3435" h="3777">
                <a:moveTo>
                  <a:pt x="1717" y="0"/>
                </a:moveTo>
                <a:cubicBezTo>
                  <a:pt x="2666" y="0"/>
                  <a:pt x="3435" y="769"/>
                  <a:pt x="3435" y="1717"/>
                </a:cubicBezTo>
                <a:cubicBezTo>
                  <a:pt x="3435" y="2606"/>
                  <a:pt x="2760" y="3337"/>
                  <a:pt x="1895" y="3426"/>
                </a:cubicBezTo>
                <a:lnTo>
                  <a:pt x="1811" y="3591"/>
                </a:lnTo>
                <a:lnTo>
                  <a:pt x="1717" y="3777"/>
                </a:lnTo>
                <a:lnTo>
                  <a:pt x="1624" y="3591"/>
                </a:lnTo>
                <a:lnTo>
                  <a:pt x="1540" y="3426"/>
                </a:lnTo>
                <a:cubicBezTo>
                  <a:pt x="675" y="3337"/>
                  <a:pt x="0" y="2606"/>
                  <a:pt x="0" y="1717"/>
                </a:cubicBezTo>
                <a:cubicBezTo>
                  <a:pt x="0" y="769"/>
                  <a:pt x="769" y="0"/>
                  <a:pt x="1717" y="0"/>
                </a:cubicBezTo>
                <a:close/>
              </a:path>
            </a:pathLst>
          </a:custGeom>
          <a:solidFill>
            <a:schemeClr val="accent1">
              <a:alpha val="100000"/>
            </a:schemeClr>
          </a:solidFill>
          <a:ln w="9525">
            <a:noFill/>
          </a:ln>
        </p:spPr>
        <p:txBody>
          <a:bodyPr/>
          <a:lstStyle/>
          <a:p>
            <a:endParaRPr lang="zh-CN" altLang="en-US"/>
          </a:p>
        </p:txBody>
      </p:sp>
      <p:sp>
        <p:nvSpPr>
          <p:cNvPr id="18454" name="Oval 9"/>
          <p:cNvSpPr/>
          <p:nvPr/>
        </p:nvSpPr>
        <p:spPr>
          <a:xfrm>
            <a:off x="7808913" y="1152525"/>
            <a:ext cx="2144712" cy="214630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8455" name="Freeform 10"/>
          <p:cNvSpPr/>
          <p:nvPr/>
        </p:nvSpPr>
        <p:spPr>
          <a:xfrm>
            <a:off x="7670800" y="2717800"/>
            <a:ext cx="2451100" cy="514350"/>
          </a:xfrm>
          <a:custGeom>
            <a:avLst/>
            <a:gdLst/>
            <a:ahLst/>
            <a:cxnLst>
              <a:cxn ang="0">
                <a:pos x="0" y="0"/>
              </a:cxn>
              <a:cxn ang="0">
                <a:pos x="1612983654" y="0"/>
              </a:cxn>
              <a:cxn ang="0">
                <a:pos x="1366231036" y="338730021"/>
              </a:cxn>
              <a:cxn ang="0">
                <a:pos x="277488728" y="338730021"/>
              </a:cxn>
              <a:cxn ang="0">
                <a:pos x="0" y="0"/>
              </a:cxn>
            </a:cxnLst>
            <a:rect l="0" t="0" r="0" b="0"/>
            <a:pathLst>
              <a:path w="3726" h="783">
                <a:moveTo>
                  <a:pt x="0" y="0"/>
                </a:moveTo>
                <a:lnTo>
                  <a:pt x="3726" y="0"/>
                </a:lnTo>
                <a:lnTo>
                  <a:pt x="3156" y="783"/>
                </a:lnTo>
                <a:lnTo>
                  <a:pt x="641" y="783"/>
                </a:lnTo>
                <a:lnTo>
                  <a:pt x="0" y="0"/>
                </a:lnTo>
                <a:close/>
              </a:path>
            </a:pathLst>
          </a:custGeom>
          <a:solidFill>
            <a:schemeClr val="bg1">
              <a:alpha val="100000"/>
            </a:schemeClr>
          </a:solidFill>
          <a:ln w="9525">
            <a:noFill/>
          </a:ln>
        </p:spPr>
        <p:txBody>
          <a:bodyPr/>
          <a:lstStyle/>
          <a:p>
            <a:endParaRPr lang="zh-CN" altLang="en-US"/>
          </a:p>
        </p:txBody>
      </p:sp>
      <p:sp>
        <p:nvSpPr>
          <p:cNvPr id="18456" name="TextBox 23"/>
          <p:cNvSpPr txBox="1"/>
          <p:nvPr/>
        </p:nvSpPr>
        <p:spPr>
          <a:xfrm>
            <a:off x="8489950" y="2725738"/>
            <a:ext cx="903288" cy="523875"/>
          </a:xfrm>
          <a:prstGeom prst="rect">
            <a:avLst/>
          </a:prstGeom>
          <a:noFill/>
          <a:ln w="9525">
            <a:noFill/>
          </a:ln>
        </p:spPr>
        <p:txBody>
          <a:bodyPr wrap="none">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方法</a:t>
            </a:r>
          </a:p>
        </p:txBody>
      </p:sp>
      <p:sp>
        <p:nvSpPr>
          <p:cNvPr id="18457" name="Freeform 28"/>
          <p:cNvSpPr>
            <a:spLocks noEditPoints="1"/>
          </p:cNvSpPr>
          <p:nvPr/>
        </p:nvSpPr>
        <p:spPr>
          <a:xfrm>
            <a:off x="8421688" y="1581150"/>
            <a:ext cx="919162" cy="906463"/>
          </a:xfrm>
          <a:custGeom>
            <a:avLst/>
            <a:gdLst/>
            <a:ahLst/>
            <a:cxnLst>
              <a:cxn ang="0">
                <a:pos x="1260095264" y="1181456680"/>
              </a:cxn>
              <a:cxn ang="0">
                <a:pos x="1115230175" y="1181456680"/>
              </a:cxn>
              <a:cxn ang="0">
                <a:pos x="1342875964" y="132543020"/>
              </a:cxn>
              <a:cxn ang="0">
                <a:pos x="1154320345" y="0"/>
              </a:cxn>
              <a:cxn ang="0">
                <a:pos x="655341271" y="443331413"/>
              </a:cxn>
              <a:cxn ang="0">
                <a:pos x="584059196" y="546166619"/>
              </a:cxn>
              <a:cxn ang="0">
                <a:pos x="521973292" y="575874433"/>
              </a:cxn>
              <a:cxn ang="0">
                <a:pos x="528871557" y="765547284"/>
              </a:cxn>
              <a:cxn ang="0">
                <a:pos x="124170292" y="1115185170"/>
              </a:cxn>
              <a:cxn ang="0">
                <a:pos x="78181857" y="1371129531"/>
              </a:cxn>
              <a:cxn ang="0">
                <a:pos x="289730176" y="1160889035"/>
              </a:cxn>
              <a:cxn ang="0">
                <a:pos x="616251101" y="854670726"/>
              </a:cxn>
              <a:cxn ang="0">
                <a:pos x="800206359" y="854670726"/>
              </a:cxn>
              <a:cxn ang="0">
                <a:pos x="853094577" y="738125267"/>
              </a:cxn>
              <a:cxn ang="0">
                <a:pos x="933574339" y="722127706"/>
              </a:cxn>
              <a:cxn ang="0">
                <a:pos x="1342875964" y="132543020"/>
              </a:cxn>
              <a:cxn ang="0">
                <a:pos x="542669605" y="447903008"/>
              </a:cxn>
              <a:cxn ang="0">
                <a:pos x="561064979" y="429621160"/>
              </a:cxn>
              <a:cxn ang="0">
                <a:pos x="604753992" y="386201583"/>
              </a:cxn>
              <a:cxn ang="0">
                <a:pos x="296628442" y="2285798"/>
              </a:cxn>
              <a:cxn ang="0">
                <a:pos x="388606829" y="219380664"/>
              </a:cxn>
              <a:cxn ang="0">
                <a:pos x="29892483" y="267370326"/>
              </a:cxn>
              <a:cxn ang="0">
                <a:pos x="321922081" y="614722416"/>
              </a:cxn>
              <a:cxn ang="0">
                <a:pos x="420798734" y="596442079"/>
              </a:cxn>
              <a:cxn ang="0">
                <a:pos x="503577918" y="486750991"/>
              </a:cxn>
              <a:cxn ang="0">
                <a:pos x="931274917" y="834103080"/>
              </a:cxn>
              <a:cxn ang="0">
                <a:pos x="855393999" y="907230472"/>
              </a:cxn>
              <a:cxn ang="0">
                <a:pos x="1025552726" y="1199738528"/>
              </a:cxn>
              <a:cxn ang="0">
                <a:pos x="1202609719" y="1368843733"/>
              </a:cxn>
              <a:cxn ang="0">
                <a:pos x="1358971916" y="1135752816"/>
              </a:cxn>
              <a:cxn ang="0">
                <a:pos x="972664509" y="792969300"/>
              </a:cxn>
              <a:cxn ang="0">
                <a:pos x="912879543" y="797540895"/>
              </a:cxn>
            </a:cxnLst>
            <a:rect l="0" t="0" r="0" b="0"/>
            <a:pathLst>
              <a:path w="606" h="600">
                <a:moveTo>
                  <a:pt x="516" y="485"/>
                </a:moveTo>
                <a:cubicBezTo>
                  <a:pt x="534" y="485"/>
                  <a:pt x="548" y="499"/>
                  <a:pt x="548" y="517"/>
                </a:cubicBezTo>
                <a:cubicBezTo>
                  <a:pt x="548" y="534"/>
                  <a:pt x="534" y="548"/>
                  <a:pt x="516" y="548"/>
                </a:cubicBezTo>
                <a:cubicBezTo>
                  <a:pt x="499" y="548"/>
                  <a:pt x="485" y="534"/>
                  <a:pt x="485" y="517"/>
                </a:cubicBezTo>
                <a:cubicBezTo>
                  <a:pt x="485" y="499"/>
                  <a:pt x="499" y="485"/>
                  <a:pt x="516" y="485"/>
                </a:cubicBezTo>
                <a:close/>
                <a:moveTo>
                  <a:pt x="584" y="58"/>
                </a:moveTo>
                <a:lnTo>
                  <a:pt x="542" y="17"/>
                </a:lnTo>
                <a:cubicBezTo>
                  <a:pt x="531" y="5"/>
                  <a:pt x="517" y="0"/>
                  <a:pt x="502" y="0"/>
                </a:cubicBezTo>
                <a:cubicBezTo>
                  <a:pt x="488" y="0"/>
                  <a:pt x="473" y="5"/>
                  <a:pt x="462" y="17"/>
                </a:cubicBezTo>
                <a:lnTo>
                  <a:pt x="285" y="194"/>
                </a:lnTo>
                <a:cubicBezTo>
                  <a:pt x="290" y="205"/>
                  <a:pt x="286" y="221"/>
                  <a:pt x="277" y="229"/>
                </a:cubicBezTo>
                <a:cubicBezTo>
                  <a:pt x="272" y="235"/>
                  <a:pt x="262" y="239"/>
                  <a:pt x="254" y="239"/>
                </a:cubicBezTo>
                <a:cubicBezTo>
                  <a:pt x="250" y="239"/>
                  <a:pt x="246" y="238"/>
                  <a:pt x="242" y="237"/>
                </a:cubicBezTo>
                <a:lnTo>
                  <a:pt x="227" y="252"/>
                </a:lnTo>
                <a:cubicBezTo>
                  <a:pt x="205" y="274"/>
                  <a:pt x="205" y="310"/>
                  <a:pt x="227" y="332"/>
                </a:cubicBezTo>
                <a:lnTo>
                  <a:pt x="230" y="335"/>
                </a:lnTo>
                <a:lnTo>
                  <a:pt x="91" y="474"/>
                </a:lnTo>
                <a:lnTo>
                  <a:pt x="54" y="488"/>
                </a:lnTo>
                <a:lnTo>
                  <a:pt x="0" y="565"/>
                </a:lnTo>
                <a:lnTo>
                  <a:pt x="34" y="600"/>
                </a:lnTo>
                <a:lnTo>
                  <a:pt x="112" y="546"/>
                </a:lnTo>
                <a:lnTo>
                  <a:pt x="126" y="508"/>
                </a:lnTo>
                <a:lnTo>
                  <a:pt x="264" y="370"/>
                </a:lnTo>
                <a:lnTo>
                  <a:pt x="268" y="374"/>
                </a:lnTo>
                <a:cubicBezTo>
                  <a:pt x="279" y="385"/>
                  <a:pt x="294" y="390"/>
                  <a:pt x="308" y="390"/>
                </a:cubicBezTo>
                <a:cubicBezTo>
                  <a:pt x="323" y="390"/>
                  <a:pt x="337" y="385"/>
                  <a:pt x="348" y="374"/>
                </a:cubicBezTo>
                <a:lnTo>
                  <a:pt x="364" y="358"/>
                </a:lnTo>
                <a:cubicBezTo>
                  <a:pt x="359" y="348"/>
                  <a:pt x="363" y="332"/>
                  <a:pt x="371" y="323"/>
                </a:cubicBezTo>
                <a:cubicBezTo>
                  <a:pt x="377" y="318"/>
                  <a:pt x="387" y="314"/>
                  <a:pt x="395" y="314"/>
                </a:cubicBezTo>
                <a:cubicBezTo>
                  <a:pt x="399" y="314"/>
                  <a:pt x="403" y="315"/>
                  <a:pt x="406" y="316"/>
                </a:cubicBezTo>
                <a:lnTo>
                  <a:pt x="584" y="138"/>
                </a:lnTo>
                <a:cubicBezTo>
                  <a:pt x="606" y="116"/>
                  <a:pt x="606" y="80"/>
                  <a:pt x="584" y="58"/>
                </a:cubicBezTo>
                <a:close/>
                <a:moveTo>
                  <a:pt x="219" y="213"/>
                </a:moveTo>
                <a:lnTo>
                  <a:pt x="236" y="196"/>
                </a:lnTo>
                <a:lnTo>
                  <a:pt x="252" y="204"/>
                </a:lnTo>
                <a:lnTo>
                  <a:pt x="244" y="188"/>
                </a:lnTo>
                <a:lnTo>
                  <a:pt x="261" y="171"/>
                </a:lnTo>
                <a:lnTo>
                  <a:pt x="263" y="169"/>
                </a:lnTo>
                <a:cubicBezTo>
                  <a:pt x="266" y="159"/>
                  <a:pt x="269" y="149"/>
                  <a:pt x="269" y="140"/>
                </a:cubicBezTo>
                <a:cubicBezTo>
                  <a:pt x="269" y="69"/>
                  <a:pt x="201" y="0"/>
                  <a:pt x="129" y="1"/>
                </a:cubicBezTo>
                <a:cubicBezTo>
                  <a:pt x="129" y="1"/>
                  <a:pt x="121" y="9"/>
                  <a:pt x="117" y="13"/>
                </a:cubicBezTo>
                <a:cubicBezTo>
                  <a:pt x="174" y="70"/>
                  <a:pt x="169" y="61"/>
                  <a:pt x="169" y="96"/>
                </a:cubicBezTo>
                <a:cubicBezTo>
                  <a:pt x="169" y="125"/>
                  <a:pt x="123" y="169"/>
                  <a:pt x="96" y="169"/>
                </a:cubicBezTo>
                <a:cubicBezTo>
                  <a:pt x="60" y="169"/>
                  <a:pt x="71" y="175"/>
                  <a:pt x="13" y="117"/>
                </a:cubicBezTo>
                <a:cubicBezTo>
                  <a:pt x="8" y="122"/>
                  <a:pt x="0" y="129"/>
                  <a:pt x="0" y="130"/>
                </a:cubicBezTo>
                <a:cubicBezTo>
                  <a:pt x="1" y="201"/>
                  <a:pt x="68" y="269"/>
                  <a:pt x="140" y="269"/>
                </a:cubicBezTo>
                <a:cubicBezTo>
                  <a:pt x="153" y="269"/>
                  <a:pt x="166" y="265"/>
                  <a:pt x="180" y="258"/>
                </a:cubicBezTo>
                <a:lnTo>
                  <a:pt x="183" y="261"/>
                </a:lnTo>
                <a:cubicBezTo>
                  <a:pt x="187" y="249"/>
                  <a:pt x="194" y="238"/>
                  <a:pt x="203" y="228"/>
                </a:cubicBezTo>
                <a:lnTo>
                  <a:pt x="219" y="213"/>
                </a:lnTo>
                <a:close/>
                <a:moveTo>
                  <a:pt x="397" y="349"/>
                </a:moveTo>
                <a:lnTo>
                  <a:pt x="405" y="365"/>
                </a:lnTo>
                <a:lnTo>
                  <a:pt x="388" y="382"/>
                </a:lnTo>
                <a:lnTo>
                  <a:pt x="372" y="397"/>
                </a:lnTo>
                <a:cubicBezTo>
                  <a:pt x="363" y="407"/>
                  <a:pt x="352" y="414"/>
                  <a:pt x="340" y="418"/>
                </a:cubicBezTo>
                <a:lnTo>
                  <a:pt x="446" y="525"/>
                </a:lnTo>
                <a:lnTo>
                  <a:pt x="497" y="592"/>
                </a:lnTo>
                <a:lnTo>
                  <a:pt x="523" y="599"/>
                </a:lnTo>
                <a:lnTo>
                  <a:pt x="598" y="525"/>
                </a:lnTo>
                <a:lnTo>
                  <a:pt x="591" y="497"/>
                </a:lnTo>
                <a:lnTo>
                  <a:pt x="523" y="447"/>
                </a:lnTo>
                <a:lnTo>
                  <a:pt x="423" y="347"/>
                </a:lnTo>
                <a:lnTo>
                  <a:pt x="413" y="357"/>
                </a:lnTo>
                <a:lnTo>
                  <a:pt x="397" y="349"/>
                </a:lnTo>
                <a:close/>
              </a:path>
            </a:pathLst>
          </a:custGeom>
          <a:solidFill>
            <a:schemeClr val="bg1">
              <a:alpha val="100000"/>
            </a:schemeClr>
          </a:solidFill>
          <a:ln w="9525">
            <a:noFill/>
          </a:ln>
        </p:spPr>
        <p:txBody>
          <a:bodyPr/>
          <a:lstStyle/>
          <a:p>
            <a:endParaRPr lang="zh-CN" altLang="en-US"/>
          </a:p>
        </p:txBody>
      </p:sp>
      <p:sp>
        <p:nvSpPr>
          <p:cNvPr id="18458" name="TextBox 25"/>
          <p:cNvSpPr txBox="1"/>
          <p:nvPr/>
        </p:nvSpPr>
        <p:spPr>
          <a:xfrm>
            <a:off x="1368425" y="3732213"/>
            <a:ext cx="2598738" cy="25844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8459" name="TextBox 27"/>
          <p:cNvSpPr txBox="1"/>
          <p:nvPr/>
        </p:nvSpPr>
        <p:spPr>
          <a:xfrm>
            <a:off x="4465638" y="3732213"/>
            <a:ext cx="2600325" cy="25844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18460" name="TextBox 28"/>
          <p:cNvSpPr txBox="1"/>
          <p:nvPr/>
        </p:nvSpPr>
        <p:spPr>
          <a:xfrm>
            <a:off x="7751763" y="3732213"/>
            <a:ext cx="2598737" cy="25844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18434"/>
                                        </p:tgtEl>
                                        <p:attrNameLst>
                                          <p:attrName>ppt_y</p:attrName>
                                        </p:attrNameLst>
                                      </p:cBhvr>
                                      <p:tavLst>
                                        <p:tav tm="0">
                                          <p:val>
                                            <p:strVal val="#ppt_y"/>
                                          </p:val>
                                        </p:tav>
                                        <p:tav tm="100000">
                                          <p:val>
                                            <p:strVal val="#ppt_y"/>
                                          </p:val>
                                        </p:tav>
                                      </p:tavLst>
                                    </p:anim>
                                    <p:anim calcmode="lin" valueType="num">
                                      <p:cBhvr>
                                        <p:cTn id="9"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18434"/>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18436"/>
                                        </p:tgtEl>
                                        <p:attrNameLst>
                                          <p:attrName>style.visibility</p:attrName>
                                        </p:attrNameLst>
                                      </p:cBhvr>
                                      <p:to>
                                        <p:strVal val="visible"/>
                                      </p:to>
                                    </p:set>
                                    <p:anim calcmode="lin" valueType="num">
                                      <p:cBhvr additive="base">
                                        <p:cTn id="15" dur="500" fill="hold"/>
                                        <p:tgtEl>
                                          <p:spTgt spid="18436"/>
                                        </p:tgtEl>
                                        <p:attrNameLst>
                                          <p:attrName>ppt_x</p:attrName>
                                        </p:attrNameLst>
                                      </p:cBhvr>
                                      <p:tavLst>
                                        <p:tav tm="0">
                                          <p:val>
                                            <p:strVal val="1+#ppt_w/2"/>
                                          </p:val>
                                        </p:tav>
                                        <p:tav tm="100000">
                                          <p:val>
                                            <p:strVal val="#ppt_x"/>
                                          </p:val>
                                        </p:tav>
                                      </p:tavLst>
                                    </p:anim>
                                    <p:anim calcmode="lin" valueType="num">
                                      <p:cBhvr additive="base">
                                        <p:cTn id="16" dur="500" fill="hold"/>
                                        <p:tgtEl>
                                          <p:spTgt spid="18436"/>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18435"/>
                                        </p:tgtEl>
                                        <p:attrNameLst>
                                          <p:attrName>style.visibility</p:attrName>
                                        </p:attrNameLst>
                                      </p:cBhvr>
                                      <p:to>
                                        <p:strVal val="visible"/>
                                      </p:to>
                                    </p:set>
                                    <p:animEffect transition="in" filter="wipe(right)">
                                      <p:cBhvr>
                                        <p:cTn id="19" dur="500"/>
                                        <p:tgtEl>
                                          <p:spTgt spid="18435"/>
                                        </p:tgtEl>
                                      </p:cBhvr>
                                    </p:animEffect>
                                  </p:childTnLst>
                                </p:cTn>
                              </p:par>
                            </p:childTnLst>
                          </p:cTn>
                        </p:par>
                        <p:par>
                          <p:cTn id="20" fill="hold">
                            <p:stCondLst>
                              <p:cond delay="980"/>
                            </p:stCondLst>
                            <p:childTnLst>
                              <p:par>
                                <p:cTn id="21" presetID="26" presetClass="entr" presetSubtype="0" fill="hold" grpId="0" nodeType="afterEffect">
                                  <p:stCondLst>
                                    <p:cond delay="0"/>
                                  </p:stCondLst>
                                  <p:childTnLst>
                                    <p:set>
                                      <p:cBhvr>
                                        <p:cTn id="22" dur="1" fill="hold">
                                          <p:stCondLst>
                                            <p:cond delay="0"/>
                                          </p:stCondLst>
                                        </p:cTn>
                                        <p:tgtEl>
                                          <p:spTgt spid="18440"/>
                                        </p:tgtEl>
                                        <p:attrNameLst>
                                          <p:attrName>style.visibility</p:attrName>
                                        </p:attrNameLst>
                                      </p:cBhvr>
                                      <p:to>
                                        <p:strVal val="visible"/>
                                      </p:to>
                                    </p:set>
                                    <p:animEffect transition="in" filter="wipe(down)">
                                      <p:cBhvr>
                                        <p:cTn id="23" dur="580">
                                          <p:stCondLst>
                                            <p:cond delay="0"/>
                                          </p:stCondLst>
                                        </p:cTn>
                                        <p:tgtEl>
                                          <p:spTgt spid="18440"/>
                                        </p:tgtEl>
                                      </p:cBhvr>
                                    </p:animEffect>
                                    <p:anim calcmode="lin" valueType="num">
                                      <p:cBhvr>
                                        <p:cTn id="24" dur="1822" tmFilter="0,0; 0.14,0.36; 0.43,0.73; 0.71,0.91; 1.0,1.0">
                                          <p:stCondLst>
                                            <p:cond delay="0"/>
                                          </p:stCondLst>
                                        </p:cTn>
                                        <p:tgtEl>
                                          <p:spTgt spid="1844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844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844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844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8440"/>
                                        </p:tgtEl>
                                        <p:attrNameLst>
                                          <p:attrName>ppt_y</p:attrName>
                                        </p:attrNameLst>
                                      </p:cBhvr>
                                      <p:tavLst>
                                        <p:tav tm="0" fmla="#ppt_y-sin(pi*$)/81">
                                          <p:val>
                                            <p:fltVal val="0"/>
                                          </p:val>
                                        </p:tav>
                                        <p:tav tm="100000">
                                          <p:val>
                                            <p:fltVal val="1"/>
                                          </p:val>
                                        </p:tav>
                                      </p:tavLst>
                                    </p:anim>
                                    <p:animScale>
                                      <p:cBhvr>
                                        <p:cTn id="29" dur="26">
                                          <p:stCondLst>
                                            <p:cond delay="650"/>
                                          </p:stCondLst>
                                        </p:cTn>
                                        <p:tgtEl>
                                          <p:spTgt spid="18440"/>
                                        </p:tgtEl>
                                      </p:cBhvr>
                                      <p:to x="100000" y="60000"/>
                                    </p:animScale>
                                    <p:animScale>
                                      <p:cBhvr>
                                        <p:cTn id="30" dur="166" decel="50000">
                                          <p:stCondLst>
                                            <p:cond delay="676"/>
                                          </p:stCondLst>
                                        </p:cTn>
                                        <p:tgtEl>
                                          <p:spTgt spid="18440"/>
                                        </p:tgtEl>
                                      </p:cBhvr>
                                      <p:to x="100000" y="100000"/>
                                    </p:animScale>
                                    <p:animScale>
                                      <p:cBhvr>
                                        <p:cTn id="31" dur="26">
                                          <p:stCondLst>
                                            <p:cond delay="1312"/>
                                          </p:stCondLst>
                                        </p:cTn>
                                        <p:tgtEl>
                                          <p:spTgt spid="18440"/>
                                        </p:tgtEl>
                                      </p:cBhvr>
                                      <p:to x="100000" y="80000"/>
                                    </p:animScale>
                                    <p:animScale>
                                      <p:cBhvr>
                                        <p:cTn id="32" dur="166" decel="50000">
                                          <p:stCondLst>
                                            <p:cond delay="1338"/>
                                          </p:stCondLst>
                                        </p:cTn>
                                        <p:tgtEl>
                                          <p:spTgt spid="18440"/>
                                        </p:tgtEl>
                                      </p:cBhvr>
                                      <p:to x="100000" y="100000"/>
                                    </p:animScale>
                                    <p:animScale>
                                      <p:cBhvr>
                                        <p:cTn id="33" dur="26">
                                          <p:stCondLst>
                                            <p:cond delay="1642"/>
                                          </p:stCondLst>
                                        </p:cTn>
                                        <p:tgtEl>
                                          <p:spTgt spid="18440"/>
                                        </p:tgtEl>
                                      </p:cBhvr>
                                      <p:to x="100000" y="90000"/>
                                    </p:animScale>
                                    <p:animScale>
                                      <p:cBhvr>
                                        <p:cTn id="34" dur="166" decel="50000">
                                          <p:stCondLst>
                                            <p:cond delay="1668"/>
                                          </p:stCondLst>
                                        </p:cTn>
                                        <p:tgtEl>
                                          <p:spTgt spid="18440"/>
                                        </p:tgtEl>
                                      </p:cBhvr>
                                      <p:to x="100000" y="100000"/>
                                    </p:animScale>
                                    <p:animScale>
                                      <p:cBhvr>
                                        <p:cTn id="35" dur="26">
                                          <p:stCondLst>
                                            <p:cond delay="1808"/>
                                          </p:stCondLst>
                                        </p:cTn>
                                        <p:tgtEl>
                                          <p:spTgt spid="18440"/>
                                        </p:tgtEl>
                                      </p:cBhvr>
                                      <p:to x="100000" y="95000"/>
                                    </p:animScale>
                                    <p:animScale>
                                      <p:cBhvr>
                                        <p:cTn id="36" dur="166" decel="50000">
                                          <p:stCondLst>
                                            <p:cond delay="1834"/>
                                          </p:stCondLst>
                                        </p:cTn>
                                        <p:tgtEl>
                                          <p:spTgt spid="18440"/>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8439"/>
                                        </p:tgtEl>
                                        <p:attrNameLst>
                                          <p:attrName>style.visibility</p:attrName>
                                        </p:attrNameLst>
                                      </p:cBhvr>
                                      <p:to>
                                        <p:strVal val="visible"/>
                                      </p:to>
                                    </p:set>
                                    <p:animEffect transition="in" filter="wipe(down)">
                                      <p:cBhvr>
                                        <p:cTn id="39" dur="580">
                                          <p:stCondLst>
                                            <p:cond delay="0"/>
                                          </p:stCondLst>
                                        </p:cTn>
                                        <p:tgtEl>
                                          <p:spTgt spid="18439"/>
                                        </p:tgtEl>
                                      </p:cBhvr>
                                    </p:animEffect>
                                    <p:anim calcmode="lin" valueType="num">
                                      <p:cBhvr>
                                        <p:cTn id="40" dur="1822" tmFilter="0,0; 0.14,0.36; 0.43,0.73; 0.71,0.91; 1.0,1.0">
                                          <p:stCondLst>
                                            <p:cond delay="0"/>
                                          </p:stCondLst>
                                        </p:cTn>
                                        <p:tgtEl>
                                          <p:spTgt spid="1843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843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843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843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8439"/>
                                        </p:tgtEl>
                                        <p:attrNameLst>
                                          <p:attrName>ppt_y</p:attrName>
                                        </p:attrNameLst>
                                      </p:cBhvr>
                                      <p:tavLst>
                                        <p:tav tm="0" fmla="#ppt_y-sin(pi*$)/81">
                                          <p:val>
                                            <p:fltVal val="0"/>
                                          </p:val>
                                        </p:tav>
                                        <p:tav tm="100000">
                                          <p:val>
                                            <p:fltVal val="1"/>
                                          </p:val>
                                        </p:tav>
                                      </p:tavLst>
                                    </p:anim>
                                    <p:animScale>
                                      <p:cBhvr>
                                        <p:cTn id="45" dur="26">
                                          <p:stCondLst>
                                            <p:cond delay="650"/>
                                          </p:stCondLst>
                                        </p:cTn>
                                        <p:tgtEl>
                                          <p:spTgt spid="18439"/>
                                        </p:tgtEl>
                                      </p:cBhvr>
                                      <p:to x="100000" y="60000"/>
                                    </p:animScale>
                                    <p:animScale>
                                      <p:cBhvr>
                                        <p:cTn id="46" dur="166" decel="50000">
                                          <p:stCondLst>
                                            <p:cond delay="676"/>
                                          </p:stCondLst>
                                        </p:cTn>
                                        <p:tgtEl>
                                          <p:spTgt spid="18439"/>
                                        </p:tgtEl>
                                      </p:cBhvr>
                                      <p:to x="100000" y="100000"/>
                                    </p:animScale>
                                    <p:animScale>
                                      <p:cBhvr>
                                        <p:cTn id="47" dur="26">
                                          <p:stCondLst>
                                            <p:cond delay="1312"/>
                                          </p:stCondLst>
                                        </p:cTn>
                                        <p:tgtEl>
                                          <p:spTgt spid="18439"/>
                                        </p:tgtEl>
                                      </p:cBhvr>
                                      <p:to x="100000" y="80000"/>
                                    </p:animScale>
                                    <p:animScale>
                                      <p:cBhvr>
                                        <p:cTn id="48" dur="166" decel="50000">
                                          <p:stCondLst>
                                            <p:cond delay="1338"/>
                                          </p:stCondLst>
                                        </p:cTn>
                                        <p:tgtEl>
                                          <p:spTgt spid="18439"/>
                                        </p:tgtEl>
                                      </p:cBhvr>
                                      <p:to x="100000" y="100000"/>
                                    </p:animScale>
                                    <p:animScale>
                                      <p:cBhvr>
                                        <p:cTn id="49" dur="26">
                                          <p:stCondLst>
                                            <p:cond delay="1642"/>
                                          </p:stCondLst>
                                        </p:cTn>
                                        <p:tgtEl>
                                          <p:spTgt spid="18439"/>
                                        </p:tgtEl>
                                      </p:cBhvr>
                                      <p:to x="100000" y="90000"/>
                                    </p:animScale>
                                    <p:animScale>
                                      <p:cBhvr>
                                        <p:cTn id="50" dur="166" decel="50000">
                                          <p:stCondLst>
                                            <p:cond delay="1668"/>
                                          </p:stCondLst>
                                        </p:cTn>
                                        <p:tgtEl>
                                          <p:spTgt spid="18439"/>
                                        </p:tgtEl>
                                      </p:cBhvr>
                                      <p:to x="100000" y="100000"/>
                                    </p:animScale>
                                    <p:animScale>
                                      <p:cBhvr>
                                        <p:cTn id="51" dur="26">
                                          <p:stCondLst>
                                            <p:cond delay="1808"/>
                                          </p:stCondLst>
                                        </p:cTn>
                                        <p:tgtEl>
                                          <p:spTgt spid="18439"/>
                                        </p:tgtEl>
                                      </p:cBhvr>
                                      <p:to x="100000" y="95000"/>
                                    </p:animScale>
                                    <p:animScale>
                                      <p:cBhvr>
                                        <p:cTn id="52" dur="166" decel="50000">
                                          <p:stCondLst>
                                            <p:cond delay="1834"/>
                                          </p:stCondLst>
                                        </p:cTn>
                                        <p:tgtEl>
                                          <p:spTgt spid="18439"/>
                                        </p:tgtEl>
                                      </p:cBhvr>
                                      <p:to x="100000" y="100000"/>
                                    </p:animScale>
                                  </p:childTnLst>
                                </p:cTn>
                              </p:par>
                              <p:par>
                                <p:cTn id="53" presetID="26" presetClass="entr" presetSubtype="0" fill="hold" grpId="0" nodeType="withEffect">
                                  <p:stCondLst>
                                    <p:cond delay="500"/>
                                  </p:stCondLst>
                                  <p:childTnLst>
                                    <p:set>
                                      <p:cBhvr>
                                        <p:cTn id="54" dur="1" fill="hold">
                                          <p:stCondLst>
                                            <p:cond delay="0"/>
                                          </p:stCondLst>
                                        </p:cTn>
                                        <p:tgtEl>
                                          <p:spTgt spid="18447"/>
                                        </p:tgtEl>
                                        <p:attrNameLst>
                                          <p:attrName>style.visibility</p:attrName>
                                        </p:attrNameLst>
                                      </p:cBhvr>
                                      <p:to>
                                        <p:strVal val="visible"/>
                                      </p:to>
                                    </p:set>
                                    <p:animEffect transition="in" filter="wipe(down)">
                                      <p:cBhvr>
                                        <p:cTn id="55" dur="580">
                                          <p:stCondLst>
                                            <p:cond delay="0"/>
                                          </p:stCondLst>
                                        </p:cTn>
                                        <p:tgtEl>
                                          <p:spTgt spid="18447"/>
                                        </p:tgtEl>
                                      </p:cBhvr>
                                    </p:animEffect>
                                    <p:anim calcmode="lin" valueType="num">
                                      <p:cBhvr>
                                        <p:cTn id="56" dur="1822" tmFilter="0,0; 0.14,0.36; 0.43,0.73; 0.71,0.91; 1.0,1.0">
                                          <p:stCondLst>
                                            <p:cond delay="0"/>
                                          </p:stCondLst>
                                        </p:cTn>
                                        <p:tgtEl>
                                          <p:spTgt spid="1844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844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844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844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8447"/>
                                        </p:tgtEl>
                                        <p:attrNameLst>
                                          <p:attrName>ppt_y</p:attrName>
                                        </p:attrNameLst>
                                      </p:cBhvr>
                                      <p:tavLst>
                                        <p:tav tm="0" fmla="#ppt_y-sin(pi*$)/81">
                                          <p:val>
                                            <p:fltVal val="0"/>
                                          </p:val>
                                        </p:tav>
                                        <p:tav tm="100000">
                                          <p:val>
                                            <p:fltVal val="1"/>
                                          </p:val>
                                        </p:tav>
                                      </p:tavLst>
                                    </p:anim>
                                    <p:animScale>
                                      <p:cBhvr>
                                        <p:cTn id="61" dur="26">
                                          <p:stCondLst>
                                            <p:cond delay="650"/>
                                          </p:stCondLst>
                                        </p:cTn>
                                        <p:tgtEl>
                                          <p:spTgt spid="18447"/>
                                        </p:tgtEl>
                                      </p:cBhvr>
                                      <p:to x="100000" y="60000"/>
                                    </p:animScale>
                                    <p:animScale>
                                      <p:cBhvr>
                                        <p:cTn id="62" dur="166" decel="50000">
                                          <p:stCondLst>
                                            <p:cond delay="676"/>
                                          </p:stCondLst>
                                        </p:cTn>
                                        <p:tgtEl>
                                          <p:spTgt spid="18447"/>
                                        </p:tgtEl>
                                      </p:cBhvr>
                                      <p:to x="100000" y="100000"/>
                                    </p:animScale>
                                    <p:animScale>
                                      <p:cBhvr>
                                        <p:cTn id="63" dur="26">
                                          <p:stCondLst>
                                            <p:cond delay="1312"/>
                                          </p:stCondLst>
                                        </p:cTn>
                                        <p:tgtEl>
                                          <p:spTgt spid="18447"/>
                                        </p:tgtEl>
                                      </p:cBhvr>
                                      <p:to x="100000" y="80000"/>
                                    </p:animScale>
                                    <p:animScale>
                                      <p:cBhvr>
                                        <p:cTn id="64" dur="166" decel="50000">
                                          <p:stCondLst>
                                            <p:cond delay="1338"/>
                                          </p:stCondLst>
                                        </p:cTn>
                                        <p:tgtEl>
                                          <p:spTgt spid="18447"/>
                                        </p:tgtEl>
                                      </p:cBhvr>
                                      <p:to x="100000" y="100000"/>
                                    </p:animScale>
                                    <p:animScale>
                                      <p:cBhvr>
                                        <p:cTn id="65" dur="26">
                                          <p:stCondLst>
                                            <p:cond delay="1642"/>
                                          </p:stCondLst>
                                        </p:cTn>
                                        <p:tgtEl>
                                          <p:spTgt spid="18447"/>
                                        </p:tgtEl>
                                      </p:cBhvr>
                                      <p:to x="100000" y="90000"/>
                                    </p:animScale>
                                    <p:animScale>
                                      <p:cBhvr>
                                        <p:cTn id="66" dur="166" decel="50000">
                                          <p:stCondLst>
                                            <p:cond delay="1668"/>
                                          </p:stCondLst>
                                        </p:cTn>
                                        <p:tgtEl>
                                          <p:spTgt spid="18447"/>
                                        </p:tgtEl>
                                      </p:cBhvr>
                                      <p:to x="100000" y="100000"/>
                                    </p:animScale>
                                    <p:animScale>
                                      <p:cBhvr>
                                        <p:cTn id="67" dur="26">
                                          <p:stCondLst>
                                            <p:cond delay="1808"/>
                                          </p:stCondLst>
                                        </p:cTn>
                                        <p:tgtEl>
                                          <p:spTgt spid="18447"/>
                                        </p:tgtEl>
                                      </p:cBhvr>
                                      <p:to x="100000" y="95000"/>
                                    </p:animScale>
                                    <p:animScale>
                                      <p:cBhvr>
                                        <p:cTn id="68" dur="166" decel="50000">
                                          <p:stCondLst>
                                            <p:cond delay="1834"/>
                                          </p:stCondLst>
                                        </p:cTn>
                                        <p:tgtEl>
                                          <p:spTgt spid="18447"/>
                                        </p:tgtEl>
                                      </p:cBhvr>
                                      <p:to x="100000" y="100000"/>
                                    </p:animScale>
                                  </p:childTnLst>
                                </p:cTn>
                              </p:par>
                              <p:par>
                                <p:cTn id="69" presetID="26" presetClass="entr" presetSubtype="0" fill="hold" nodeType="withEffect">
                                  <p:stCondLst>
                                    <p:cond delay="500"/>
                                  </p:stCondLst>
                                  <p:childTnLst>
                                    <p:set>
                                      <p:cBhvr>
                                        <p:cTn id="70" dur="1" fill="hold">
                                          <p:stCondLst>
                                            <p:cond delay="0"/>
                                          </p:stCondLst>
                                        </p:cTn>
                                        <p:tgtEl>
                                          <p:spTgt spid="18446"/>
                                        </p:tgtEl>
                                        <p:attrNameLst>
                                          <p:attrName>style.visibility</p:attrName>
                                        </p:attrNameLst>
                                      </p:cBhvr>
                                      <p:to>
                                        <p:strVal val="visible"/>
                                      </p:to>
                                    </p:set>
                                    <p:animEffect transition="in" filter="wipe(down)">
                                      <p:cBhvr>
                                        <p:cTn id="71" dur="580">
                                          <p:stCondLst>
                                            <p:cond delay="0"/>
                                          </p:stCondLst>
                                        </p:cTn>
                                        <p:tgtEl>
                                          <p:spTgt spid="18446"/>
                                        </p:tgtEl>
                                      </p:cBhvr>
                                    </p:animEffect>
                                    <p:anim calcmode="lin" valueType="num">
                                      <p:cBhvr>
                                        <p:cTn id="72" dur="1822" tmFilter="0,0; 0.14,0.36; 0.43,0.73; 0.71,0.91; 1.0,1.0">
                                          <p:stCondLst>
                                            <p:cond delay="0"/>
                                          </p:stCondLst>
                                        </p:cTn>
                                        <p:tgtEl>
                                          <p:spTgt spid="1844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844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844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844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8446"/>
                                        </p:tgtEl>
                                        <p:attrNameLst>
                                          <p:attrName>ppt_y</p:attrName>
                                        </p:attrNameLst>
                                      </p:cBhvr>
                                      <p:tavLst>
                                        <p:tav tm="0" fmla="#ppt_y-sin(pi*$)/81">
                                          <p:val>
                                            <p:fltVal val="0"/>
                                          </p:val>
                                        </p:tav>
                                        <p:tav tm="100000">
                                          <p:val>
                                            <p:fltVal val="1"/>
                                          </p:val>
                                        </p:tav>
                                      </p:tavLst>
                                    </p:anim>
                                    <p:animScale>
                                      <p:cBhvr>
                                        <p:cTn id="77" dur="26">
                                          <p:stCondLst>
                                            <p:cond delay="650"/>
                                          </p:stCondLst>
                                        </p:cTn>
                                        <p:tgtEl>
                                          <p:spTgt spid="18446"/>
                                        </p:tgtEl>
                                      </p:cBhvr>
                                      <p:to x="100000" y="60000"/>
                                    </p:animScale>
                                    <p:animScale>
                                      <p:cBhvr>
                                        <p:cTn id="78" dur="166" decel="50000">
                                          <p:stCondLst>
                                            <p:cond delay="676"/>
                                          </p:stCondLst>
                                        </p:cTn>
                                        <p:tgtEl>
                                          <p:spTgt spid="18446"/>
                                        </p:tgtEl>
                                      </p:cBhvr>
                                      <p:to x="100000" y="100000"/>
                                    </p:animScale>
                                    <p:animScale>
                                      <p:cBhvr>
                                        <p:cTn id="79" dur="26">
                                          <p:stCondLst>
                                            <p:cond delay="1312"/>
                                          </p:stCondLst>
                                        </p:cTn>
                                        <p:tgtEl>
                                          <p:spTgt spid="18446"/>
                                        </p:tgtEl>
                                      </p:cBhvr>
                                      <p:to x="100000" y="80000"/>
                                    </p:animScale>
                                    <p:animScale>
                                      <p:cBhvr>
                                        <p:cTn id="80" dur="166" decel="50000">
                                          <p:stCondLst>
                                            <p:cond delay="1338"/>
                                          </p:stCondLst>
                                        </p:cTn>
                                        <p:tgtEl>
                                          <p:spTgt spid="18446"/>
                                        </p:tgtEl>
                                      </p:cBhvr>
                                      <p:to x="100000" y="100000"/>
                                    </p:animScale>
                                    <p:animScale>
                                      <p:cBhvr>
                                        <p:cTn id="81" dur="26">
                                          <p:stCondLst>
                                            <p:cond delay="1642"/>
                                          </p:stCondLst>
                                        </p:cTn>
                                        <p:tgtEl>
                                          <p:spTgt spid="18446"/>
                                        </p:tgtEl>
                                      </p:cBhvr>
                                      <p:to x="100000" y="90000"/>
                                    </p:animScale>
                                    <p:animScale>
                                      <p:cBhvr>
                                        <p:cTn id="82" dur="166" decel="50000">
                                          <p:stCondLst>
                                            <p:cond delay="1668"/>
                                          </p:stCondLst>
                                        </p:cTn>
                                        <p:tgtEl>
                                          <p:spTgt spid="18446"/>
                                        </p:tgtEl>
                                      </p:cBhvr>
                                      <p:to x="100000" y="100000"/>
                                    </p:animScale>
                                    <p:animScale>
                                      <p:cBhvr>
                                        <p:cTn id="83" dur="26">
                                          <p:stCondLst>
                                            <p:cond delay="1808"/>
                                          </p:stCondLst>
                                        </p:cTn>
                                        <p:tgtEl>
                                          <p:spTgt spid="18446"/>
                                        </p:tgtEl>
                                      </p:cBhvr>
                                      <p:to x="100000" y="95000"/>
                                    </p:animScale>
                                    <p:animScale>
                                      <p:cBhvr>
                                        <p:cTn id="84" dur="166" decel="50000">
                                          <p:stCondLst>
                                            <p:cond delay="1834"/>
                                          </p:stCondLst>
                                        </p:cTn>
                                        <p:tgtEl>
                                          <p:spTgt spid="18446"/>
                                        </p:tgtEl>
                                      </p:cBhvr>
                                      <p:to x="100000" y="100000"/>
                                    </p:animScale>
                                  </p:childTnLst>
                                </p:cTn>
                              </p:par>
                              <p:par>
                                <p:cTn id="85" presetID="26" presetClass="entr" presetSubtype="0" fill="hold" nodeType="withEffect">
                                  <p:stCondLst>
                                    <p:cond delay="1000"/>
                                  </p:stCondLst>
                                  <p:childTnLst>
                                    <p:set>
                                      <p:cBhvr>
                                        <p:cTn id="86" dur="1" fill="hold">
                                          <p:stCondLst>
                                            <p:cond delay="0"/>
                                          </p:stCondLst>
                                        </p:cTn>
                                        <p:tgtEl>
                                          <p:spTgt spid="18453"/>
                                        </p:tgtEl>
                                        <p:attrNameLst>
                                          <p:attrName>style.visibility</p:attrName>
                                        </p:attrNameLst>
                                      </p:cBhvr>
                                      <p:to>
                                        <p:strVal val="visible"/>
                                      </p:to>
                                    </p:set>
                                    <p:animEffect transition="in" filter="wipe(down)">
                                      <p:cBhvr>
                                        <p:cTn id="87" dur="580">
                                          <p:stCondLst>
                                            <p:cond delay="0"/>
                                          </p:stCondLst>
                                        </p:cTn>
                                        <p:tgtEl>
                                          <p:spTgt spid="18453"/>
                                        </p:tgtEl>
                                      </p:cBhvr>
                                    </p:animEffect>
                                    <p:anim calcmode="lin" valueType="num">
                                      <p:cBhvr>
                                        <p:cTn id="88" dur="1822" tmFilter="0,0; 0.14,0.36; 0.43,0.73; 0.71,0.91; 1.0,1.0">
                                          <p:stCondLst>
                                            <p:cond delay="0"/>
                                          </p:stCondLst>
                                        </p:cTn>
                                        <p:tgtEl>
                                          <p:spTgt spid="18453"/>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8453"/>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8453"/>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8453"/>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8453"/>
                                        </p:tgtEl>
                                        <p:attrNameLst>
                                          <p:attrName>ppt_y</p:attrName>
                                        </p:attrNameLst>
                                      </p:cBhvr>
                                      <p:tavLst>
                                        <p:tav tm="0" fmla="#ppt_y-sin(pi*$)/81">
                                          <p:val>
                                            <p:fltVal val="0"/>
                                          </p:val>
                                        </p:tav>
                                        <p:tav tm="100000">
                                          <p:val>
                                            <p:fltVal val="1"/>
                                          </p:val>
                                        </p:tav>
                                      </p:tavLst>
                                    </p:anim>
                                    <p:animScale>
                                      <p:cBhvr>
                                        <p:cTn id="93" dur="26">
                                          <p:stCondLst>
                                            <p:cond delay="650"/>
                                          </p:stCondLst>
                                        </p:cTn>
                                        <p:tgtEl>
                                          <p:spTgt spid="18453"/>
                                        </p:tgtEl>
                                      </p:cBhvr>
                                      <p:to x="100000" y="60000"/>
                                    </p:animScale>
                                    <p:animScale>
                                      <p:cBhvr>
                                        <p:cTn id="94" dur="166" decel="50000">
                                          <p:stCondLst>
                                            <p:cond delay="676"/>
                                          </p:stCondLst>
                                        </p:cTn>
                                        <p:tgtEl>
                                          <p:spTgt spid="18453"/>
                                        </p:tgtEl>
                                      </p:cBhvr>
                                      <p:to x="100000" y="100000"/>
                                    </p:animScale>
                                    <p:animScale>
                                      <p:cBhvr>
                                        <p:cTn id="95" dur="26">
                                          <p:stCondLst>
                                            <p:cond delay="1312"/>
                                          </p:stCondLst>
                                        </p:cTn>
                                        <p:tgtEl>
                                          <p:spTgt spid="18453"/>
                                        </p:tgtEl>
                                      </p:cBhvr>
                                      <p:to x="100000" y="80000"/>
                                    </p:animScale>
                                    <p:animScale>
                                      <p:cBhvr>
                                        <p:cTn id="96" dur="166" decel="50000">
                                          <p:stCondLst>
                                            <p:cond delay="1338"/>
                                          </p:stCondLst>
                                        </p:cTn>
                                        <p:tgtEl>
                                          <p:spTgt spid="18453"/>
                                        </p:tgtEl>
                                      </p:cBhvr>
                                      <p:to x="100000" y="100000"/>
                                    </p:animScale>
                                    <p:animScale>
                                      <p:cBhvr>
                                        <p:cTn id="97" dur="26">
                                          <p:stCondLst>
                                            <p:cond delay="1642"/>
                                          </p:stCondLst>
                                        </p:cTn>
                                        <p:tgtEl>
                                          <p:spTgt spid="18453"/>
                                        </p:tgtEl>
                                      </p:cBhvr>
                                      <p:to x="100000" y="90000"/>
                                    </p:animScale>
                                    <p:animScale>
                                      <p:cBhvr>
                                        <p:cTn id="98" dur="166" decel="50000">
                                          <p:stCondLst>
                                            <p:cond delay="1668"/>
                                          </p:stCondLst>
                                        </p:cTn>
                                        <p:tgtEl>
                                          <p:spTgt spid="18453"/>
                                        </p:tgtEl>
                                      </p:cBhvr>
                                      <p:to x="100000" y="100000"/>
                                    </p:animScale>
                                    <p:animScale>
                                      <p:cBhvr>
                                        <p:cTn id="99" dur="26">
                                          <p:stCondLst>
                                            <p:cond delay="1808"/>
                                          </p:stCondLst>
                                        </p:cTn>
                                        <p:tgtEl>
                                          <p:spTgt spid="18453"/>
                                        </p:tgtEl>
                                      </p:cBhvr>
                                      <p:to x="100000" y="95000"/>
                                    </p:animScale>
                                    <p:animScale>
                                      <p:cBhvr>
                                        <p:cTn id="100" dur="166" decel="50000">
                                          <p:stCondLst>
                                            <p:cond delay="1834"/>
                                          </p:stCondLst>
                                        </p:cTn>
                                        <p:tgtEl>
                                          <p:spTgt spid="18453"/>
                                        </p:tgtEl>
                                      </p:cBhvr>
                                      <p:to x="100000" y="100000"/>
                                    </p:animScale>
                                  </p:childTnLst>
                                </p:cTn>
                              </p:par>
                              <p:par>
                                <p:cTn id="101" presetID="26" presetClass="entr" presetSubtype="0" fill="hold" grpId="0" nodeType="withEffect">
                                  <p:stCondLst>
                                    <p:cond delay="1000"/>
                                  </p:stCondLst>
                                  <p:childTnLst>
                                    <p:set>
                                      <p:cBhvr>
                                        <p:cTn id="102" dur="1" fill="hold">
                                          <p:stCondLst>
                                            <p:cond delay="0"/>
                                          </p:stCondLst>
                                        </p:cTn>
                                        <p:tgtEl>
                                          <p:spTgt spid="18454"/>
                                        </p:tgtEl>
                                        <p:attrNameLst>
                                          <p:attrName>style.visibility</p:attrName>
                                        </p:attrNameLst>
                                      </p:cBhvr>
                                      <p:to>
                                        <p:strVal val="visible"/>
                                      </p:to>
                                    </p:set>
                                    <p:animEffect transition="in" filter="wipe(down)">
                                      <p:cBhvr>
                                        <p:cTn id="103" dur="580">
                                          <p:stCondLst>
                                            <p:cond delay="0"/>
                                          </p:stCondLst>
                                        </p:cTn>
                                        <p:tgtEl>
                                          <p:spTgt spid="18454"/>
                                        </p:tgtEl>
                                      </p:cBhvr>
                                    </p:animEffect>
                                    <p:anim calcmode="lin" valueType="num">
                                      <p:cBhvr>
                                        <p:cTn id="104" dur="1822" tmFilter="0,0; 0.14,0.36; 0.43,0.73; 0.71,0.91; 1.0,1.0">
                                          <p:stCondLst>
                                            <p:cond delay="0"/>
                                          </p:stCondLst>
                                        </p:cTn>
                                        <p:tgtEl>
                                          <p:spTgt spid="1845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845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845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845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8454"/>
                                        </p:tgtEl>
                                        <p:attrNameLst>
                                          <p:attrName>ppt_y</p:attrName>
                                        </p:attrNameLst>
                                      </p:cBhvr>
                                      <p:tavLst>
                                        <p:tav tm="0" fmla="#ppt_y-sin(pi*$)/81">
                                          <p:val>
                                            <p:fltVal val="0"/>
                                          </p:val>
                                        </p:tav>
                                        <p:tav tm="100000">
                                          <p:val>
                                            <p:fltVal val="1"/>
                                          </p:val>
                                        </p:tav>
                                      </p:tavLst>
                                    </p:anim>
                                    <p:animScale>
                                      <p:cBhvr>
                                        <p:cTn id="109" dur="26">
                                          <p:stCondLst>
                                            <p:cond delay="650"/>
                                          </p:stCondLst>
                                        </p:cTn>
                                        <p:tgtEl>
                                          <p:spTgt spid="18454"/>
                                        </p:tgtEl>
                                      </p:cBhvr>
                                      <p:to x="100000" y="60000"/>
                                    </p:animScale>
                                    <p:animScale>
                                      <p:cBhvr>
                                        <p:cTn id="110" dur="166" decel="50000">
                                          <p:stCondLst>
                                            <p:cond delay="676"/>
                                          </p:stCondLst>
                                        </p:cTn>
                                        <p:tgtEl>
                                          <p:spTgt spid="18454"/>
                                        </p:tgtEl>
                                      </p:cBhvr>
                                      <p:to x="100000" y="100000"/>
                                    </p:animScale>
                                    <p:animScale>
                                      <p:cBhvr>
                                        <p:cTn id="111" dur="26">
                                          <p:stCondLst>
                                            <p:cond delay="1312"/>
                                          </p:stCondLst>
                                        </p:cTn>
                                        <p:tgtEl>
                                          <p:spTgt spid="18454"/>
                                        </p:tgtEl>
                                      </p:cBhvr>
                                      <p:to x="100000" y="80000"/>
                                    </p:animScale>
                                    <p:animScale>
                                      <p:cBhvr>
                                        <p:cTn id="112" dur="166" decel="50000">
                                          <p:stCondLst>
                                            <p:cond delay="1338"/>
                                          </p:stCondLst>
                                        </p:cTn>
                                        <p:tgtEl>
                                          <p:spTgt spid="18454"/>
                                        </p:tgtEl>
                                      </p:cBhvr>
                                      <p:to x="100000" y="100000"/>
                                    </p:animScale>
                                    <p:animScale>
                                      <p:cBhvr>
                                        <p:cTn id="113" dur="26">
                                          <p:stCondLst>
                                            <p:cond delay="1642"/>
                                          </p:stCondLst>
                                        </p:cTn>
                                        <p:tgtEl>
                                          <p:spTgt spid="18454"/>
                                        </p:tgtEl>
                                      </p:cBhvr>
                                      <p:to x="100000" y="90000"/>
                                    </p:animScale>
                                    <p:animScale>
                                      <p:cBhvr>
                                        <p:cTn id="114" dur="166" decel="50000">
                                          <p:stCondLst>
                                            <p:cond delay="1668"/>
                                          </p:stCondLst>
                                        </p:cTn>
                                        <p:tgtEl>
                                          <p:spTgt spid="18454"/>
                                        </p:tgtEl>
                                      </p:cBhvr>
                                      <p:to x="100000" y="100000"/>
                                    </p:animScale>
                                    <p:animScale>
                                      <p:cBhvr>
                                        <p:cTn id="115" dur="26">
                                          <p:stCondLst>
                                            <p:cond delay="1808"/>
                                          </p:stCondLst>
                                        </p:cTn>
                                        <p:tgtEl>
                                          <p:spTgt spid="18454"/>
                                        </p:tgtEl>
                                      </p:cBhvr>
                                      <p:to x="100000" y="95000"/>
                                    </p:animScale>
                                    <p:animScale>
                                      <p:cBhvr>
                                        <p:cTn id="116" dur="166" decel="50000">
                                          <p:stCondLst>
                                            <p:cond delay="1834"/>
                                          </p:stCondLst>
                                        </p:cTn>
                                        <p:tgtEl>
                                          <p:spTgt spid="18454"/>
                                        </p:tgtEl>
                                      </p:cBhvr>
                                      <p:to x="100000" y="100000"/>
                                    </p:animScale>
                                  </p:childTnLst>
                                </p:cTn>
                              </p:par>
                            </p:childTnLst>
                          </p:cTn>
                        </p:par>
                        <p:par>
                          <p:cTn id="117" fill="hold">
                            <p:stCondLst>
                              <p:cond delay="2980"/>
                            </p:stCondLst>
                            <p:childTnLst>
                              <p:par>
                                <p:cTn id="118" presetID="22" presetClass="entr" presetSubtype="2" fill="hold" nodeType="afterEffect">
                                  <p:stCondLst>
                                    <p:cond delay="0"/>
                                  </p:stCondLst>
                                  <p:childTnLst>
                                    <p:set>
                                      <p:cBhvr>
                                        <p:cTn id="119" dur="1" fill="hold">
                                          <p:stCondLst>
                                            <p:cond delay="0"/>
                                          </p:stCondLst>
                                        </p:cTn>
                                        <p:tgtEl>
                                          <p:spTgt spid="18437"/>
                                        </p:tgtEl>
                                        <p:attrNameLst>
                                          <p:attrName>style.visibility</p:attrName>
                                        </p:attrNameLst>
                                      </p:cBhvr>
                                      <p:to>
                                        <p:strVal val="visible"/>
                                      </p:to>
                                    </p:set>
                                    <p:animEffect transition="in" filter="wipe(right)">
                                      <p:cBhvr>
                                        <p:cTn id="120" dur="300"/>
                                        <p:tgtEl>
                                          <p:spTgt spid="18437"/>
                                        </p:tgtEl>
                                      </p:cBhvr>
                                    </p:animEffect>
                                  </p:childTnLst>
                                </p:cTn>
                              </p:par>
                            </p:childTnLst>
                          </p:cTn>
                        </p:par>
                        <p:par>
                          <p:cTn id="121" fill="hold">
                            <p:stCondLst>
                              <p:cond delay="3480"/>
                            </p:stCondLst>
                            <p:childTnLst>
                              <p:par>
                                <p:cTn id="122" presetID="22" presetClass="entr" presetSubtype="8" fill="hold" nodeType="afterEffect">
                                  <p:stCondLst>
                                    <p:cond delay="0"/>
                                  </p:stCondLst>
                                  <p:childTnLst>
                                    <p:set>
                                      <p:cBhvr>
                                        <p:cTn id="123" dur="1" fill="hold">
                                          <p:stCondLst>
                                            <p:cond delay="0"/>
                                          </p:stCondLst>
                                        </p:cTn>
                                        <p:tgtEl>
                                          <p:spTgt spid="18441"/>
                                        </p:tgtEl>
                                        <p:attrNameLst>
                                          <p:attrName>style.visibility</p:attrName>
                                        </p:attrNameLst>
                                      </p:cBhvr>
                                      <p:to>
                                        <p:strVal val="visible"/>
                                      </p:to>
                                    </p:set>
                                    <p:animEffect transition="in" filter="wipe(left)">
                                      <p:cBhvr>
                                        <p:cTn id="124" dur="500"/>
                                        <p:tgtEl>
                                          <p:spTgt spid="18441"/>
                                        </p:tgtEl>
                                      </p:cBhvr>
                                    </p:animEffect>
                                  </p:childTnLst>
                                </p:cTn>
                              </p:par>
                            </p:childTnLst>
                          </p:cTn>
                        </p:par>
                        <p:par>
                          <p:cTn id="125" fill="hold">
                            <p:stCondLst>
                              <p:cond delay="3980"/>
                            </p:stCondLst>
                            <p:childTnLst>
                              <p:par>
                                <p:cTn id="126" presetID="22" presetClass="entr" presetSubtype="2" fill="hold" nodeType="afterEffect">
                                  <p:stCondLst>
                                    <p:cond delay="0"/>
                                  </p:stCondLst>
                                  <p:childTnLst>
                                    <p:set>
                                      <p:cBhvr>
                                        <p:cTn id="127" dur="1" fill="hold">
                                          <p:stCondLst>
                                            <p:cond delay="0"/>
                                          </p:stCondLst>
                                        </p:cTn>
                                        <p:tgtEl>
                                          <p:spTgt spid="18438"/>
                                        </p:tgtEl>
                                        <p:attrNameLst>
                                          <p:attrName>style.visibility</p:attrName>
                                        </p:attrNameLst>
                                      </p:cBhvr>
                                      <p:to>
                                        <p:strVal val="visible"/>
                                      </p:to>
                                    </p:set>
                                    <p:animEffect transition="in" filter="wipe(right)">
                                      <p:cBhvr>
                                        <p:cTn id="128" dur="300"/>
                                        <p:tgtEl>
                                          <p:spTgt spid="18438"/>
                                        </p:tgtEl>
                                      </p:cBhvr>
                                    </p:animEffect>
                                  </p:childTnLst>
                                </p:cTn>
                              </p:par>
                            </p:childTnLst>
                          </p:cTn>
                        </p:par>
                        <p:par>
                          <p:cTn id="129" fill="hold">
                            <p:stCondLst>
                              <p:cond delay="4480"/>
                            </p:stCondLst>
                            <p:childTnLst>
                              <p:par>
                                <p:cTn id="130" presetID="42" presetClass="entr" presetSubtype="0" fill="hold" nodeType="afterEffect">
                                  <p:stCondLst>
                                    <p:cond delay="0"/>
                                  </p:stCondLst>
                                  <p:childTnLst>
                                    <p:set>
                                      <p:cBhvr>
                                        <p:cTn id="131" dur="1" fill="hold">
                                          <p:stCondLst>
                                            <p:cond delay="0"/>
                                          </p:stCondLst>
                                        </p:cTn>
                                        <p:tgtEl>
                                          <p:spTgt spid="18443"/>
                                        </p:tgtEl>
                                        <p:attrNameLst>
                                          <p:attrName>style.visibility</p:attrName>
                                        </p:attrNameLst>
                                      </p:cBhvr>
                                      <p:to>
                                        <p:strVal val="visible"/>
                                      </p:to>
                                    </p:set>
                                    <p:animEffect transition="in" filter="fade">
                                      <p:cBhvr>
                                        <p:cTn id="132" dur="500"/>
                                        <p:tgtEl>
                                          <p:spTgt spid="18443"/>
                                        </p:tgtEl>
                                      </p:cBhvr>
                                    </p:animEffect>
                                    <p:anim calcmode="lin" valueType="num">
                                      <p:cBhvr>
                                        <p:cTn id="133" dur="500" fill="hold"/>
                                        <p:tgtEl>
                                          <p:spTgt spid="18443"/>
                                        </p:tgtEl>
                                        <p:attrNameLst>
                                          <p:attrName>ppt_x</p:attrName>
                                        </p:attrNameLst>
                                      </p:cBhvr>
                                      <p:tavLst>
                                        <p:tav tm="0">
                                          <p:val>
                                            <p:strVal val="#ppt_x"/>
                                          </p:val>
                                        </p:tav>
                                        <p:tav tm="100000">
                                          <p:val>
                                            <p:strVal val="#ppt_x"/>
                                          </p:val>
                                        </p:tav>
                                      </p:tavLst>
                                    </p:anim>
                                    <p:anim calcmode="lin" valueType="num">
                                      <p:cBhvr>
                                        <p:cTn id="134" dur="500" fill="hold"/>
                                        <p:tgtEl>
                                          <p:spTgt spid="18443"/>
                                        </p:tgtEl>
                                        <p:attrNameLst>
                                          <p:attrName>ppt_y</p:attrName>
                                        </p:attrNameLst>
                                      </p:cBhvr>
                                      <p:tavLst>
                                        <p:tav tm="0">
                                          <p:val>
                                            <p:strVal val="#ppt_y+.1"/>
                                          </p:val>
                                        </p:tav>
                                        <p:tav tm="100000">
                                          <p:val>
                                            <p:strVal val="#ppt_y"/>
                                          </p:val>
                                        </p:tav>
                                      </p:tavLst>
                                    </p:anim>
                                  </p:childTnLst>
                                </p:cTn>
                              </p:par>
                            </p:childTnLst>
                          </p:cTn>
                        </p:par>
                        <p:par>
                          <p:cTn id="135" fill="hold">
                            <p:stCondLst>
                              <p:cond delay="4980"/>
                            </p:stCondLst>
                            <p:childTnLst>
                              <p:par>
                                <p:cTn id="136" presetID="31" presetClass="entr" presetSubtype="0" fill="hold" grpId="0" nodeType="afterEffect">
                                  <p:stCondLst>
                                    <p:cond delay="0"/>
                                  </p:stCondLst>
                                  <p:childTnLst>
                                    <p:set>
                                      <p:cBhvr>
                                        <p:cTn id="137" dur="1" fill="hold">
                                          <p:stCondLst>
                                            <p:cond delay="0"/>
                                          </p:stCondLst>
                                        </p:cTn>
                                        <p:tgtEl>
                                          <p:spTgt spid="18442"/>
                                        </p:tgtEl>
                                        <p:attrNameLst>
                                          <p:attrName>style.visibility</p:attrName>
                                        </p:attrNameLst>
                                      </p:cBhvr>
                                      <p:to>
                                        <p:strVal val="visible"/>
                                      </p:to>
                                    </p:set>
                                    <p:anim calcmode="lin" valueType="num">
                                      <p:cBhvr>
                                        <p:cTn id="138" dur="300" fill="hold"/>
                                        <p:tgtEl>
                                          <p:spTgt spid="18442"/>
                                        </p:tgtEl>
                                        <p:attrNameLst>
                                          <p:attrName>ppt_w</p:attrName>
                                        </p:attrNameLst>
                                      </p:cBhvr>
                                      <p:tavLst>
                                        <p:tav tm="0">
                                          <p:val>
                                            <p:fltVal val="0"/>
                                          </p:val>
                                        </p:tav>
                                        <p:tav tm="100000">
                                          <p:val>
                                            <p:strVal val="#ppt_w"/>
                                          </p:val>
                                        </p:tav>
                                      </p:tavLst>
                                    </p:anim>
                                    <p:anim calcmode="lin" valueType="num">
                                      <p:cBhvr>
                                        <p:cTn id="139" dur="300" fill="hold"/>
                                        <p:tgtEl>
                                          <p:spTgt spid="18442"/>
                                        </p:tgtEl>
                                        <p:attrNameLst>
                                          <p:attrName>ppt_h</p:attrName>
                                        </p:attrNameLst>
                                      </p:cBhvr>
                                      <p:tavLst>
                                        <p:tav tm="0">
                                          <p:val>
                                            <p:fltVal val="0"/>
                                          </p:val>
                                        </p:tav>
                                        <p:tav tm="100000">
                                          <p:val>
                                            <p:strVal val="#ppt_h"/>
                                          </p:val>
                                        </p:tav>
                                      </p:tavLst>
                                    </p:anim>
                                    <p:anim calcmode="lin" valueType="num">
                                      <p:cBhvr>
                                        <p:cTn id="140" dur="300" fill="hold"/>
                                        <p:tgtEl>
                                          <p:spTgt spid="18442"/>
                                        </p:tgtEl>
                                        <p:attrNameLst>
                                          <p:attrName>style.rotation</p:attrName>
                                        </p:attrNameLst>
                                      </p:cBhvr>
                                      <p:tavLst>
                                        <p:tav tm="0">
                                          <p:val>
                                            <p:fltVal val="90"/>
                                          </p:val>
                                        </p:tav>
                                        <p:tav tm="100000">
                                          <p:val>
                                            <p:fltVal val="0"/>
                                          </p:val>
                                        </p:tav>
                                      </p:tavLst>
                                    </p:anim>
                                    <p:animEffect transition="in" filter="fade">
                                      <p:cBhvr>
                                        <p:cTn id="141" dur="300"/>
                                        <p:tgtEl>
                                          <p:spTgt spid="18442"/>
                                        </p:tgtEl>
                                      </p:cBhvr>
                                    </p:animEffect>
                                  </p:childTnLst>
                                </p:cTn>
                              </p:par>
                            </p:childTnLst>
                          </p:cTn>
                        </p:par>
                        <p:par>
                          <p:cTn id="142" fill="hold">
                            <p:stCondLst>
                              <p:cond delay="5480"/>
                            </p:stCondLst>
                            <p:childTnLst>
                              <p:par>
                                <p:cTn id="143" presetID="22" presetClass="entr" presetSubtype="1" fill="hold" grpId="0" nodeType="afterEffect">
                                  <p:stCondLst>
                                    <p:cond delay="0"/>
                                  </p:stCondLst>
                                  <p:childTnLst>
                                    <p:set>
                                      <p:cBhvr>
                                        <p:cTn id="144" dur="1" fill="hold">
                                          <p:stCondLst>
                                            <p:cond delay="0"/>
                                          </p:stCondLst>
                                        </p:cTn>
                                        <p:tgtEl>
                                          <p:spTgt spid="18458"/>
                                        </p:tgtEl>
                                        <p:attrNameLst>
                                          <p:attrName>style.visibility</p:attrName>
                                        </p:attrNameLst>
                                      </p:cBhvr>
                                      <p:to>
                                        <p:strVal val="visible"/>
                                      </p:to>
                                    </p:set>
                                    <p:animEffect transition="in" filter="wipe(up)">
                                      <p:cBhvr>
                                        <p:cTn id="145" dur="500"/>
                                        <p:tgtEl>
                                          <p:spTgt spid="18458"/>
                                        </p:tgtEl>
                                      </p:cBhvr>
                                    </p:animEffect>
                                  </p:childTnLst>
                                </p:cTn>
                              </p:par>
                            </p:childTnLst>
                          </p:cTn>
                        </p:par>
                        <p:par>
                          <p:cTn id="146" fill="hold">
                            <p:stCondLst>
                              <p:cond delay="5980"/>
                            </p:stCondLst>
                            <p:childTnLst>
                              <p:par>
                                <p:cTn id="147" presetID="22" presetClass="entr" presetSubtype="2" fill="hold" nodeType="afterEffect">
                                  <p:stCondLst>
                                    <p:cond delay="0"/>
                                  </p:stCondLst>
                                  <p:childTnLst>
                                    <p:set>
                                      <p:cBhvr>
                                        <p:cTn id="148" dur="1" fill="hold">
                                          <p:stCondLst>
                                            <p:cond delay="0"/>
                                          </p:stCondLst>
                                        </p:cTn>
                                        <p:tgtEl>
                                          <p:spTgt spid="18444"/>
                                        </p:tgtEl>
                                        <p:attrNameLst>
                                          <p:attrName>style.visibility</p:attrName>
                                        </p:attrNameLst>
                                      </p:cBhvr>
                                      <p:to>
                                        <p:strVal val="visible"/>
                                      </p:to>
                                    </p:set>
                                    <p:animEffect transition="in" filter="wipe(right)">
                                      <p:cBhvr>
                                        <p:cTn id="149" dur="300"/>
                                        <p:tgtEl>
                                          <p:spTgt spid="18444"/>
                                        </p:tgtEl>
                                      </p:cBhvr>
                                    </p:animEffect>
                                  </p:childTnLst>
                                </p:cTn>
                              </p:par>
                            </p:childTnLst>
                          </p:cTn>
                        </p:par>
                        <p:par>
                          <p:cTn id="150" fill="hold">
                            <p:stCondLst>
                              <p:cond delay="6480"/>
                            </p:stCondLst>
                            <p:childTnLst>
                              <p:par>
                                <p:cTn id="151" presetID="22" presetClass="entr" presetSubtype="8" fill="hold" nodeType="afterEffect">
                                  <p:stCondLst>
                                    <p:cond delay="0"/>
                                  </p:stCondLst>
                                  <p:childTnLst>
                                    <p:set>
                                      <p:cBhvr>
                                        <p:cTn id="152" dur="1" fill="hold">
                                          <p:stCondLst>
                                            <p:cond delay="0"/>
                                          </p:stCondLst>
                                        </p:cTn>
                                        <p:tgtEl>
                                          <p:spTgt spid="18448"/>
                                        </p:tgtEl>
                                        <p:attrNameLst>
                                          <p:attrName>style.visibility</p:attrName>
                                        </p:attrNameLst>
                                      </p:cBhvr>
                                      <p:to>
                                        <p:strVal val="visible"/>
                                      </p:to>
                                    </p:set>
                                    <p:animEffect transition="in" filter="wipe(left)">
                                      <p:cBhvr>
                                        <p:cTn id="153" dur="500"/>
                                        <p:tgtEl>
                                          <p:spTgt spid="18448"/>
                                        </p:tgtEl>
                                      </p:cBhvr>
                                    </p:animEffect>
                                  </p:childTnLst>
                                </p:cTn>
                              </p:par>
                            </p:childTnLst>
                          </p:cTn>
                        </p:par>
                        <p:par>
                          <p:cTn id="154" fill="hold">
                            <p:stCondLst>
                              <p:cond delay="6980"/>
                            </p:stCondLst>
                            <p:childTnLst>
                              <p:par>
                                <p:cTn id="155" presetID="22" presetClass="entr" presetSubtype="2" fill="hold" nodeType="afterEffect">
                                  <p:stCondLst>
                                    <p:cond delay="0"/>
                                  </p:stCondLst>
                                  <p:childTnLst>
                                    <p:set>
                                      <p:cBhvr>
                                        <p:cTn id="156" dur="1" fill="hold">
                                          <p:stCondLst>
                                            <p:cond delay="0"/>
                                          </p:stCondLst>
                                        </p:cTn>
                                        <p:tgtEl>
                                          <p:spTgt spid="18445"/>
                                        </p:tgtEl>
                                        <p:attrNameLst>
                                          <p:attrName>style.visibility</p:attrName>
                                        </p:attrNameLst>
                                      </p:cBhvr>
                                      <p:to>
                                        <p:strVal val="visible"/>
                                      </p:to>
                                    </p:set>
                                    <p:animEffect transition="in" filter="wipe(right)">
                                      <p:cBhvr>
                                        <p:cTn id="157" dur="300"/>
                                        <p:tgtEl>
                                          <p:spTgt spid="18445"/>
                                        </p:tgtEl>
                                      </p:cBhvr>
                                    </p:animEffect>
                                  </p:childTnLst>
                                </p:cTn>
                              </p:par>
                            </p:childTnLst>
                          </p:cTn>
                        </p:par>
                        <p:par>
                          <p:cTn id="158" fill="hold">
                            <p:stCondLst>
                              <p:cond delay="7480"/>
                            </p:stCondLst>
                            <p:childTnLst>
                              <p:par>
                                <p:cTn id="159" presetID="42" presetClass="entr" presetSubtype="0" fill="hold" nodeType="afterEffect">
                                  <p:stCondLst>
                                    <p:cond delay="0"/>
                                  </p:stCondLst>
                                  <p:childTnLst>
                                    <p:set>
                                      <p:cBhvr>
                                        <p:cTn id="160" dur="1" fill="hold">
                                          <p:stCondLst>
                                            <p:cond delay="0"/>
                                          </p:stCondLst>
                                        </p:cTn>
                                        <p:tgtEl>
                                          <p:spTgt spid="18450"/>
                                        </p:tgtEl>
                                        <p:attrNameLst>
                                          <p:attrName>style.visibility</p:attrName>
                                        </p:attrNameLst>
                                      </p:cBhvr>
                                      <p:to>
                                        <p:strVal val="visible"/>
                                      </p:to>
                                    </p:set>
                                    <p:animEffect transition="in" filter="fade">
                                      <p:cBhvr>
                                        <p:cTn id="161" dur="500"/>
                                        <p:tgtEl>
                                          <p:spTgt spid="18450"/>
                                        </p:tgtEl>
                                      </p:cBhvr>
                                    </p:animEffect>
                                    <p:anim calcmode="lin" valueType="num">
                                      <p:cBhvr>
                                        <p:cTn id="162" dur="500" fill="hold"/>
                                        <p:tgtEl>
                                          <p:spTgt spid="18450"/>
                                        </p:tgtEl>
                                        <p:attrNameLst>
                                          <p:attrName>ppt_x</p:attrName>
                                        </p:attrNameLst>
                                      </p:cBhvr>
                                      <p:tavLst>
                                        <p:tav tm="0">
                                          <p:val>
                                            <p:strVal val="#ppt_x"/>
                                          </p:val>
                                        </p:tav>
                                        <p:tav tm="100000">
                                          <p:val>
                                            <p:strVal val="#ppt_x"/>
                                          </p:val>
                                        </p:tav>
                                      </p:tavLst>
                                    </p:anim>
                                    <p:anim calcmode="lin" valueType="num">
                                      <p:cBhvr>
                                        <p:cTn id="163" dur="500" fill="hold"/>
                                        <p:tgtEl>
                                          <p:spTgt spid="18450"/>
                                        </p:tgtEl>
                                        <p:attrNameLst>
                                          <p:attrName>ppt_y</p:attrName>
                                        </p:attrNameLst>
                                      </p:cBhvr>
                                      <p:tavLst>
                                        <p:tav tm="0">
                                          <p:val>
                                            <p:strVal val="#ppt_y+.1"/>
                                          </p:val>
                                        </p:tav>
                                        <p:tav tm="100000">
                                          <p:val>
                                            <p:strVal val="#ppt_y"/>
                                          </p:val>
                                        </p:tav>
                                      </p:tavLst>
                                    </p:anim>
                                  </p:childTnLst>
                                </p:cTn>
                              </p:par>
                            </p:childTnLst>
                          </p:cTn>
                        </p:par>
                        <p:par>
                          <p:cTn id="164" fill="hold">
                            <p:stCondLst>
                              <p:cond delay="7980"/>
                            </p:stCondLst>
                            <p:childTnLst>
                              <p:par>
                                <p:cTn id="165" presetID="31" presetClass="entr" presetSubtype="0" fill="hold" grpId="0" nodeType="afterEffect">
                                  <p:stCondLst>
                                    <p:cond delay="0"/>
                                  </p:stCondLst>
                                  <p:childTnLst>
                                    <p:set>
                                      <p:cBhvr>
                                        <p:cTn id="166" dur="1" fill="hold">
                                          <p:stCondLst>
                                            <p:cond delay="0"/>
                                          </p:stCondLst>
                                        </p:cTn>
                                        <p:tgtEl>
                                          <p:spTgt spid="18449"/>
                                        </p:tgtEl>
                                        <p:attrNameLst>
                                          <p:attrName>style.visibility</p:attrName>
                                        </p:attrNameLst>
                                      </p:cBhvr>
                                      <p:to>
                                        <p:strVal val="visible"/>
                                      </p:to>
                                    </p:set>
                                    <p:anim calcmode="lin" valueType="num">
                                      <p:cBhvr>
                                        <p:cTn id="167" dur="300" fill="hold"/>
                                        <p:tgtEl>
                                          <p:spTgt spid="18449"/>
                                        </p:tgtEl>
                                        <p:attrNameLst>
                                          <p:attrName>ppt_w</p:attrName>
                                        </p:attrNameLst>
                                      </p:cBhvr>
                                      <p:tavLst>
                                        <p:tav tm="0">
                                          <p:val>
                                            <p:fltVal val="0"/>
                                          </p:val>
                                        </p:tav>
                                        <p:tav tm="100000">
                                          <p:val>
                                            <p:strVal val="#ppt_w"/>
                                          </p:val>
                                        </p:tav>
                                      </p:tavLst>
                                    </p:anim>
                                    <p:anim calcmode="lin" valueType="num">
                                      <p:cBhvr>
                                        <p:cTn id="168" dur="300" fill="hold"/>
                                        <p:tgtEl>
                                          <p:spTgt spid="18449"/>
                                        </p:tgtEl>
                                        <p:attrNameLst>
                                          <p:attrName>ppt_h</p:attrName>
                                        </p:attrNameLst>
                                      </p:cBhvr>
                                      <p:tavLst>
                                        <p:tav tm="0">
                                          <p:val>
                                            <p:fltVal val="0"/>
                                          </p:val>
                                        </p:tav>
                                        <p:tav tm="100000">
                                          <p:val>
                                            <p:strVal val="#ppt_h"/>
                                          </p:val>
                                        </p:tav>
                                      </p:tavLst>
                                    </p:anim>
                                    <p:anim calcmode="lin" valueType="num">
                                      <p:cBhvr>
                                        <p:cTn id="169" dur="300" fill="hold"/>
                                        <p:tgtEl>
                                          <p:spTgt spid="18449"/>
                                        </p:tgtEl>
                                        <p:attrNameLst>
                                          <p:attrName>style.rotation</p:attrName>
                                        </p:attrNameLst>
                                      </p:cBhvr>
                                      <p:tavLst>
                                        <p:tav tm="0">
                                          <p:val>
                                            <p:fltVal val="90"/>
                                          </p:val>
                                        </p:tav>
                                        <p:tav tm="100000">
                                          <p:val>
                                            <p:fltVal val="0"/>
                                          </p:val>
                                        </p:tav>
                                      </p:tavLst>
                                    </p:anim>
                                    <p:animEffect transition="in" filter="fade">
                                      <p:cBhvr>
                                        <p:cTn id="170" dur="300"/>
                                        <p:tgtEl>
                                          <p:spTgt spid="18449"/>
                                        </p:tgtEl>
                                      </p:cBhvr>
                                    </p:animEffect>
                                  </p:childTnLst>
                                </p:cTn>
                              </p:par>
                            </p:childTnLst>
                          </p:cTn>
                        </p:par>
                        <p:par>
                          <p:cTn id="171" fill="hold">
                            <p:stCondLst>
                              <p:cond delay="8480"/>
                            </p:stCondLst>
                            <p:childTnLst>
                              <p:par>
                                <p:cTn id="172" presetID="22" presetClass="entr" presetSubtype="1" fill="hold" grpId="0" nodeType="afterEffect">
                                  <p:stCondLst>
                                    <p:cond delay="0"/>
                                  </p:stCondLst>
                                  <p:childTnLst>
                                    <p:set>
                                      <p:cBhvr>
                                        <p:cTn id="173" dur="1" fill="hold">
                                          <p:stCondLst>
                                            <p:cond delay="0"/>
                                          </p:stCondLst>
                                        </p:cTn>
                                        <p:tgtEl>
                                          <p:spTgt spid="18459"/>
                                        </p:tgtEl>
                                        <p:attrNameLst>
                                          <p:attrName>style.visibility</p:attrName>
                                        </p:attrNameLst>
                                      </p:cBhvr>
                                      <p:to>
                                        <p:strVal val="visible"/>
                                      </p:to>
                                    </p:set>
                                    <p:animEffect transition="in" filter="wipe(up)">
                                      <p:cBhvr>
                                        <p:cTn id="174" dur="500"/>
                                        <p:tgtEl>
                                          <p:spTgt spid="18459"/>
                                        </p:tgtEl>
                                      </p:cBhvr>
                                    </p:animEffect>
                                  </p:childTnLst>
                                </p:cTn>
                              </p:par>
                            </p:childTnLst>
                          </p:cTn>
                        </p:par>
                        <p:par>
                          <p:cTn id="175" fill="hold">
                            <p:stCondLst>
                              <p:cond delay="8980"/>
                            </p:stCondLst>
                            <p:childTnLst>
                              <p:par>
                                <p:cTn id="176" presetID="22" presetClass="entr" presetSubtype="2" fill="hold" nodeType="afterEffect">
                                  <p:stCondLst>
                                    <p:cond delay="0"/>
                                  </p:stCondLst>
                                  <p:childTnLst>
                                    <p:set>
                                      <p:cBhvr>
                                        <p:cTn id="177" dur="1" fill="hold">
                                          <p:stCondLst>
                                            <p:cond delay="0"/>
                                          </p:stCondLst>
                                        </p:cTn>
                                        <p:tgtEl>
                                          <p:spTgt spid="18451"/>
                                        </p:tgtEl>
                                        <p:attrNameLst>
                                          <p:attrName>style.visibility</p:attrName>
                                        </p:attrNameLst>
                                      </p:cBhvr>
                                      <p:to>
                                        <p:strVal val="visible"/>
                                      </p:to>
                                    </p:set>
                                    <p:animEffect transition="in" filter="wipe(right)">
                                      <p:cBhvr>
                                        <p:cTn id="178" dur="300"/>
                                        <p:tgtEl>
                                          <p:spTgt spid="18451"/>
                                        </p:tgtEl>
                                      </p:cBhvr>
                                    </p:animEffect>
                                  </p:childTnLst>
                                </p:cTn>
                              </p:par>
                            </p:childTnLst>
                          </p:cTn>
                        </p:par>
                        <p:par>
                          <p:cTn id="179" fill="hold">
                            <p:stCondLst>
                              <p:cond delay="9480"/>
                            </p:stCondLst>
                            <p:childTnLst>
                              <p:par>
                                <p:cTn id="180" presetID="22" presetClass="entr" presetSubtype="8" fill="hold" nodeType="afterEffect">
                                  <p:stCondLst>
                                    <p:cond delay="0"/>
                                  </p:stCondLst>
                                  <p:childTnLst>
                                    <p:set>
                                      <p:cBhvr>
                                        <p:cTn id="181" dur="1" fill="hold">
                                          <p:stCondLst>
                                            <p:cond delay="0"/>
                                          </p:stCondLst>
                                        </p:cTn>
                                        <p:tgtEl>
                                          <p:spTgt spid="18455"/>
                                        </p:tgtEl>
                                        <p:attrNameLst>
                                          <p:attrName>style.visibility</p:attrName>
                                        </p:attrNameLst>
                                      </p:cBhvr>
                                      <p:to>
                                        <p:strVal val="visible"/>
                                      </p:to>
                                    </p:set>
                                    <p:animEffect transition="in" filter="wipe(left)">
                                      <p:cBhvr>
                                        <p:cTn id="182" dur="500"/>
                                        <p:tgtEl>
                                          <p:spTgt spid="18455"/>
                                        </p:tgtEl>
                                      </p:cBhvr>
                                    </p:animEffect>
                                  </p:childTnLst>
                                </p:cTn>
                              </p:par>
                            </p:childTnLst>
                          </p:cTn>
                        </p:par>
                        <p:par>
                          <p:cTn id="183" fill="hold">
                            <p:stCondLst>
                              <p:cond delay="9980"/>
                            </p:stCondLst>
                            <p:childTnLst>
                              <p:par>
                                <p:cTn id="184" presetID="22" presetClass="entr" presetSubtype="2" fill="hold" nodeType="afterEffect">
                                  <p:stCondLst>
                                    <p:cond delay="0"/>
                                  </p:stCondLst>
                                  <p:childTnLst>
                                    <p:set>
                                      <p:cBhvr>
                                        <p:cTn id="185" dur="1" fill="hold">
                                          <p:stCondLst>
                                            <p:cond delay="0"/>
                                          </p:stCondLst>
                                        </p:cTn>
                                        <p:tgtEl>
                                          <p:spTgt spid="18452"/>
                                        </p:tgtEl>
                                        <p:attrNameLst>
                                          <p:attrName>style.visibility</p:attrName>
                                        </p:attrNameLst>
                                      </p:cBhvr>
                                      <p:to>
                                        <p:strVal val="visible"/>
                                      </p:to>
                                    </p:set>
                                    <p:animEffect transition="in" filter="wipe(right)">
                                      <p:cBhvr>
                                        <p:cTn id="186" dur="300"/>
                                        <p:tgtEl>
                                          <p:spTgt spid="18452"/>
                                        </p:tgtEl>
                                      </p:cBhvr>
                                    </p:animEffect>
                                  </p:childTnLst>
                                </p:cTn>
                              </p:par>
                            </p:childTnLst>
                          </p:cTn>
                        </p:par>
                        <p:par>
                          <p:cTn id="187" fill="hold">
                            <p:stCondLst>
                              <p:cond delay="10480"/>
                            </p:stCondLst>
                            <p:childTnLst>
                              <p:par>
                                <p:cTn id="188" presetID="42" presetClass="entr" presetSubtype="0" fill="hold" nodeType="afterEffect">
                                  <p:stCondLst>
                                    <p:cond delay="0"/>
                                  </p:stCondLst>
                                  <p:childTnLst>
                                    <p:set>
                                      <p:cBhvr>
                                        <p:cTn id="189" dur="1" fill="hold">
                                          <p:stCondLst>
                                            <p:cond delay="0"/>
                                          </p:stCondLst>
                                        </p:cTn>
                                        <p:tgtEl>
                                          <p:spTgt spid="18457"/>
                                        </p:tgtEl>
                                        <p:attrNameLst>
                                          <p:attrName>style.visibility</p:attrName>
                                        </p:attrNameLst>
                                      </p:cBhvr>
                                      <p:to>
                                        <p:strVal val="visible"/>
                                      </p:to>
                                    </p:set>
                                    <p:animEffect transition="in" filter="fade">
                                      <p:cBhvr>
                                        <p:cTn id="190" dur="500"/>
                                        <p:tgtEl>
                                          <p:spTgt spid="18457"/>
                                        </p:tgtEl>
                                      </p:cBhvr>
                                    </p:animEffect>
                                    <p:anim calcmode="lin" valueType="num">
                                      <p:cBhvr>
                                        <p:cTn id="191" dur="500" fill="hold"/>
                                        <p:tgtEl>
                                          <p:spTgt spid="18457"/>
                                        </p:tgtEl>
                                        <p:attrNameLst>
                                          <p:attrName>ppt_x</p:attrName>
                                        </p:attrNameLst>
                                      </p:cBhvr>
                                      <p:tavLst>
                                        <p:tav tm="0">
                                          <p:val>
                                            <p:strVal val="#ppt_x"/>
                                          </p:val>
                                        </p:tav>
                                        <p:tav tm="100000">
                                          <p:val>
                                            <p:strVal val="#ppt_x"/>
                                          </p:val>
                                        </p:tav>
                                      </p:tavLst>
                                    </p:anim>
                                    <p:anim calcmode="lin" valueType="num">
                                      <p:cBhvr>
                                        <p:cTn id="192" dur="500" fill="hold"/>
                                        <p:tgtEl>
                                          <p:spTgt spid="18457"/>
                                        </p:tgtEl>
                                        <p:attrNameLst>
                                          <p:attrName>ppt_y</p:attrName>
                                        </p:attrNameLst>
                                      </p:cBhvr>
                                      <p:tavLst>
                                        <p:tav tm="0">
                                          <p:val>
                                            <p:strVal val="#ppt_y+.1"/>
                                          </p:val>
                                        </p:tav>
                                        <p:tav tm="100000">
                                          <p:val>
                                            <p:strVal val="#ppt_y"/>
                                          </p:val>
                                        </p:tav>
                                      </p:tavLst>
                                    </p:anim>
                                  </p:childTnLst>
                                </p:cTn>
                              </p:par>
                            </p:childTnLst>
                          </p:cTn>
                        </p:par>
                        <p:par>
                          <p:cTn id="193" fill="hold">
                            <p:stCondLst>
                              <p:cond delay="10980"/>
                            </p:stCondLst>
                            <p:childTnLst>
                              <p:par>
                                <p:cTn id="194" presetID="31" presetClass="entr" presetSubtype="0" fill="hold" grpId="0" nodeType="afterEffect">
                                  <p:stCondLst>
                                    <p:cond delay="0"/>
                                  </p:stCondLst>
                                  <p:childTnLst>
                                    <p:set>
                                      <p:cBhvr>
                                        <p:cTn id="195" dur="1" fill="hold">
                                          <p:stCondLst>
                                            <p:cond delay="0"/>
                                          </p:stCondLst>
                                        </p:cTn>
                                        <p:tgtEl>
                                          <p:spTgt spid="18456"/>
                                        </p:tgtEl>
                                        <p:attrNameLst>
                                          <p:attrName>style.visibility</p:attrName>
                                        </p:attrNameLst>
                                      </p:cBhvr>
                                      <p:to>
                                        <p:strVal val="visible"/>
                                      </p:to>
                                    </p:set>
                                    <p:anim calcmode="lin" valueType="num">
                                      <p:cBhvr>
                                        <p:cTn id="196" dur="300" fill="hold"/>
                                        <p:tgtEl>
                                          <p:spTgt spid="18456"/>
                                        </p:tgtEl>
                                        <p:attrNameLst>
                                          <p:attrName>ppt_w</p:attrName>
                                        </p:attrNameLst>
                                      </p:cBhvr>
                                      <p:tavLst>
                                        <p:tav tm="0">
                                          <p:val>
                                            <p:fltVal val="0"/>
                                          </p:val>
                                        </p:tav>
                                        <p:tav tm="100000">
                                          <p:val>
                                            <p:strVal val="#ppt_w"/>
                                          </p:val>
                                        </p:tav>
                                      </p:tavLst>
                                    </p:anim>
                                    <p:anim calcmode="lin" valueType="num">
                                      <p:cBhvr>
                                        <p:cTn id="197" dur="300" fill="hold"/>
                                        <p:tgtEl>
                                          <p:spTgt spid="18456"/>
                                        </p:tgtEl>
                                        <p:attrNameLst>
                                          <p:attrName>ppt_h</p:attrName>
                                        </p:attrNameLst>
                                      </p:cBhvr>
                                      <p:tavLst>
                                        <p:tav tm="0">
                                          <p:val>
                                            <p:fltVal val="0"/>
                                          </p:val>
                                        </p:tav>
                                        <p:tav tm="100000">
                                          <p:val>
                                            <p:strVal val="#ppt_h"/>
                                          </p:val>
                                        </p:tav>
                                      </p:tavLst>
                                    </p:anim>
                                    <p:anim calcmode="lin" valueType="num">
                                      <p:cBhvr>
                                        <p:cTn id="198" dur="300" fill="hold"/>
                                        <p:tgtEl>
                                          <p:spTgt spid="18456"/>
                                        </p:tgtEl>
                                        <p:attrNameLst>
                                          <p:attrName>style.rotation</p:attrName>
                                        </p:attrNameLst>
                                      </p:cBhvr>
                                      <p:tavLst>
                                        <p:tav tm="0">
                                          <p:val>
                                            <p:fltVal val="90"/>
                                          </p:val>
                                        </p:tav>
                                        <p:tav tm="100000">
                                          <p:val>
                                            <p:fltVal val="0"/>
                                          </p:val>
                                        </p:tav>
                                      </p:tavLst>
                                    </p:anim>
                                    <p:animEffect transition="in" filter="fade">
                                      <p:cBhvr>
                                        <p:cTn id="199" dur="300"/>
                                        <p:tgtEl>
                                          <p:spTgt spid="18456"/>
                                        </p:tgtEl>
                                      </p:cBhvr>
                                    </p:animEffect>
                                  </p:childTnLst>
                                </p:cTn>
                              </p:par>
                            </p:childTnLst>
                          </p:cTn>
                        </p:par>
                        <p:par>
                          <p:cTn id="200" fill="hold">
                            <p:stCondLst>
                              <p:cond delay="11480"/>
                            </p:stCondLst>
                            <p:childTnLst>
                              <p:par>
                                <p:cTn id="201" presetID="22" presetClass="entr" presetSubtype="1" fill="hold" grpId="0" nodeType="afterEffect">
                                  <p:stCondLst>
                                    <p:cond delay="0"/>
                                  </p:stCondLst>
                                  <p:childTnLst>
                                    <p:set>
                                      <p:cBhvr>
                                        <p:cTn id="202" dur="1" fill="hold">
                                          <p:stCondLst>
                                            <p:cond delay="0"/>
                                          </p:stCondLst>
                                        </p:cTn>
                                        <p:tgtEl>
                                          <p:spTgt spid="18460"/>
                                        </p:tgtEl>
                                        <p:attrNameLst>
                                          <p:attrName>style.visibility</p:attrName>
                                        </p:attrNameLst>
                                      </p:cBhvr>
                                      <p:to>
                                        <p:strVal val="visible"/>
                                      </p:to>
                                    </p:set>
                                    <p:animEffect transition="in" filter="wipe(up)">
                                      <p:cBhvr>
                                        <p:cTn id="203" dur="500"/>
                                        <p:tgtEl>
                                          <p:spTgt spid="18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40" grpId="0" animBg="1"/>
      <p:bldP spid="18442" grpId="0"/>
      <p:bldP spid="18447" grpId="0" animBg="1"/>
      <p:bldP spid="18449" grpId="0"/>
      <p:bldP spid="18454" grpId="0" animBg="1"/>
      <p:bldP spid="18456" grpId="0"/>
      <p:bldP spid="18458" grpId="0"/>
      <p:bldP spid="18459" grpId="0"/>
      <p:bldP spid="1846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19458" name="TextBox 35"/>
          <p:cNvSpPr txBox="1"/>
          <p:nvPr/>
        </p:nvSpPr>
        <p:spPr>
          <a:xfrm>
            <a:off x="3679825" y="1989138"/>
            <a:ext cx="6364288" cy="800100"/>
          </a:xfrm>
          <a:prstGeom prst="rect">
            <a:avLst/>
          </a:prstGeom>
          <a:noFill/>
          <a:ln w="9525">
            <a:noFill/>
          </a:ln>
        </p:spPr>
        <p:txBody>
          <a:bodyPr>
            <a:spAutoFit/>
          </a:bodyPr>
          <a:lstStyle/>
          <a:p>
            <a:pPr lvl="0" eaLnBrk="1" hangingPunct="1"/>
            <a:r>
              <a:rPr lang="zh-CN" altLang="en-US" sz="4600" b="1" dirty="0">
                <a:solidFill>
                  <a:srgbClr val="333333"/>
                </a:solidFill>
                <a:latin typeface="微软雅黑" panose="020B0503020204020204" pitchFamily="2" charset="-122"/>
                <a:ea typeface="微软雅黑" panose="020B0503020204020204" pitchFamily="2" charset="-122"/>
              </a:rPr>
              <a:t>这里输入章节大标题</a:t>
            </a:r>
          </a:p>
        </p:txBody>
      </p:sp>
      <p:cxnSp>
        <p:nvCxnSpPr>
          <p:cNvPr id="19459" name="直接连接符 2"/>
          <p:cNvCxnSpPr/>
          <p:nvPr/>
        </p:nvCxnSpPr>
        <p:spPr>
          <a:xfrm>
            <a:off x="2411413" y="-7937"/>
            <a:ext cx="0" cy="1987550"/>
          </a:xfrm>
          <a:prstGeom prst="line">
            <a:avLst/>
          </a:prstGeom>
          <a:ln w="9525" cap="flat" cmpd="sng">
            <a:solidFill>
              <a:schemeClr val="bg1"/>
            </a:solidFill>
            <a:prstDash val="dash"/>
            <a:headEnd type="none" w="med" len="med"/>
            <a:tailEnd type="none" w="med" len="med"/>
          </a:ln>
        </p:spPr>
      </p:cxnSp>
      <p:sp>
        <p:nvSpPr>
          <p:cNvPr id="19460" name="矩形 4"/>
          <p:cNvSpPr/>
          <p:nvPr/>
        </p:nvSpPr>
        <p:spPr>
          <a:xfrm>
            <a:off x="1403350" y="1979613"/>
            <a:ext cx="2016125" cy="208756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
        <p:nvSpPr>
          <p:cNvPr id="19461" name="TextBox 5"/>
          <p:cNvSpPr txBox="1"/>
          <p:nvPr/>
        </p:nvSpPr>
        <p:spPr>
          <a:xfrm>
            <a:off x="1403350" y="2130425"/>
            <a:ext cx="1925638" cy="1784350"/>
          </a:xfrm>
          <a:prstGeom prst="rect">
            <a:avLst/>
          </a:prstGeom>
          <a:noFill/>
          <a:ln w="9525">
            <a:noFill/>
          </a:ln>
        </p:spPr>
        <p:txBody>
          <a:bodyPr wrap="none">
            <a:spAutoFit/>
          </a:bodyPr>
          <a:lstStyle/>
          <a:p>
            <a:pPr lvl="0" algn="ctr" eaLnBrk="1" hangingPunct="1"/>
            <a:r>
              <a:rPr lang="en-US" altLang="x-none" sz="11000" b="1" dirty="0">
                <a:solidFill>
                  <a:srgbClr val="FFFFFF"/>
                </a:solidFill>
                <a:latin typeface="微软雅黑" panose="020B0503020204020204" pitchFamily="2" charset="-122"/>
                <a:ea typeface="微软雅黑" panose="020B0503020204020204" pitchFamily="2" charset="-122"/>
              </a:rPr>
              <a:t>02</a:t>
            </a:r>
            <a:endParaRPr lang="zh-CN" altLang="en-US" sz="11000" b="1" dirty="0">
              <a:solidFill>
                <a:srgbClr val="FFFFFF"/>
              </a:solidFill>
              <a:latin typeface="微软雅黑" panose="020B0503020204020204" pitchFamily="2" charset="-122"/>
              <a:ea typeface="微软雅黑" panose="020B0503020204020204" pitchFamily="2" charset="-122"/>
            </a:endParaRPr>
          </a:p>
        </p:txBody>
      </p:sp>
      <p:cxnSp>
        <p:nvCxnSpPr>
          <p:cNvPr id="19462" name="直接连接符 7"/>
          <p:cNvCxnSpPr/>
          <p:nvPr/>
        </p:nvCxnSpPr>
        <p:spPr>
          <a:xfrm>
            <a:off x="3679825" y="2924175"/>
            <a:ext cx="6796088" cy="0"/>
          </a:xfrm>
          <a:prstGeom prst="line">
            <a:avLst/>
          </a:prstGeom>
          <a:ln w="9525" cap="flat" cmpd="sng">
            <a:solidFill>
              <a:schemeClr val="bg1"/>
            </a:solidFill>
            <a:prstDash val="solid"/>
            <a:headEnd type="none" w="med" len="med"/>
            <a:tailEnd type="none" w="med" len="med"/>
          </a:ln>
        </p:spPr>
      </p:cxnSp>
      <p:sp>
        <p:nvSpPr>
          <p:cNvPr id="19463" name="TextBox 24"/>
          <p:cNvSpPr txBox="1"/>
          <p:nvPr/>
        </p:nvSpPr>
        <p:spPr>
          <a:xfrm>
            <a:off x="3709988" y="3090863"/>
            <a:ext cx="6523037" cy="831850"/>
          </a:xfrm>
          <a:prstGeom prst="rect">
            <a:avLst/>
          </a:prstGeom>
          <a:noFill/>
          <a:ln w="9525">
            <a:noFill/>
          </a:ln>
        </p:spPr>
        <p:txBody>
          <a:bodyPr>
            <a:spAutoFit/>
          </a:bodyPr>
          <a:lstStyle/>
          <a:p>
            <a:pPr lvl="0" algn="just" eaLnBrk="1" hangingPunct="1"/>
            <a:r>
              <a:rPr lang="zh-CN" altLang="en-US" sz="2400" dirty="0">
                <a:solidFill>
                  <a:srgbClr val="333333"/>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19464" name="矩形 8"/>
          <p:cNvSpPr>
            <a:spLocks noChangeAspect="1"/>
          </p:cNvSpPr>
          <p:nvPr/>
        </p:nvSpPr>
        <p:spPr>
          <a:xfrm>
            <a:off x="0" y="6669088"/>
            <a:ext cx="12196763" cy="18891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Tree>
  </p:cSld>
  <p:clrMapOvr>
    <a:masterClrMapping/>
  </p:clrMapOvr>
  <p:transition spd="slow" advTm="46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wipe(up)">
                                      <p:cBhvr>
                                        <p:cTn id="7" dur="500"/>
                                        <p:tgtEl>
                                          <p:spTgt spid="19459"/>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9460"/>
                                        </p:tgtEl>
                                        <p:attrNameLst>
                                          <p:attrName>style.visibility</p:attrName>
                                        </p:attrNameLst>
                                      </p:cBhvr>
                                      <p:to>
                                        <p:strVal val="visible"/>
                                      </p:to>
                                    </p:set>
                                    <p:anim calcmode="lin" valueType="num">
                                      <p:cBhvr>
                                        <p:cTn id="11" dur="300" fill="hold"/>
                                        <p:tgtEl>
                                          <p:spTgt spid="19460"/>
                                        </p:tgtEl>
                                        <p:attrNameLst>
                                          <p:attrName>ppt_w</p:attrName>
                                        </p:attrNameLst>
                                      </p:cBhvr>
                                      <p:tavLst>
                                        <p:tav tm="0">
                                          <p:val>
                                            <p:fltVal val="0"/>
                                          </p:val>
                                        </p:tav>
                                        <p:tav tm="100000">
                                          <p:val>
                                            <p:strVal val="#ppt_w"/>
                                          </p:val>
                                        </p:tav>
                                      </p:tavLst>
                                    </p:anim>
                                    <p:anim calcmode="lin" valueType="num">
                                      <p:cBhvr>
                                        <p:cTn id="12" dur="300" fill="hold"/>
                                        <p:tgtEl>
                                          <p:spTgt spid="19460"/>
                                        </p:tgtEl>
                                        <p:attrNameLst>
                                          <p:attrName>ppt_h</p:attrName>
                                        </p:attrNameLst>
                                      </p:cBhvr>
                                      <p:tavLst>
                                        <p:tav tm="0">
                                          <p:val>
                                            <p:fltVal val="0"/>
                                          </p:val>
                                        </p:tav>
                                        <p:tav tm="100000">
                                          <p:val>
                                            <p:strVal val="#ppt_h"/>
                                          </p:val>
                                        </p:tav>
                                      </p:tavLst>
                                    </p:anim>
                                    <p:anim calcmode="lin" valueType="num">
                                      <p:cBhvr>
                                        <p:cTn id="13" dur="300" fill="hold"/>
                                        <p:tgtEl>
                                          <p:spTgt spid="19460"/>
                                        </p:tgtEl>
                                        <p:attrNameLst>
                                          <p:attrName>style.rotation</p:attrName>
                                        </p:attrNameLst>
                                      </p:cBhvr>
                                      <p:tavLst>
                                        <p:tav tm="0">
                                          <p:val>
                                            <p:fltVal val="90"/>
                                          </p:val>
                                        </p:tav>
                                        <p:tav tm="100000">
                                          <p:val>
                                            <p:fltVal val="0"/>
                                          </p:val>
                                        </p:tav>
                                      </p:tavLst>
                                    </p:anim>
                                    <p:animEffect transition="in" filter="fade">
                                      <p:cBhvr>
                                        <p:cTn id="14" dur="300"/>
                                        <p:tgtEl>
                                          <p:spTgt spid="19460"/>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9461"/>
                                        </p:tgtEl>
                                        <p:attrNameLst>
                                          <p:attrName>style.visibility</p:attrName>
                                        </p:attrNameLst>
                                      </p:cBhvr>
                                      <p:to>
                                        <p:strVal val="visible"/>
                                      </p:to>
                                    </p:set>
                                    <p:anim by="(-#ppt_w*2)" calcmode="lin" valueType="num">
                                      <p:cBhvr rctx="PPT">
                                        <p:cTn id="18" dur="250" autoRev="1" fill="hold">
                                          <p:stCondLst>
                                            <p:cond delay="0"/>
                                          </p:stCondLst>
                                        </p:cTn>
                                        <p:tgtEl>
                                          <p:spTgt spid="19461"/>
                                        </p:tgtEl>
                                        <p:attrNameLst>
                                          <p:attrName>ppt_w</p:attrName>
                                        </p:attrNameLst>
                                      </p:cBhvr>
                                    </p:anim>
                                    <p:anim by="(#ppt_w*0.50)" calcmode="lin" valueType="num">
                                      <p:cBhvr>
                                        <p:cTn id="19" dur="250" decel="50000" autoRev="1" fill="hold">
                                          <p:stCondLst>
                                            <p:cond delay="0"/>
                                          </p:stCondLst>
                                        </p:cTn>
                                        <p:tgtEl>
                                          <p:spTgt spid="19461"/>
                                        </p:tgtEl>
                                        <p:attrNameLst>
                                          <p:attrName>ppt_x</p:attrName>
                                        </p:attrNameLst>
                                      </p:cBhvr>
                                    </p:anim>
                                    <p:anim from="(-#ppt_h/2)" to="(#ppt_y)" calcmode="lin" valueType="num">
                                      <p:cBhvr>
                                        <p:cTn id="20" dur="500" fill="hold">
                                          <p:stCondLst>
                                            <p:cond delay="0"/>
                                          </p:stCondLst>
                                        </p:cTn>
                                        <p:tgtEl>
                                          <p:spTgt spid="19461"/>
                                        </p:tgtEl>
                                        <p:attrNameLst>
                                          <p:attrName>ppt_y</p:attrName>
                                        </p:attrNameLst>
                                      </p:cBhvr>
                                    </p:anim>
                                    <p:animRot by="21600000">
                                      <p:cBhvr>
                                        <p:cTn id="21" dur="500" fill="hold">
                                          <p:stCondLst>
                                            <p:cond delay="0"/>
                                          </p:stCondLst>
                                        </p:cTn>
                                        <p:tgtEl>
                                          <p:spTgt spid="19461"/>
                                        </p:tgtEl>
                                        <p:attrNameLst>
                                          <p:attrName>r</p:attrName>
                                        </p:attrNameLst>
                                      </p:cBhvr>
                                    </p:animRot>
                                  </p:childTnLst>
                                </p:cTn>
                              </p:par>
                            </p:childTnLst>
                          </p:cTn>
                        </p:par>
                        <p:par>
                          <p:cTn id="22" fill="hold">
                            <p:stCondLst>
                              <p:cond delay="1350"/>
                            </p:stCondLst>
                            <p:childTnLst>
                              <p:par>
                                <p:cTn id="23" presetID="22" presetClass="entr" presetSubtype="8" fill="hold" grpId="0" nodeType="afterEffect">
                                  <p:stCondLst>
                                    <p:cond delay="0"/>
                                  </p:stCondLst>
                                  <p:childTnLst>
                                    <p:set>
                                      <p:cBhvr>
                                        <p:cTn id="24" dur="1" fill="hold">
                                          <p:stCondLst>
                                            <p:cond delay="0"/>
                                          </p:stCondLst>
                                        </p:cTn>
                                        <p:tgtEl>
                                          <p:spTgt spid="19458"/>
                                        </p:tgtEl>
                                        <p:attrNameLst>
                                          <p:attrName>style.visibility</p:attrName>
                                        </p:attrNameLst>
                                      </p:cBhvr>
                                      <p:to>
                                        <p:strVal val="visible"/>
                                      </p:to>
                                    </p:set>
                                    <p:animEffect transition="in" filter="wipe(left)">
                                      <p:cBhvr>
                                        <p:cTn id="25" dur="500"/>
                                        <p:tgtEl>
                                          <p:spTgt spid="19458"/>
                                        </p:tgtEl>
                                      </p:cBhvr>
                                    </p:animEffect>
                                  </p:childTnLst>
                                </p:cTn>
                              </p:par>
                            </p:childTnLst>
                          </p:cTn>
                        </p:par>
                        <p:par>
                          <p:cTn id="26" fill="hold">
                            <p:stCondLst>
                              <p:cond delay="1850"/>
                            </p:stCondLst>
                            <p:childTnLst>
                              <p:par>
                                <p:cTn id="27" presetID="16" presetClass="entr" presetSubtype="37" fill="hold" nodeType="afterEffect">
                                  <p:stCondLst>
                                    <p:cond delay="0"/>
                                  </p:stCondLst>
                                  <p:childTnLst>
                                    <p:set>
                                      <p:cBhvr>
                                        <p:cTn id="28" dur="1" fill="hold">
                                          <p:stCondLst>
                                            <p:cond delay="0"/>
                                          </p:stCondLst>
                                        </p:cTn>
                                        <p:tgtEl>
                                          <p:spTgt spid="19462"/>
                                        </p:tgtEl>
                                        <p:attrNameLst>
                                          <p:attrName>style.visibility</p:attrName>
                                        </p:attrNameLst>
                                      </p:cBhvr>
                                      <p:to>
                                        <p:strVal val="visible"/>
                                      </p:to>
                                    </p:set>
                                    <p:animEffect transition="in" filter="barn(outVertical)">
                                      <p:cBhvr>
                                        <p:cTn id="29" dur="500"/>
                                        <p:tgtEl>
                                          <p:spTgt spid="19462"/>
                                        </p:tgtEl>
                                      </p:cBhvr>
                                    </p:animEffect>
                                  </p:childTnLst>
                                </p:cTn>
                              </p:par>
                            </p:childTnLst>
                          </p:cTn>
                        </p:par>
                        <p:par>
                          <p:cTn id="30" fill="hold">
                            <p:stCondLst>
                              <p:cond delay="2350"/>
                            </p:stCondLst>
                            <p:childTnLst>
                              <p:par>
                                <p:cTn id="31" presetID="22" presetClass="entr" presetSubtype="1" fill="hold" grpId="0" nodeType="afterEffect">
                                  <p:stCondLst>
                                    <p:cond delay="0"/>
                                  </p:stCondLst>
                                  <p:childTnLst>
                                    <p:set>
                                      <p:cBhvr>
                                        <p:cTn id="32" dur="1" fill="hold">
                                          <p:stCondLst>
                                            <p:cond delay="0"/>
                                          </p:stCondLst>
                                        </p:cTn>
                                        <p:tgtEl>
                                          <p:spTgt spid="19463"/>
                                        </p:tgtEl>
                                        <p:attrNameLst>
                                          <p:attrName>style.visibility</p:attrName>
                                        </p:attrNameLst>
                                      </p:cBhvr>
                                      <p:to>
                                        <p:strVal val="visible"/>
                                      </p:to>
                                    </p:set>
                                    <p:animEffect transition="in" filter="wipe(up)">
                                      <p:cBhvr>
                                        <p:cTn id="33"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0" grpId="0" animBg="1"/>
      <p:bldP spid="19461" grpId="0"/>
      <p:bldP spid="194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048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048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0485" name="Line 9"/>
          <p:cNvSpPr/>
          <p:nvPr/>
        </p:nvSpPr>
        <p:spPr>
          <a:xfrm>
            <a:off x="3287713" y="1765300"/>
            <a:ext cx="7659687" cy="0"/>
          </a:xfrm>
          <a:prstGeom prst="line">
            <a:avLst/>
          </a:prstGeom>
          <a:ln w="13" cap="flat" cmpd="sng">
            <a:solidFill>
              <a:srgbClr val="2E2C2C"/>
            </a:solidFill>
            <a:prstDash val="solid"/>
            <a:headEnd type="none" w="med" len="med"/>
            <a:tailEnd type="none" w="med" len="med"/>
          </a:ln>
        </p:spPr>
      </p:sp>
      <p:sp>
        <p:nvSpPr>
          <p:cNvPr id="20486" name="TextBox 29"/>
          <p:cNvSpPr txBox="1"/>
          <p:nvPr/>
        </p:nvSpPr>
        <p:spPr>
          <a:xfrm>
            <a:off x="3322638" y="1304925"/>
            <a:ext cx="3794125"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0487" name="TextBox 30"/>
          <p:cNvSpPr txBox="1"/>
          <p:nvPr/>
        </p:nvSpPr>
        <p:spPr>
          <a:xfrm>
            <a:off x="3314700" y="1816100"/>
            <a:ext cx="7143750"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0488" name="Freeform 8"/>
          <p:cNvSpPr/>
          <p:nvPr/>
        </p:nvSpPr>
        <p:spPr>
          <a:xfrm>
            <a:off x="2854325" y="1608138"/>
            <a:ext cx="271463" cy="312737"/>
          </a:xfrm>
          <a:custGeom>
            <a:avLst/>
            <a:gdLst/>
            <a:ahLst/>
            <a:cxnLst>
              <a:cxn ang="0">
                <a:pos x="268047916" y="153503553"/>
              </a:cxn>
              <a:cxn ang="0">
                <a:pos x="134024453" y="231226096"/>
              </a:cxn>
              <a:cxn ang="0">
                <a:pos x="0" y="307977873"/>
              </a:cxn>
              <a:cxn ang="0">
                <a:pos x="0" y="153503553"/>
              </a:cxn>
              <a:cxn ang="0">
                <a:pos x="0" y="0"/>
              </a:cxn>
              <a:cxn ang="0">
                <a:pos x="134024453" y="76751776"/>
              </a:cxn>
              <a:cxn ang="0">
                <a:pos x="268047916" y="153503553"/>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bg1">
              <a:alpha val="100000"/>
            </a:schemeClr>
          </a:solidFill>
          <a:ln w="9525">
            <a:noFill/>
          </a:ln>
        </p:spPr>
        <p:txBody>
          <a:bodyPr/>
          <a:lstStyle/>
          <a:p>
            <a:endParaRPr lang="zh-CN" altLang="en-US"/>
          </a:p>
        </p:txBody>
      </p:sp>
      <p:sp>
        <p:nvSpPr>
          <p:cNvPr id="20489" name="Line 9"/>
          <p:cNvSpPr/>
          <p:nvPr/>
        </p:nvSpPr>
        <p:spPr>
          <a:xfrm>
            <a:off x="3287713" y="5367338"/>
            <a:ext cx="7659687" cy="0"/>
          </a:xfrm>
          <a:prstGeom prst="line">
            <a:avLst/>
          </a:prstGeom>
          <a:ln w="13" cap="flat" cmpd="sng">
            <a:solidFill>
              <a:srgbClr val="2E2C2C"/>
            </a:solidFill>
            <a:prstDash val="solid"/>
            <a:headEnd type="none" w="med" len="med"/>
            <a:tailEnd type="none" w="med" len="med"/>
          </a:ln>
        </p:spPr>
      </p:sp>
      <p:sp>
        <p:nvSpPr>
          <p:cNvPr id="20490" name="TextBox 57"/>
          <p:cNvSpPr txBox="1"/>
          <p:nvPr/>
        </p:nvSpPr>
        <p:spPr>
          <a:xfrm>
            <a:off x="3322638" y="4908550"/>
            <a:ext cx="3563937" cy="430213"/>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0491" name="TextBox 58"/>
          <p:cNvSpPr txBox="1"/>
          <p:nvPr/>
        </p:nvSpPr>
        <p:spPr>
          <a:xfrm>
            <a:off x="3314700" y="5419725"/>
            <a:ext cx="7143750"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0492" name="Freeform 8"/>
          <p:cNvSpPr/>
          <p:nvPr/>
        </p:nvSpPr>
        <p:spPr>
          <a:xfrm>
            <a:off x="2854325" y="5211763"/>
            <a:ext cx="271463" cy="312737"/>
          </a:xfrm>
          <a:custGeom>
            <a:avLst/>
            <a:gdLst/>
            <a:ahLst/>
            <a:cxnLst>
              <a:cxn ang="0">
                <a:pos x="268047916" y="153503553"/>
              </a:cxn>
              <a:cxn ang="0">
                <a:pos x="134024453" y="231226096"/>
              </a:cxn>
              <a:cxn ang="0">
                <a:pos x="0" y="307977873"/>
              </a:cxn>
              <a:cxn ang="0">
                <a:pos x="0" y="153503553"/>
              </a:cxn>
              <a:cxn ang="0">
                <a:pos x="0" y="0"/>
              </a:cxn>
              <a:cxn ang="0">
                <a:pos x="134024453" y="76751776"/>
              </a:cxn>
              <a:cxn ang="0">
                <a:pos x="268047916" y="153503553"/>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bg1">
              <a:alpha val="100000"/>
            </a:schemeClr>
          </a:solidFill>
          <a:ln w="9525">
            <a:noFill/>
          </a:ln>
        </p:spPr>
        <p:txBody>
          <a:bodyPr/>
          <a:lstStyle/>
          <a:p>
            <a:endParaRPr lang="zh-CN" altLang="en-US"/>
          </a:p>
        </p:txBody>
      </p:sp>
      <p:sp>
        <p:nvSpPr>
          <p:cNvPr id="20493" name="Line 9"/>
          <p:cNvSpPr/>
          <p:nvPr/>
        </p:nvSpPr>
        <p:spPr>
          <a:xfrm>
            <a:off x="4754563" y="3525838"/>
            <a:ext cx="6192837" cy="3175"/>
          </a:xfrm>
          <a:prstGeom prst="line">
            <a:avLst/>
          </a:prstGeom>
          <a:ln w="13" cap="flat" cmpd="sng">
            <a:solidFill>
              <a:srgbClr val="2E2C2C"/>
            </a:solidFill>
            <a:prstDash val="solid"/>
            <a:headEnd type="none" w="med" len="med"/>
            <a:tailEnd type="none" w="med" len="med"/>
          </a:ln>
        </p:spPr>
      </p:sp>
      <p:sp>
        <p:nvSpPr>
          <p:cNvPr id="20494" name="TextBox 61"/>
          <p:cNvSpPr txBox="1"/>
          <p:nvPr/>
        </p:nvSpPr>
        <p:spPr>
          <a:xfrm>
            <a:off x="4791075" y="3065463"/>
            <a:ext cx="3679825"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0495" name="TextBox 62"/>
          <p:cNvSpPr txBox="1"/>
          <p:nvPr/>
        </p:nvSpPr>
        <p:spPr>
          <a:xfrm>
            <a:off x="4783138" y="3576638"/>
            <a:ext cx="5487987"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0496" name="Freeform 8"/>
          <p:cNvSpPr/>
          <p:nvPr/>
        </p:nvSpPr>
        <p:spPr>
          <a:xfrm>
            <a:off x="4322763" y="3368675"/>
            <a:ext cx="271462" cy="312738"/>
          </a:xfrm>
          <a:custGeom>
            <a:avLst/>
            <a:gdLst/>
            <a:ahLst/>
            <a:cxnLst>
              <a:cxn ang="0">
                <a:pos x="268046929" y="153504044"/>
              </a:cxn>
              <a:cxn ang="0">
                <a:pos x="134023960" y="231226836"/>
              </a:cxn>
              <a:cxn ang="0">
                <a:pos x="0" y="307978858"/>
              </a:cxn>
              <a:cxn ang="0">
                <a:pos x="0" y="153504044"/>
              </a:cxn>
              <a:cxn ang="0">
                <a:pos x="0" y="0"/>
              </a:cxn>
              <a:cxn ang="0">
                <a:pos x="134023960" y="76752022"/>
              </a:cxn>
              <a:cxn ang="0">
                <a:pos x="268046929" y="153504044"/>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bg1">
              <a:alpha val="100000"/>
            </a:schemeClr>
          </a:solidFill>
          <a:ln w="9525">
            <a:noFill/>
          </a:ln>
        </p:spPr>
        <p:txBody>
          <a:bodyPr/>
          <a:lstStyle/>
          <a:p>
            <a:endParaRPr lang="zh-CN" altLang="en-US"/>
          </a:p>
        </p:txBody>
      </p:sp>
      <p:sp>
        <p:nvSpPr>
          <p:cNvPr id="20497" name="Oval 6"/>
          <p:cNvSpPr/>
          <p:nvPr/>
        </p:nvSpPr>
        <p:spPr>
          <a:xfrm>
            <a:off x="1123950" y="949325"/>
            <a:ext cx="1633538" cy="163195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498" name="Oval 7"/>
          <p:cNvSpPr/>
          <p:nvPr/>
        </p:nvSpPr>
        <p:spPr>
          <a:xfrm>
            <a:off x="1260475" y="1085850"/>
            <a:ext cx="1360488" cy="1358900"/>
          </a:xfrm>
          <a:prstGeom prst="ellipse">
            <a:avLst/>
          </a:prstGeom>
          <a:solidFill>
            <a:schemeClr val="tx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499" name="TextBox 66"/>
          <p:cNvSpPr txBox="1"/>
          <p:nvPr/>
        </p:nvSpPr>
        <p:spPr>
          <a:xfrm>
            <a:off x="1258888" y="1538288"/>
            <a:ext cx="1498600" cy="49212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标题一</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
        <p:nvSpPr>
          <p:cNvPr id="20500" name="Oval 6"/>
          <p:cNvSpPr/>
          <p:nvPr/>
        </p:nvSpPr>
        <p:spPr>
          <a:xfrm>
            <a:off x="1123950" y="4551363"/>
            <a:ext cx="1633538" cy="163195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501" name="Oval 7"/>
          <p:cNvSpPr/>
          <p:nvPr/>
        </p:nvSpPr>
        <p:spPr>
          <a:xfrm>
            <a:off x="1260475" y="4687888"/>
            <a:ext cx="1360488" cy="1358900"/>
          </a:xfrm>
          <a:prstGeom prst="ellipse">
            <a:avLst/>
          </a:prstGeom>
          <a:solidFill>
            <a:schemeClr val="accent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502" name="TextBox 69"/>
          <p:cNvSpPr txBox="1"/>
          <p:nvPr/>
        </p:nvSpPr>
        <p:spPr>
          <a:xfrm>
            <a:off x="1258888" y="5140325"/>
            <a:ext cx="1498600" cy="493713"/>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标题三</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
        <p:nvSpPr>
          <p:cNvPr id="20503" name="Oval 6"/>
          <p:cNvSpPr/>
          <p:nvPr/>
        </p:nvSpPr>
        <p:spPr>
          <a:xfrm>
            <a:off x="2592388" y="2709863"/>
            <a:ext cx="1633537" cy="1631950"/>
          </a:xfrm>
          <a:prstGeom prst="ellipse">
            <a:avLst/>
          </a:prstGeom>
          <a:solidFill>
            <a:srgbClr val="DFDFE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504" name="Oval 7"/>
          <p:cNvSpPr/>
          <p:nvPr/>
        </p:nvSpPr>
        <p:spPr>
          <a:xfrm>
            <a:off x="2728913" y="2846388"/>
            <a:ext cx="1360487" cy="1358900"/>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0505" name="TextBox 72"/>
          <p:cNvSpPr txBox="1"/>
          <p:nvPr/>
        </p:nvSpPr>
        <p:spPr>
          <a:xfrm>
            <a:off x="2727325" y="3298825"/>
            <a:ext cx="1498600" cy="49212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标题二</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0482"/>
                                        </p:tgtEl>
                                        <p:attrNameLst>
                                          <p:attrName>ppt_y</p:attrName>
                                        </p:attrNameLst>
                                      </p:cBhvr>
                                      <p:tavLst>
                                        <p:tav tm="0">
                                          <p:val>
                                            <p:strVal val="#ppt_y"/>
                                          </p:val>
                                        </p:tav>
                                        <p:tav tm="100000">
                                          <p:val>
                                            <p:strVal val="#ppt_y"/>
                                          </p:val>
                                        </p:tav>
                                      </p:tavLst>
                                    </p:anim>
                                    <p:anim calcmode="lin" valueType="num">
                                      <p:cBhvr>
                                        <p:cTn id="9"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0482"/>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20484"/>
                                        </p:tgtEl>
                                        <p:attrNameLst>
                                          <p:attrName>style.visibility</p:attrName>
                                        </p:attrNameLst>
                                      </p:cBhvr>
                                      <p:to>
                                        <p:strVal val="visible"/>
                                      </p:to>
                                    </p:set>
                                    <p:anim calcmode="lin" valueType="num">
                                      <p:cBhvr additive="base">
                                        <p:cTn id="15" dur="500" fill="hold"/>
                                        <p:tgtEl>
                                          <p:spTgt spid="20484"/>
                                        </p:tgtEl>
                                        <p:attrNameLst>
                                          <p:attrName>ppt_x</p:attrName>
                                        </p:attrNameLst>
                                      </p:cBhvr>
                                      <p:tavLst>
                                        <p:tav tm="0">
                                          <p:val>
                                            <p:strVal val="1+#ppt_w/2"/>
                                          </p:val>
                                        </p:tav>
                                        <p:tav tm="100000">
                                          <p:val>
                                            <p:strVal val="#ppt_x"/>
                                          </p:val>
                                        </p:tav>
                                      </p:tavLst>
                                    </p:anim>
                                    <p:anim calcmode="lin" valueType="num">
                                      <p:cBhvr additive="base">
                                        <p:cTn id="16" dur="500" fill="hold"/>
                                        <p:tgtEl>
                                          <p:spTgt spid="20484"/>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20483"/>
                                        </p:tgtEl>
                                        <p:attrNameLst>
                                          <p:attrName>style.visibility</p:attrName>
                                        </p:attrNameLst>
                                      </p:cBhvr>
                                      <p:to>
                                        <p:strVal val="visible"/>
                                      </p:to>
                                    </p:set>
                                    <p:animEffect transition="in" filter="wipe(right)">
                                      <p:cBhvr>
                                        <p:cTn id="19" dur="500"/>
                                        <p:tgtEl>
                                          <p:spTgt spid="20483"/>
                                        </p:tgtEl>
                                      </p:cBhvr>
                                    </p:animEffect>
                                  </p:childTnLst>
                                </p:cTn>
                              </p:par>
                            </p:childTnLst>
                          </p:cTn>
                        </p:par>
                        <p:par>
                          <p:cTn id="20" fill="hold">
                            <p:stCondLst>
                              <p:cond delay="980"/>
                            </p:stCondLst>
                            <p:childTnLst>
                              <p:par>
                                <p:cTn id="21" presetID="2" presetClass="entr" presetSubtype="6" fill="hold" grpId="0" nodeType="afterEffect">
                                  <p:stCondLst>
                                    <p:cond delay="0"/>
                                  </p:stCondLst>
                                  <p:childTnLst>
                                    <p:set>
                                      <p:cBhvr>
                                        <p:cTn id="22" dur="1" fill="hold">
                                          <p:stCondLst>
                                            <p:cond delay="0"/>
                                          </p:stCondLst>
                                        </p:cTn>
                                        <p:tgtEl>
                                          <p:spTgt spid="20497"/>
                                        </p:tgtEl>
                                        <p:attrNameLst>
                                          <p:attrName>style.visibility</p:attrName>
                                        </p:attrNameLst>
                                      </p:cBhvr>
                                      <p:to>
                                        <p:strVal val="visible"/>
                                      </p:to>
                                    </p:set>
                                    <p:anim calcmode="lin" valueType="num">
                                      <p:cBhvr additive="base">
                                        <p:cTn id="23" dur="500" fill="hold"/>
                                        <p:tgtEl>
                                          <p:spTgt spid="20497"/>
                                        </p:tgtEl>
                                        <p:attrNameLst>
                                          <p:attrName>ppt_x</p:attrName>
                                        </p:attrNameLst>
                                      </p:cBhvr>
                                      <p:tavLst>
                                        <p:tav tm="0">
                                          <p:val>
                                            <p:strVal val="1+#ppt_w/2"/>
                                          </p:val>
                                        </p:tav>
                                        <p:tav tm="100000">
                                          <p:val>
                                            <p:strVal val="#ppt_x"/>
                                          </p:val>
                                        </p:tav>
                                      </p:tavLst>
                                    </p:anim>
                                    <p:anim calcmode="lin" valueType="num">
                                      <p:cBhvr additive="base">
                                        <p:cTn id="24" dur="500" fill="hold"/>
                                        <p:tgtEl>
                                          <p:spTgt spid="20497"/>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0498"/>
                                        </p:tgtEl>
                                        <p:attrNameLst>
                                          <p:attrName>style.visibility</p:attrName>
                                        </p:attrNameLst>
                                      </p:cBhvr>
                                      <p:to>
                                        <p:strVal val="visible"/>
                                      </p:to>
                                    </p:set>
                                    <p:anim calcmode="lin" valueType="num">
                                      <p:cBhvr additive="base">
                                        <p:cTn id="27" dur="500" fill="hold"/>
                                        <p:tgtEl>
                                          <p:spTgt spid="20498"/>
                                        </p:tgtEl>
                                        <p:attrNameLst>
                                          <p:attrName>ppt_x</p:attrName>
                                        </p:attrNameLst>
                                      </p:cBhvr>
                                      <p:tavLst>
                                        <p:tav tm="0">
                                          <p:val>
                                            <p:strVal val="1+#ppt_w/2"/>
                                          </p:val>
                                        </p:tav>
                                        <p:tav tm="100000">
                                          <p:val>
                                            <p:strVal val="#ppt_x"/>
                                          </p:val>
                                        </p:tav>
                                      </p:tavLst>
                                    </p:anim>
                                    <p:anim calcmode="lin" valueType="num">
                                      <p:cBhvr additive="base">
                                        <p:cTn id="28" dur="500" fill="hold"/>
                                        <p:tgtEl>
                                          <p:spTgt spid="20498"/>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20499"/>
                                        </p:tgtEl>
                                        <p:attrNameLst>
                                          <p:attrName>style.visibility</p:attrName>
                                        </p:attrNameLst>
                                      </p:cBhvr>
                                      <p:to>
                                        <p:strVal val="visible"/>
                                      </p:to>
                                    </p:set>
                                    <p:anim calcmode="lin" valueType="num">
                                      <p:cBhvr additive="base">
                                        <p:cTn id="31" dur="500" fill="hold"/>
                                        <p:tgtEl>
                                          <p:spTgt spid="20499"/>
                                        </p:tgtEl>
                                        <p:attrNameLst>
                                          <p:attrName>ppt_x</p:attrName>
                                        </p:attrNameLst>
                                      </p:cBhvr>
                                      <p:tavLst>
                                        <p:tav tm="0">
                                          <p:val>
                                            <p:strVal val="1+#ppt_w/2"/>
                                          </p:val>
                                        </p:tav>
                                        <p:tav tm="100000">
                                          <p:val>
                                            <p:strVal val="#ppt_x"/>
                                          </p:val>
                                        </p:tav>
                                      </p:tavLst>
                                    </p:anim>
                                    <p:anim calcmode="lin" valueType="num">
                                      <p:cBhvr additive="base">
                                        <p:cTn id="32" dur="500" fill="hold"/>
                                        <p:tgtEl>
                                          <p:spTgt spid="20499"/>
                                        </p:tgtEl>
                                        <p:attrNameLst>
                                          <p:attrName>ppt_y</p:attrName>
                                        </p:attrNameLst>
                                      </p:cBhvr>
                                      <p:tavLst>
                                        <p:tav tm="0">
                                          <p:val>
                                            <p:strVal val="1+#ppt_h/2"/>
                                          </p:val>
                                        </p:tav>
                                        <p:tav tm="100000">
                                          <p:val>
                                            <p:strVal val="#ppt_y"/>
                                          </p:val>
                                        </p:tav>
                                      </p:tavLst>
                                    </p:anim>
                                  </p:childTnLst>
                                </p:cTn>
                              </p:par>
                            </p:childTnLst>
                          </p:cTn>
                        </p:par>
                        <p:par>
                          <p:cTn id="33" fill="hold">
                            <p:stCondLst>
                              <p:cond delay="1480"/>
                            </p:stCondLst>
                            <p:childTnLst>
                              <p:par>
                                <p:cTn id="34" presetID="1" presetClass="entr" presetSubtype="0" fill="hold" nodeType="afterEffect">
                                  <p:stCondLst>
                                    <p:cond delay="0"/>
                                  </p:stCondLst>
                                  <p:childTnLst>
                                    <p:set>
                                      <p:cBhvr>
                                        <p:cTn id="35" dur="1" fill="hold">
                                          <p:stCondLst>
                                            <p:cond delay="0"/>
                                          </p:stCondLst>
                                        </p:cTn>
                                        <p:tgtEl>
                                          <p:spTgt spid="20488"/>
                                        </p:tgtEl>
                                        <p:attrNameLst>
                                          <p:attrName>style.visibility</p:attrName>
                                        </p:attrNameLst>
                                      </p:cBhvr>
                                      <p:to>
                                        <p:strVal val="visible"/>
                                      </p:to>
                                    </p:set>
                                  </p:childTnLst>
                                </p:cTn>
                              </p:par>
                              <p:par>
                                <p:cTn id="36" presetID="63" presetClass="path" presetSubtype="0" accel="50000" decel="50000" fill="hold" nodeType="withEffect">
                                  <p:stCondLst>
                                    <p:cond delay="0"/>
                                  </p:stCondLst>
                                  <p:childTnLst>
                                    <p:animMotion origin="layout" path="M 4.57715E-6 -1.3876E-6 L -0.07456 -1.3876E-6 " pathEditMode="relative" rAng="0" ptsTypes="AA">
                                      <p:cBhvr>
                                        <p:cTn id="37" dur="500" spd="-99900" fill="hold"/>
                                        <p:tgtEl>
                                          <p:spTgt spid="20488"/>
                                        </p:tgtEl>
                                        <p:attrNameLst>
                                          <p:attrName>ppt_x</p:attrName>
                                          <p:attrName>ppt_y</p:attrName>
                                        </p:attrNameLst>
                                      </p:cBhvr>
                                      <p:rCtr x="-3600" y="0"/>
                                    </p:animMotion>
                                  </p:childTnLst>
                                </p:cTn>
                              </p:par>
                            </p:childTnLst>
                          </p:cTn>
                        </p:par>
                        <p:par>
                          <p:cTn id="38" fill="hold">
                            <p:stCondLst>
                              <p:cond delay="1480"/>
                            </p:stCondLst>
                            <p:childTnLst>
                              <p:par>
                                <p:cTn id="39" presetID="22" presetClass="entr" presetSubtype="8" fill="hold" nodeType="afterEffect">
                                  <p:stCondLst>
                                    <p:cond delay="0"/>
                                  </p:stCondLst>
                                  <p:childTnLst>
                                    <p:set>
                                      <p:cBhvr>
                                        <p:cTn id="40" dur="1" fill="hold">
                                          <p:stCondLst>
                                            <p:cond delay="0"/>
                                          </p:stCondLst>
                                        </p:cTn>
                                        <p:tgtEl>
                                          <p:spTgt spid="20485"/>
                                        </p:tgtEl>
                                        <p:attrNameLst>
                                          <p:attrName>style.visibility</p:attrName>
                                        </p:attrNameLst>
                                      </p:cBhvr>
                                      <p:to>
                                        <p:strVal val="visible"/>
                                      </p:to>
                                    </p:set>
                                    <p:animEffect transition="in" filter="wipe(left)">
                                      <p:cBhvr>
                                        <p:cTn id="41" dur="500"/>
                                        <p:tgtEl>
                                          <p:spTgt spid="20485"/>
                                        </p:tgtEl>
                                      </p:cBhvr>
                                    </p:animEffect>
                                  </p:childTnLst>
                                </p:cTn>
                              </p:par>
                            </p:childTnLst>
                          </p:cTn>
                        </p:par>
                        <p:par>
                          <p:cTn id="42" fill="hold">
                            <p:stCondLst>
                              <p:cond delay="1980"/>
                            </p:stCondLst>
                            <p:childTnLst>
                              <p:par>
                                <p:cTn id="43" presetID="22" presetClass="entr" presetSubtype="4" fill="hold" grpId="0" nodeType="afterEffect">
                                  <p:stCondLst>
                                    <p:cond delay="0"/>
                                  </p:stCondLst>
                                  <p:childTnLst>
                                    <p:set>
                                      <p:cBhvr>
                                        <p:cTn id="44" dur="1" fill="hold">
                                          <p:stCondLst>
                                            <p:cond delay="0"/>
                                          </p:stCondLst>
                                        </p:cTn>
                                        <p:tgtEl>
                                          <p:spTgt spid="20486"/>
                                        </p:tgtEl>
                                        <p:attrNameLst>
                                          <p:attrName>style.visibility</p:attrName>
                                        </p:attrNameLst>
                                      </p:cBhvr>
                                      <p:to>
                                        <p:strVal val="visible"/>
                                      </p:to>
                                    </p:set>
                                    <p:animEffect transition="in" filter="wipe(down)">
                                      <p:cBhvr>
                                        <p:cTn id="45" dur="500"/>
                                        <p:tgtEl>
                                          <p:spTgt spid="20486"/>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0487"/>
                                        </p:tgtEl>
                                        <p:attrNameLst>
                                          <p:attrName>style.visibility</p:attrName>
                                        </p:attrNameLst>
                                      </p:cBhvr>
                                      <p:to>
                                        <p:strVal val="visible"/>
                                      </p:to>
                                    </p:set>
                                    <p:animEffect transition="in" filter="wipe(up)">
                                      <p:cBhvr>
                                        <p:cTn id="48" dur="500"/>
                                        <p:tgtEl>
                                          <p:spTgt spid="20487"/>
                                        </p:tgtEl>
                                      </p:cBhvr>
                                    </p:animEffect>
                                  </p:childTnLst>
                                </p:cTn>
                              </p:par>
                            </p:childTnLst>
                          </p:cTn>
                        </p:par>
                        <p:par>
                          <p:cTn id="49" fill="hold">
                            <p:stCondLst>
                              <p:cond delay="2480"/>
                            </p:stCondLst>
                            <p:childTnLst>
                              <p:par>
                                <p:cTn id="50" presetID="2" presetClass="entr" presetSubtype="6" fill="hold" grpId="0" nodeType="afterEffect">
                                  <p:stCondLst>
                                    <p:cond delay="0"/>
                                  </p:stCondLst>
                                  <p:childTnLst>
                                    <p:set>
                                      <p:cBhvr>
                                        <p:cTn id="51" dur="1" fill="hold">
                                          <p:stCondLst>
                                            <p:cond delay="0"/>
                                          </p:stCondLst>
                                        </p:cTn>
                                        <p:tgtEl>
                                          <p:spTgt spid="20503"/>
                                        </p:tgtEl>
                                        <p:attrNameLst>
                                          <p:attrName>style.visibility</p:attrName>
                                        </p:attrNameLst>
                                      </p:cBhvr>
                                      <p:to>
                                        <p:strVal val="visible"/>
                                      </p:to>
                                    </p:set>
                                    <p:anim calcmode="lin" valueType="num">
                                      <p:cBhvr additive="base">
                                        <p:cTn id="52" dur="500" fill="hold"/>
                                        <p:tgtEl>
                                          <p:spTgt spid="20503"/>
                                        </p:tgtEl>
                                        <p:attrNameLst>
                                          <p:attrName>ppt_x</p:attrName>
                                        </p:attrNameLst>
                                      </p:cBhvr>
                                      <p:tavLst>
                                        <p:tav tm="0">
                                          <p:val>
                                            <p:strVal val="1+#ppt_w/2"/>
                                          </p:val>
                                        </p:tav>
                                        <p:tav tm="100000">
                                          <p:val>
                                            <p:strVal val="#ppt_x"/>
                                          </p:val>
                                        </p:tav>
                                      </p:tavLst>
                                    </p:anim>
                                    <p:anim calcmode="lin" valueType="num">
                                      <p:cBhvr additive="base">
                                        <p:cTn id="53" dur="500" fill="hold"/>
                                        <p:tgtEl>
                                          <p:spTgt spid="20503"/>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20504"/>
                                        </p:tgtEl>
                                        <p:attrNameLst>
                                          <p:attrName>style.visibility</p:attrName>
                                        </p:attrNameLst>
                                      </p:cBhvr>
                                      <p:to>
                                        <p:strVal val="visible"/>
                                      </p:to>
                                    </p:set>
                                    <p:anim calcmode="lin" valueType="num">
                                      <p:cBhvr additive="base">
                                        <p:cTn id="56" dur="500" fill="hold"/>
                                        <p:tgtEl>
                                          <p:spTgt spid="20504"/>
                                        </p:tgtEl>
                                        <p:attrNameLst>
                                          <p:attrName>ppt_x</p:attrName>
                                        </p:attrNameLst>
                                      </p:cBhvr>
                                      <p:tavLst>
                                        <p:tav tm="0">
                                          <p:val>
                                            <p:strVal val="1+#ppt_w/2"/>
                                          </p:val>
                                        </p:tav>
                                        <p:tav tm="100000">
                                          <p:val>
                                            <p:strVal val="#ppt_x"/>
                                          </p:val>
                                        </p:tav>
                                      </p:tavLst>
                                    </p:anim>
                                    <p:anim calcmode="lin" valueType="num">
                                      <p:cBhvr additive="base">
                                        <p:cTn id="57" dur="500" fill="hold"/>
                                        <p:tgtEl>
                                          <p:spTgt spid="20504"/>
                                        </p:tgtEl>
                                        <p:attrNameLst>
                                          <p:attrName>ppt_y</p:attrName>
                                        </p:attrNameLst>
                                      </p:cBhvr>
                                      <p:tavLst>
                                        <p:tav tm="0">
                                          <p:val>
                                            <p:strVal val="1+#ppt_h/2"/>
                                          </p:val>
                                        </p:tav>
                                        <p:tav tm="100000">
                                          <p:val>
                                            <p:strVal val="#ppt_y"/>
                                          </p:val>
                                        </p:tav>
                                      </p:tavLst>
                                    </p:anim>
                                  </p:childTnLst>
                                </p:cTn>
                              </p:par>
                              <p:par>
                                <p:cTn id="58" presetID="2" presetClass="entr" presetSubtype="6" fill="hold" grpId="0" nodeType="withEffect">
                                  <p:stCondLst>
                                    <p:cond delay="0"/>
                                  </p:stCondLst>
                                  <p:childTnLst>
                                    <p:set>
                                      <p:cBhvr>
                                        <p:cTn id="59" dur="1" fill="hold">
                                          <p:stCondLst>
                                            <p:cond delay="0"/>
                                          </p:stCondLst>
                                        </p:cTn>
                                        <p:tgtEl>
                                          <p:spTgt spid="20505"/>
                                        </p:tgtEl>
                                        <p:attrNameLst>
                                          <p:attrName>style.visibility</p:attrName>
                                        </p:attrNameLst>
                                      </p:cBhvr>
                                      <p:to>
                                        <p:strVal val="visible"/>
                                      </p:to>
                                    </p:set>
                                    <p:anim calcmode="lin" valueType="num">
                                      <p:cBhvr additive="base">
                                        <p:cTn id="60" dur="500" fill="hold"/>
                                        <p:tgtEl>
                                          <p:spTgt spid="20505"/>
                                        </p:tgtEl>
                                        <p:attrNameLst>
                                          <p:attrName>ppt_x</p:attrName>
                                        </p:attrNameLst>
                                      </p:cBhvr>
                                      <p:tavLst>
                                        <p:tav tm="0">
                                          <p:val>
                                            <p:strVal val="1+#ppt_w/2"/>
                                          </p:val>
                                        </p:tav>
                                        <p:tav tm="100000">
                                          <p:val>
                                            <p:strVal val="#ppt_x"/>
                                          </p:val>
                                        </p:tav>
                                      </p:tavLst>
                                    </p:anim>
                                    <p:anim calcmode="lin" valueType="num">
                                      <p:cBhvr additive="base">
                                        <p:cTn id="61" dur="500" fill="hold"/>
                                        <p:tgtEl>
                                          <p:spTgt spid="20505"/>
                                        </p:tgtEl>
                                        <p:attrNameLst>
                                          <p:attrName>ppt_y</p:attrName>
                                        </p:attrNameLst>
                                      </p:cBhvr>
                                      <p:tavLst>
                                        <p:tav tm="0">
                                          <p:val>
                                            <p:strVal val="1+#ppt_h/2"/>
                                          </p:val>
                                        </p:tav>
                                        <p:tav tm="100000">
                                          <p:val>
                                            <p:strVal val="#ppt_y"/>
                                          </p:val>
                                        </p:tav>
                                      </p:tavLst>
                                    </p:anim>
                                  </p:childTnLst>
                                </p:cTn>
                              </p:par>
                            </p:childTnLst>
                          </p:cTn>
                        </p:par>
                        <p:par>
                          <p:cTn id="62" fill="hold">
                            <p:stCondLst>
                              <p:cond delay="2980"/>
                            </p:stCondLst>
                            <p:childTnLst>
                              <p:par>
                                <p:cTn id="63" presetID="1" presetClass="entr" presetSubtype="0" fill="hold" nodeType="afterEffect">
                                  <p:stCondLst>
                                    <p:cond delay="0"/>
                                  </p:stCondLst>
                                  <p:childTnLst>
                                    <p:set>
                                      <p:cBhvr>
                                        <p:cTn id="64" dur="1" fill="hold">
                                          <p:stCondLst>
                                            <p:cond delay="0"/>
                                          </p:stCondLst>
                                        </p:cTn>
                                        <p:tgtEl>
                                          <p:spTgt spid="20496"/>
                                        </p:tgtEl>
                                        <p:attrNameLst>
                                          <p:attrName>style.visibility</p:attrName>
                                        </p:attrNameLst>
                                      </p:cBhvr>
                                      <p:to>
                                        <p:strVal val="visible"/>
                                      </p:to>
                                    </p:set>
                                  </p:childTnLst>
                                </p:cTn>
                              </p:par>
                              <p:par>
                                <p:cTn id="65" presetID="63" presetClass="path" presetSubtype="0" accel="50000" decel="50000" fill="hold" nodeType="withEffect">
                                  <p:stCondLst>
                                    <p:cond delay="0"/>
                                  </p:stCondLst>
                                  <p:childTnLst>
                                    <p:animMotion origin="layout" path="M 4.57715E-6 -1.3876E-6 L -0.07456 -1.3876E-6 " pathEditMode="relative" rAng="0" ptsTypes="AA">
                                      <p:cBhvr>
                                        <p:cTn id="66" dur="500" spd="-99900" fill="hold"/>
                                        <p:tgtEl>
                                          <p:spTgt spid="20496"/>
                                        </p:tgtEl>
                                        <p:attrNameLst>
                                          <p:attrName>ppt_x</p:attrName>
                                          <p:attrName>ppt_y</p:attrName>
                                        </p:attrNameLst>
                                      </p:cBhvr>
                                      <p:rCtr x="-3600" y="0"/>
                                    </p:animMotion>
                                  </p:childTnLst>
                                </p:cTn>
                              </p:par>
                            </p:childTnLst>
                          </p:cTn>
                        </p:par>
                        <p:par>
                          <p:cTn id="67" fill="hold">
                            <p:stCondLst>
                              <p:cond delay="2980"/>
                            </p:stCondLst>
                            <p:childTnLst>
                              <p:par>
                                <p:cTn id="68" presetID="22" presetClass="entr" presetSubtype="8" fill="hold" nodeType="afterEffect">
                                  <p:stCondLst>
                                    <p:cond delay="0"/>
                                  </p:stCondLst>
                                  <p:childTnLst>
                                    <p:set>
                                      <p:cBhvr>
                                        <p:cTn id="69" dur="1" fill="hold">
                                          <p:stCondLst>
                                            <p:cond delay="0"/>
                                          </p:stCondLst>
                                        </p:cTn>
                                        <p:tgtEl>
                                          <p:spTgt spid="20493"/>
                                        </p:tgtEl>
                                        <p:attrNameLst>
                                          <p:attrName>style.visibility</p:attrName>
                                        </p:attrNameLst>
                                      </p:cBhvr>
                                      <p:to>
                                        <p:strVal val="visible"/>
                                      </p:to>
                                    </p:set>
                                    <p:animEffect transition="in" filter="wipe(left)">
                                      <p:cBhvr>
                                        <p:cTn id="70" dur="500"/>
                                        <p:tgtEl>
                                          <p:spTgt spid="20493"/>
                                        </p:tgtEl>
                                      </p:cBhvr>
                                    </p:animEffect>
                                  </p:childTnLst>
                                </p:cTn>
                              </p:par>
                            </p:childTnLst>
                          </p:cTn>
                        </p:par>
                        <p:par>
                          <p:cTn id="71" fill="hold">
                            <p:stCondLst>
                              <p:cond delay="3480"/>
                            </p:stCondLst>
                            <p:childTnLst>
                              <p:par>
                                <p:cTn id="72" presetID="22" presetClass="entr" presetSubtype="4" fill="hold" grpId="0" nodeType="afterEffect">
                                  <p:stCondLst>
                                    <p:cond delay="0"/>
                                  </p:stCondLst>
                                  <p:childTnLst>
                                    <p:set>
                                      <p:cBhvr>
                                        <p:cTn id="73" dur="1" fill="hold">
                                          <p:stCondLst>
                                            <p:cond delay="0"/>
                                          </p:stCondLst>
                                        </p:cTn>
                                        <p:tgtEl>
                                          <p:spTgt spid="20494"/>
                                        </p:tgtEl>
                                        <p:attrNameLst>
                                          <p:attrName>style.visibility</p:attrName>
                                        </p:attrNameLst>
                                      </p:cBhvr>
                                      <p:to>
                                        <p:strVal val="visible"/>
                                      </p:to>
                                    </p:set>
                                    <p:animEffect transition="in" filter="wipe(down)">
                                      <p:cBhvr>
                                        <p:cTn id="74" dur="500"/>
                                        <p:tgtEl>
                                          <p:spTgt spid="20494"/>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0495"/>
                                        </p:tgtEl>
                                        <p:attrNameLst>
                                          <p:attrName>style.visibility</p:attrName>
                                        </p:attrNameLst>
                                      </p:cBhvr>
                                      <p:to>
                                        <p:strVal val="visible"/>
                                      </p:to>
                                    </p:set>
                                    <p:animEffect transition="in" filter="wipe(up)">
                                      <p:cBhvr>
                                        <p:cTn id="77" dur="500"/>
                                        <p:tgtEl>
                                          <p:spTgt spid="20495"/>
                                        </p:tgtEl>
                                      </p:cBhvr>
                                    </p:animEffect>
                                  </p:childTnLst>
                                </p:cTn>
                              </p:par>
                            </p:childTnLst>
                          </p:cTn>
                        </p:par>
                        <p:par>
                          <p:cTn id="78" fill="hold">
                            <p:stCondLst>
                              <p:cond delay="3980"/>
                            </p:stCondLst>
                            <p:childTnLst>
                              <p:par>
                                <p:cTn id="79" presetID="2" presetClass="entr" presetSubtype="6" fill="hold" grpId="0" nodeType="afterEffect">
                                  <p:stCondLst>
                                    <p:cond delay="0"/>
                                  </p:stCondLst>
                                  <p:childTnLst>
                                    <p:set>
                                      <p:cBhvr>
                                        <p:cTn id="80" dur="1" fill="hold">
                                          <p:stCondLst>
                                            <p:cond delay="0"/>
                                          </p:stCondLst>
                                        </p:cTn>
                                        <p:tgtEl>
                                          <p:spTgt spid="20500"/>
                                        </p:tgtEl>
                                        <p:attrNameLst>
                                          <p:attrName>style.visibility</p:attrName>
                                        </p:attrNameLst>
                                      </p:cBhvr>
                                      <p:to>
                                        <p:strVal val="visible"/>
                                      </p:to>
                                    </p:set>
                                    <p:anim calcmode="lin" valueType="num">
                                      <p:cBhvr additive="base">
                                        <p:cTn id="81" dur="500" fill="hold"/>
                                        <p:tgtEl>
                                          <p:spTgt spid="20500"/>
                                        </p:tgtEl>
                                        <p:attrNameLst>
                                          <p:attrName>ppt_x</p:attrName>
                                        </p:attrNameLst>
                                      </p:cBhvr>
                                      <p:tavLst>
                                        <p:tav tm="0">
                                          <p:val>
                                            <p:strVal val="1+#ppt_w/2"/>
                                          </p:val>
                                        </p:tav>
                                        <p:tav tm="100000">
                                          <p:val>
                                            <p:strVal val="#ppt_x"/>
                                          </p:val>
                                        </p:tav>
                                      </p:tavLst>
                                    </p:anim>
                                    <p:anim calcmode="lin" valueType="num">
                                      <p:cBhvr additive="base">
                                        <p:cTn id="82" dur="500" fill="hold"/>
                                        <p:tgtEl>
                                          <p:spTgt spid="20500"/>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20501"/>
                                        </p:tgtEl>
                                        <p:attrNameLst>
                                          <p:attrName>style.visibility</p:attrName>
                                        </p:attrNameLst>
                                      </p:cBhvr>
                                      <p:to>
                                        <p:strVal val="visible"/>
                                      </p:to>
                                    </p:set>
                                    <p:anim calcmode="lin" valueType="num">
                                      <p:cBhvr additive="base">
                                        <p:cTn id="85" dur="500" fill="hold"/>
                                        <p:tgtEl>
                                          <p:spTgt spid="20501"/>
                                        </p:tgtEl>
                                        <p:attrNameLst>
                                          <p:attrName>ppt_x</p:attrName>
                                        </p:attrNameLst>
                                      </p:cBhvr>
                                      <p:tavLst>
                                        <p:tav tm="0">
                                          <p:val>
                                            <p:strVal val="1+#ppt_w/2"/>
                                          </p:val>
                                        </p:tav>
                                        <p:tav tm="100000">
                                          <p:val>
                                            <p:strVal val="#ppt_x"/>
                                          </p:val>
                                        </p:tav>
                                      </p:tavLst>
                                    </p:anim>
                                    <p:anim calcmode="lin" valueType="num">
                                      <p:cBhvr additive="base">
                                        <p:cTn id="86" dur="500" fill="hold"/>
                                        <p:tgtEl>
                                          <p:spTgt spid="20501"/>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20502"/>
                                        </p:tgtEl>
                                        <p:attrNameLst>
                                          <p:attrName>style.visibility</p:attrName>
                                        </p:attrNameLst>
                                      </p:cBhvr>
                                      <p:to>
                                        <p:strVal val="visible"/>
                                      </p:to>
                                    </p:set>
                                    <p:anim calcmode="lin" valueType="num">
                                      <p:cBhvr additive="base">
                                        <p:cTn id="89" dur="500" fill="hold"/>
                                        <p:tgtEl>
                                          <p:spTgt spid="20502"/>
                                        </p:tgtEl>
                                        <p:attrNameLst>
                                          <p:attrName>ppt_x</p:attrName>
                                        </p:attrNameLst>
                                      </p:cBhvr>
                                      <p:tavLst>
                                        <p:tav tm="0">
                                          <p:val>
                                            <p:strVal val="1+#ppt_w/2"/>
                                          </p:val>
                                        </p:tav>
                                        <p:tav tm="100000">
                                          <p:val>
                                            <p:strVal val="#ppt_x"/>
                                          </p:val>
                                        </p:tav>
                                      </p:tavLst>
                                    </p:anim>
                                    <p:anim calcmode="lin" valueType="num">
                                      <p:cBhvr additive="base">
                                        <p:cTn id="90" dur="500" fill="hold"/>
                                        <p:tgtEl>
                                          <p:spTgt spid="20502"/>
                                        </p:tgtEl>
                                        <p:attrNameLst>
                                          <p:attrName>ppt_y</p:attrName>
                                        </p:attrNameLst>
                                      </p:cBhvr>
                                      <p:tavLst>
                                        <p:tav tm="0">
                                          <p:val>
                                            <p:strVal val="1+#ppt_h/2"/>
                                          </p:val>
                                        </p:tav>
                                        <p:tav tm="100000">
                                          <p:val>
                                            <p:strVal val="#ppt_y"/>
                                          </p:val>
                                        </p:tav>
                                      </p:tavLst>
                                    </p:anim>
                                  </p:childTnLst>
                                </p:cTn>
                              </p:par>
                            </p:childTnLst>
                          </p:cTn>
                        </p:par>
                        <p:par>
                          <p:cTn id="91" fill="hold">
                            <p:stCondLst>
                              <p:cond delay="4480"/>
                            </p:stCondLst>
                            <p:childTnLst>
                              <p:par>
                                <p:cTn id="92" presetID="1" presetClass="entr" presetSubtype="0" fill="hold" nodeType="afterEffect">
                                  <p:stCondLst>
                                    <p:cond delay="0"/>
                                  </p:stCondLst>
                                  <p:childTnLst>
                                    <p:set>
                                      <p:cBhvr>
                                        <p:cTn id="93" dur="1" fill="hold">
                                          <p:stCondLst>
                                            <p:cond delay="0"/>
                                          </p:stCondLst>
                                        </p:cTn>
                                        <p:tgtEl>
                                          <p:spTgt spid="20492"/>
                                        </p:tgtEl>
                                        <p:attrNameLst>
                                          <p:attrName>style.visibility</p:attrName>
                                        </p:attrNameLst>
                                      </p:cBhvr>
                                      <p:to>
                                        <p:strVal val="visible"/>
                                      </p:to>
                                    </p:set>
                                  </p:childTnLst>
                                </p:cTn>
                              </p:par>
                              <p:par>
                                <p:cTn id="94" presetID="63" presetClass="path" presetSubtype="0" accel="50000" decel="50000" fill="hold" nodeType="withEffect">
                                  <p:stCondLst>
                                    <p:cond delay="0"/>
                                  </p:stCondLst>
                                  <p:childTnLst>
                                    <p:animMotion origin="layout" path="M 4.57715E-6 -1.3876E-6 L -0.07456 -1.3876E-6 " pathEditMode="relative" rAng="0" ptsTypes="AA">
                                      <p:cBhvr>
                                        <p:cTn id="95" dur="500" spd="-99900" fill="hold"/>
                                        <p:tgtEl>
                                          <p:spTgt spid="20492"/>
                                        </p:tgtEl>
                                        <p:attrNameLst>
                                          <p:attrName>ppt_x</p:attrName>
                                          <p:attrName>ppt_y</p:attrName>
                                        </p:attrNameLst>
                                      </p:cBhvr>
                                      <p:rCtr x="-3600" y="0"/>
                                    </p:animMotion>
                                  </p:childTnLst>
                                </p:cTn>
                              </p:par>
                            </p:childTnLst>
                          </p:cTn>
                        </p:par>
                        <p:par>
                          <p:cTn id="96" fill="hold">
                            <p:stCondLst>
                              <p:cond delay="4480"/>
                            </p:stCondLst>
                            <p:childTnLst>
                              <p:par>
                                <p:cTn id="97" presetID="22" presetClass="entr" presetSubtype="8" fill="hold" nodeType="afterEffect">
                                  <p:stCondLst>
                                    <p:cond delay="0"/>
                                  </p:stCondLst>
                                  <p:childTnLst>
                                    <p:set>
                                      <p:cBhvr>
                                        <p:cTn id="98" dur="1" fill="hold">
                                          <p:stCondLst>
                                            <p:cond delay="0"/>
                                          </p:stCondLst>
                                        </p:cTn>
                                        <p:tgtEl>
                                          <p:spTgt spid="20489"/>
                                        </p:tgtEl>
                                        <p:attrNameLst>
                                          <p:attrName>style.visibility</p:attrName>
                                        </p:attrNameLst>
                                      </p:cBhvr>
                                      <p:to>
                                        <p:strVal val="visible"/>
                                      </p:to>
                                    </p:set>
                                    <p:animEffect transition="in" filter="wipe(left)">
                                      <p:cBhvr>
                                        <p:cTn id="99" dur="500"/>
                                        <p:tgtEl>
                                          <p:spTgt spid="20489"/>
                                        </p:tgtEl>
                                      </p:cBhvr>
                                    </p:animEffect>
                                  </p:childTnLst>
                                </p:cTn>
                              </p:par>
                            </p:childTnLst>
                          </p:cTn>
                        </p:par>
                        <p:par>
                          <p:cTn id="100" fill="hold">
                            <p:stCondLst>
                              <p:cond delay="4980"/>
                            </p:stCondLst>
                            <p:childTnLst>
                              <p:par>
                                <p:cTn id="101" presetID="22" presetClass="entr" presetSubtype="4" fill="hold" grpId="0" nodeType="afterEffect">
                                  <p:stCondLst>
                                    <p:cond delay="0"/>
                                  </p:stCondLst>
                                  <p:childTnLst>
                                    <p:set>
                                      <p:cBhvr>
                                        <p:cTn id="102" dur="1" fill="hold">
                                          <p:stCondLst>
                                            <p:cond delay="0"/>
                                          </p:stCondLst>
                                        </p:cTn>
                                        <p:tgtEl>
                                          <p:spTgt spid="20490"/>
                                        </p:tgtEl>
                                        <p:attrNameLst>
                                          <p:attrName>style.visibility</p:attrName>
                                        </p:attrNameLst>
                                      </p:cBhvr>
                                      <p:to>
                                        <p:strVal val="visible"/>
                                      </p:to>
                                    </p:set>
                                    <p:animEffect transition="in" filter="wipe(down)">
                                      <p:cBhvr>
                                        <p:cTn id="103" dur="500"/>
                                        <p:tgtEl>
                                          <p:spTgt spid="20490"/>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20491"/>
                                        </p:tgtEl>
                                        <p:attrNameLst>
                                          <p:attrName>style.visibility</p:attrName>
                                        </p:attrNameLst>
                                      </p:cBhvr>
                                      <p:to>
                                        <p:strVal val="visible"/>
                                      </p:to>
                                    </p:set>
                                    <p:animEffect transition="in" filter="wipe(up)">
                                      <p:cBhvr>
                                        <p:cTn id="106" dur="500"/>
                                        <p:tgtEl>
                                          <p:spTgt spid="20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6" grpId="0"/>
      <p:bldP spid="20487" grpId="0"/>
      <p:bldP spid="20490" grpId="0"/>
      <p:bldP spid="20491" grpId="0"/>
      <p:bldP spid="20494" grpId="0"/>
      <p:bldP spid="20495" grpId="0"/>
      <p:bldP spid="20497" grpId="0" animBg="1"/>
      <p:bldP spid="20498" grpId="0" animBg="1"/>
      <p:bldP spid="20499" grpId="0"/>
      <p:bldP spid="20500" grpId="0" animBg="1"/>
      <p:bldP spid="20501" grpId="0" animBg="1"/>
      <p:bldP spid="20502" grpId="0"/>
      <p:bldP spid="20503" grpId="0" animBg="1"/>
      <p:bldP spid="20504" grpId="0" animBg="1"/>
      <p:bldP spid="2050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150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150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1509" name="Rectangle 18"/>
          <p:cNvSpPr/>
          <p:nvPr/>
        </p:nvSpPr>
        <p:spPr>
          <a:xfrm>
            <a:off x="6511925" y="995363"/>
            <a:ext cx="4830763" cy="5370512"/>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21510" name="组合 25"/>
          <p:cNvGrpSpPr/>
          <p:nvPr/>
        </p:nvGrpSpPr>
        <p:grpSpPr>
          <a:xfrm>
            <a:off x="923925" y="5030788"/>
            <a:ext cx="5324475" cy="1366837"/>
            <a:chOff x="0" y="0"/>
            <a:chExt cx="5324475" cy="1366838"/>
          </a:xfrm>
        </p:grpSpPr>
        <p:sp>
          <p:nvSpPr>
            <p:cNvPr id="21511" name="Rectangle 15"/>
            <p:cNvSpPr/>
            <p:nvPr/>
          </p:nvSpPr>
          <p:spPr>
            <a:xfrm>
              <a:off x="0" y="0"/>
              <a:ext cx="5324475" cy="1366838"/>
            </a:xfrm>
            <a:prstGeom prst="rect">
              <a:avLst/>
            </a:prstGeom>
            <a:solidFill>
              <a:srgbClr val="E2E1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2" name="Rectangle 17"/>
            <p:cNvSpPr/>
            <p:nvPr/>
          </p:nvSpPr>
          <p:spPr>
            <a:xfrm>
              <a:off x="5138738" y="66675"/>
              <a:ext cx="77787" cy="77787"/>
            </a:xfrm>
            <a:prstGeom prst="rect">
              <a:avLst/>
            </a:prstGeom>
            <a:solidFill>
              <a:srgbClr val="333333"/>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grpSp>
        <p:nvGrpSpPr>
          <p:cNvPr id="21513" name="组合 29"/>
          <p:cNvGrpSpPr/>
          <p:nvPr/>
        </p:nvGrpSpPr>
        <p:grpSpPr>
          <a:xfrm>
            <a:off x="923925" y="3152775"/>
            <a:ext cx="5324475" cy="1366838"/>
            <a:chOff x="0" y="0"/>
            <a:chExt cx="5324475" cy="1366838"/>
          </a:xfrm>
        </p:grpSpPr>
        <p:sp>
          <p:nvSpPr>
            <p:cNvPr id="21514" name="Rectangle 11"/>
            <p:cNvSpPr/>
            <p:nvPr/>
          </p:nvSpPr>
          <p:spPr>
            <a:xfrm>
              <a:off x="0" y="0"/>
              <a:ext cx="5324475" cy="1366838"/>
            </a:xfrm>
            <a:prstGeom prst="rect">
              <a:avLst/>
            </a:prstGeom>
            <a:solidFill>
              <a:srgbClr val="E2E1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5" name="Rectangle 13"/>
            <p:cNvSpPr/>
            <p:nvPr/>
          </p:nvSpPr>
          <p:spPr>
            <a:xfrm>
              <a:off x="5138738" y="66675"/>
              <a:ext cx="77787" cy="77788"/>
            </a:xfrm>
            <a:prstGeom prst="rect">
              <a:avLst/>
            </a:prstGeom>
            <a:solidFill>
              <a:srgbClr val="333333"/>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grpSp>
        <p:nvGrpSpPr>
          <p:cNvPr id="21516" name="组合 34"/>
          <p:cNvGrpSpPr/>
          <p:nvPr/>
        </p:nvGrpSpPr>
        <p:grpSpPr>
          <a:xfrm>
            <a:off x="923925" y="977900"/>
            <a:ext cx="5324475" cy="1779588"/>
            <a:chOff x="0" y="0"/>
            <a:chExt cx="5324475" cy="1779588"/>
          </a:xfrm>
        </p:grpSpPr>
        <p:sp>
          <p:nvSpPr>
            <p:cNvPr id="21517" name="Rectangle 8"/>
            <p:cNvSpPr/>
            <p:nvPr/>
          </p:nvSpPr>
          <p:spPr>
            <a:xfrm>
              <a:off x="0" y="0"/>
              <a:ext cx="5324475" cy="1779588"/>
            </a:xfrm>
            <a:prstGeom prst="rect">
              <a:avLst/>
            </a:prstGeom>
            <a:solidFill>
              <a:srgbClr val="E2E1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8" name="Rectangle 10"/>
            <p:cNvSpPr/>
            <p:nvPr/>
          </p:nvSpPr>
          <p:spPr>
            <a:xfrm>
              <a:off x="5138738" y="66675"/>
              <a:ext cx="77788" cy="77788"/>
            </a:xfrm>
            <a:prstGeom prst="rect">
              <a:avLst/>
            </a:prstGeom>
            <a:solidFill>
              <a:srgbClr val="333333"/>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sp>
        <p:nvSpPr>
          <p:cNvPr id="21519" name="Freeform 6"/>
          <p:cNvSpPr/>
          <p:nvPr/>
        </p:nvSpPr>
        <p:spPr>
          <a:xfrm>
            <a:off x="841375" y="2978150"/>
            <a:ext cx="82550" cy="468313"/>
          </a:xfrm>
          <a:custGeom>
            <a:avLst/>
            <a:gdLst/>
            <a:ahLst/>
            <a:cxnLst>
              <a:cxn ang="0">
                <a:pos x="0" y="0"/>
              </a:cxn>
              <a:cxn ang="0">
                <a:pos x="66808848" y="105441561"/>
              </a:cxn>
              <a:cxn ang="0">
                <a:pos x="66808848" y="462773272"/>
              </a:cxn>
              <a:cxn ang="0">
                <a:pos x="0" y="357331711"/>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1520" name="Freeform 7"/>
          <p:cNvSpPr/>
          <p:nvPr/>
        </p:nvSpPr>
        <p:spPr>
          <a:xfrm>
            <a:off x="841375" y="823913"/>
            <a:ext cx="82550" cy="469900"/>
          </a:xfrm>
          <a:custGeom>
            <a:avLst/>
            <a:gdLst/>
            <a:ahLst/>
            <a:cxnLst>
              <a:cxn ang="0">
                <a:pos x="0" y="0"/>
              </a:cxn>
              <a:cxn ang="0">
                <a:pos x="66808848" y="106238045"/>
              </a:cxn>
              <a:cxn ang="0">
                <a:pos x="66808848" y="466267693"/>
              </a:cxn>
              <a:cxn ang="0">
                <a:pos x="0" y="360029647"/>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1521" name="Freeform 9"/>
          <p:cNvSpPr/>
          <p:nvPr/>
        </p:nvSpPr>
        <p:spPr>
          <a:xfrm>
            <a:off x="841375" y="823913"/>
            <a:ext cx="2062163" cy="363537"/>
          </a:xfrm>
          <a:custGeom>
            <a:avLst/>
            <a:gdLst/>
            <a:ahLst/>
            <a:cxnLst>
              <a:cxn ang="0">
                <a:pos x="0" y="0"/>
              </a:cxn>
              <a:cxn ang="0">
                <a:pos x="1669617683" y="0"/>
              </a:cxn>
              <a:cxn ang="0">
                <a:pos x="1573255486" y="182470742"/>
              </a:cxn>
              <a:cxn ang="0">
                <a:pos x="1669617683" y="360996214"/>
              </a:cxn>
              <a:cxn ang="0">
                <a:pos x="0" y="360996214"/>
              </a:cxn>
              <a:cxn ang="0">
                <a:pos x="0" y="0"/>
              </a:cxn>
            </a:cxnLst>
            <a:rect l="0" t="0" r="0" b="0"/>
            <a:pathLst>
              <a:path w="2547" h="366">
                <a:moveTo>
                  <a:pt x="0" y="0"/>
                </a:moveTo>
                <a:lnTo>
                  <a:pt x="2547" y="0"/>
                </a:lnTo>
                <a:lnTo>
                  <a:pt x="2400" y="185"/>
                </a:lnTo>
                <a:lnTo>
                  <a:pt x="2547" y="366"/>
                </a:lnTo>
                <a:lnTo>
                  <a:pt x="0" y="366"/>
                </a:lnTo>
                <a:lnTo>
                  <a:pt x="0" y="0"/>
                </a:lnTo>
                <a:close/>
              </a:path>
            </a:pathLst>
          </a:custGeom>
          <a:solidFill>
            <a:schemeClr val="bg1">
              <a:alpha val="100000"/>
            </a:schemeClr>
          </a:solidFill>
          <a:ln w="9525">
            <a:noFill/>
          </a:ln>
        </p:spPr>
        <p:txBody>
          <a:bodyPr/>
          <a:lstStyle/>
          <a:p>
            <a:endParaRPr lang="zh-CN" altLang="en-US"/>
          </a:p>
        </p:txBody>
      </p:sp>
      <p:sp>
        <p:nvSpPr>
          <p:cNvPr id="21522" name="Freeform 12"/>
          <p:cNvSpPr/>
          <p:nvPr/>
        </p:nvSpPr>
        <p:spPr>
          <a:xfrm>
            <a:off x="841375" y="2978150"/>
            <a:ext cx="2144713" cy="361950"/>
          </a:xfrm>
          <a:custGeom>
            <a:avLst/>
            <a:gdLst/>
            <a:ahLst/>
            <a:cxnLst>
              <a:cxn ang="0">
                <a:pos x="0" y="0"/>
              </a:cxn>
              <a:cxn ang="0">
                <a:pos x="1736426520" y="0"/>
              </a:cxn>
              <a:cxn ang="0">
                <a:pos x="1640067456" y="181679121"/>
              </a:cxn>
              <a:cxn ang="0">
                <a:pos x="1736426520" y="357497817"/>
              </a:cxn>
              <a:cxn ang="0">
                <a:pos x="0" y="357497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tx2">
              <a:alpha val="100000"/>
            </a:schemeClr>
          </a:solidFill>
          <a:ln w="9525">
            <a:noFill/>
          </a:ln>
        </p:spPr>
        <p:txBody>
          <a:bodyPr/>
          <a:lstStyle/>
          <a:p>
            <a:endParaRPr lang="zh-CN" altLang="en-US"/>
          </a:p>
        </p:txBody>
      </p:sp>
      <p:sp>
        <p:nvSpPr>
          <p:cNvPr id="21523" name="Freeform 14"/>
          <p:cNvSpPr/>
          <p:nvPr/>
        </p:nvSpPr>
        <p:spPr>
          <a:xfrm>
            <a:off x="841375" y="4876800"/>
            <a:ext cx="82550" cy="468313"/>
          </a:xfrm>
          <a:custGeom>
            <a:avLst/>
            <a:gdLst/>
            <a:ahLst/>
            <a:cxnLst>
              <a:cxn ang="0">
                <a:pos x="0" y="0"/>
              </a:cxn>
              <a:cxn ang="0">
                <a:pos x="66808848" y="105441561"/>
              </a:cxn>
              <a:cxn ang="0">
                <a:pos x="66808848" y="462773272"/>
              </a:cxn>
              <a:cxn ang="0">
                <a:pos x="0" y="357331711"/>
              </a:cxn>
              <a:cxn ang="0">
                <a:pos x="0" y="0"/>
              </a:cxn>
            </a:cxnLst>
            <a:rect l="0" t="0" r="0" b="0"/>
            <a:pathLst>
              <a:path w="102" h="474">
                <a:moveTo>
                  <a:pt x="0" y="0"/>
                </a:moveTo>
                <a:lnTo>
                  <a:pt x="102" y="108"/>
                </a:lnTo>
                <a:lnTo>
                  <a:pt x="102" y="474"/>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1524" name="Freeform 16"/>
          <p:cNvSpPr/>
          <p:nvPr/>
        </p:nvSpPr>
        <p:spPr>
          <a:xfrm>
            <a:off x="841375" y="4876800"/>
            <a:ext cx="2144713" cy="361950"/>
          </a:xfrm>
          <a:custGeom>
            <a:avLst/>
            <a:gdLst/>
            <a:ahLst/>
            <a:cxnLst>
              <a:cxn ang="0">
                <a:pos x="0" y="0"/>
              </a:cxn>
              <a:cxn ang="0">
                <a:pos x="1736426520" y="0"/>
              </a:cxn>
              <a:cxn ang="0">
                <a:pos x="1640067456" y="181679121"/>
              </a:cxn>
              <a:cxn ang="0">
                <a:pos x="1736426520" y="357497817"/>
              </a:cxn>
              <a:cxn ang="0">
                <a:pos x="0" y="357497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accent1">
              <a:alpha val="100000"/>
            </a:schemeClr>
          </a:solidFill>
          <a:ln w="9525">
            <a:noFill/>
          </a:ln>
        </p:spPr>
        <p:txBody>
          <a:bodyPr/>
          <a:lstStyle/>
          <a:p>
            <a:endParaRPr lang="zh-CN" altLang="en-US"/>
          </a:p>
        </p:txBody>
      </p:sp>
      <p:sp>
        <p:nvSpPr>
          <p:cNvPr id="21525" name="TextBox 43"/>
          <p:cNvSpPr txBox="1"/>
          <p:nvPr/>
        </p:nvSpPr>
        <p:spPr>
          <a:xfrm>
            <a:off x="1057275" y="796925"/>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文字标题一</a:t>
            </a:r>
          </a:p>
        </p:txBody>
      </p:sp>
      <p:sp>
        <p:nvSpPr>
          <p:cNvPr id="21526" name="TextBox 44"/>
          <p:cNvSpPr txBox="1"/>
          <p:nvPr/>
        </p:nvSpPr>
        <p:spPr>
          <a:xfrm>
            <a:off x="1057275" y="2952750"/>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文字标题二</a:t>
            </a:r>
          </a:p>
        </p:txBody>
      </p:sp>
      <p:sp>
        <p:nvSpPr>
          <p:cNvPr id="21527" name="TextBox 45"/>
          <p:cNvSpPr txBox="1"/>
          <p:nvPr/>
        </p:nvSpPr>
        <p:spPr>
          <a:xfrm>
            <a:off x="1057275" y="4868863"/>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文字标题三</a:t>
            </a:r>
          </a:p>
        </p:txBody>
      </p:sp>
      <p:sp>
        <p:nvSpPr>
          <p:cNvPr id="21528" name="TextBox 46"/>
          <p:cNvSpPr txBox="1"/>
          <p:nvPr/>
        </p:nvSpPr>
        <p:spPr>
          <a:xfrm>
            <a:off x="1244600" y="1293813"/>
            <a:ext cx="4637088"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1529" name="TextBox 47"/>
          <p:cNvSpPr txBox="1"/>
          <p:nvPr/>
        </p:nvSpPr>
        <p:spPr>
          <a:xfrm>
            <a:off x="1244600" y="3441700"/>
            <a:ext cx="4637088"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
        <p:nvSpPr>
          <p:cNvPr id="21530" name="TextBox 48"/>
          <p:cNvSpPr txBox="1"/>
          <p:nvPr/>
        </p:nvSpPr>
        <p:spPr>
          <a:xfrm>
            <a:off x="1244600" y="5324475"/>
            <a:ext cx="4637088"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3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1506"/>
                                        </p:tgtEl>
                                        <p:attrNameLst>
                                          <p:attrName>ppt_y</p:attrName>
                                        </p:attrNameLst>
                                      </p:cBhvr>
                                      <p:tavLst>
                                        <p:tav tm="0">
                                          <p:val>
                                            <p:strVal val="#ppt_y"/>
                                          </p:val>
                                        </p:tav>
                                        <p:tav tm="100000">
                                          <p:val>
                                            <p:strVal val="#ppt_y"/>
                                          </p:val>
                                        </p:tav>
                                      </p:tavLst>
                                    </p:anim>
                                    <p:anim calcmode="lin" valueType="num">
                                      <p:cBhvr>
                                        <p:cTn id="9" dur="3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1506"/>
                                        </p:tgtEl>
                                      </p:cBhvr>
                                    </p:animEffect>
                                  </p:childTnLst>
                                </p:cTn>
                              </p:par>
                            </p:childTnLst>
                          </p:cTn>
                        </p:par>
                        <p:par>
                          <p:cTn id="12" fill="hold">
                            <p:stCondLst>
                              <p:cond delay="480"/>
                            </p:stCondLst>
                            <p:childTnLst>
                              <p:par>
                                <p:cTn id="13" presetID="2" presetClass="entr" presetSubtype="2" fill="hold" nodeType="afterEffect">
                                  <p:stCondLst>
                                    <p:cond delay="0"/>
                                  </p:stCondLst>
                                  <p:childTnLst>
                                    <p:set>
                                      <p:cBhvr>
                                        <p:cTn id="14" dur="1" fill="hold">
                                          <p:stCondLst>
                                            <p:cond delay="0"/>
                                          </p:stCondLst>
                                        </p:cTn>
                                        <p:tgtEl>
                                          <p:spTgt spid="21508"/>
                                        </p:tgtEl>
                                        <p:attrNameLst>
                                          <p:attrName>style.visibility</p:attrName>
                                        </p:attrNameLst>
                                      </p:cBhvr>
                                      <p:to>
                                        <p:strVal val="visible"/>
                                      </p:to>
                                    </p:set>
                                    <p:anim calcmode="lin" valueType="num">
                                      <p:cBhvr additive="base">
                                        <p:cTn id="15" dur="500" fill="hold"/>
                                        <p:tgtEl>
                                          <p:spTgt spid="21508"/>
                                        </p:tgtEl>
                                        <p:attrNameLst>
                                          <p:attrName>ppt_x</p:attrName>
                                        </p:attrNameLst>
                                      </p:cBhvr>
                                      <p:tavLst>
                                        <p:tav tm="0">
                                          <p:val>
                                            <p:strVal val="1+#ppt_w/2"/>
                                          </p:val>
                                        </p:tav>
                                        <p:tav tm="100000">
                                          <p:val>
                                            <p:strVal val="#ppt_x"/>
                                          </p:val>
                                        </p:tav>
                                      </p:tavLst>
                                    </p:anim>
                                    <p:anim calcmode="lin" valueType="num">
                                      <p:cBhvr additive="base">
                                        <p:cTn id="16" dur="500" fill="hold"/>
                                        <p:tgtEl>
                                          <p:spTgt spid="2150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0"/>
                                  </p:stCondLst>
                                  <p:childTnLst>
                                    <p:set>
                                      <p:cBhvr>
                                        <p:cTn id="18" dur="1" fill="hold">
                                          <p:stCondLst>
                                            <p:cond delay="0"/>
                                          </p:stCondLst>
                                        </p:cTn>
                                        <p:tgtEl>
                                          <p:spTgt spid="21507"/>
                                        </p:tgtEl>
                                        <p:attrNameLst>
                                          <p:attrName>style.visibility</p:attrName>
                                        </p:attrNameLst>
                                      </p:cBhvr>
                                      <p:to>
                                        <p:strVal val="visible"/>
                                      </p:to>
                                    </p:set>
                                    <p:animEffect transition="in" filter="wipe(right)">
                                      <p:cBhvr>
                                        <p:cTn id="19" dur="500"/>
                                        <p:tgtEl>
                                          <p:spTgt spid="21507"/>
                                        </p:tgtEl>
                                      </p:cBhvr>
                                    </p:animEffect>
                                  </p:childTnLst>
                                </p:cTn>
                              </p:par>
                            </p:childTnLst>
                          </p:cTn>
                        </p:par>
                        <p:par>
                          <p:cTn id="20" fill="hold">
                            <p:stCondLst>
                              <p:cond delay="980"/>
                            </p:stCondLst>
                            <p:childTnLst>
                              <p:par>
                                <p:cTn id="21" presetID="42" presetClass="entr" presetSubtype="0" fill="hold" grpId="0" nodeType="afterEffect">
                                  <p:stCondLst>
                                    <p:cond delay="0"/>
                                  </p:stCondLst>
                                  <p:childTnLst>
                                    <p:set>
                                      <p:cBhvr>
                                        <p:cTn id="22" dur="1" fill="hold">
                                          <p:stCondLst>
                                            <p:cond delay="0"/>
                                          </p:stCondLst>
                                        </p:cTn>
                                        <p:tgtEl>
                                          <p:spTgt spid="21509"/>
                                        </p:tgtEl>
                                        <p:attrNameLst>
                                          <p:attrName>style.visibility</p:attrName>
                                        </p:attrNameLst>
                                      </p:cBhvr>
                                      <p:to>
                                        <p:strVal val="visible"/>
                                      </p:to>
                                    </p:set>
                                    <p:animEffect transition="in" filter="fade">
                                      <p:cBhvr>
                                        <p:cTn id="23" dur="1000"/>
                                        <p:tgtEl>
                                          <p:spTgt spid="21509"/>
                                        </p:tgtEl>
                                      </p:cBhvr>
                                    </p:animEffect>
                                    <p:anim calcmode="lin" valueType="num">
                                      <p:cBhvr>
                                        <p:cTn id="24" dur="1000" fill="hold"/>
                                        <p:tgtEl>
                                          <p:spTgt spid="21509"/>
                                        </p:tgtEl>
                                        <p:attrNameLst>
                                          <p:attrName>ppt_x</p:attrName>
                                        </p:attrNameLst>
                                      </p:cBhvr>
                                      <p:tavLst>
                                        <p:tav tm="0">
                                          <p:val>
                                            <p:strVal val="#ppt_x"/>
                                          </p:val>
                                        </p:tav>
                                        <p:tav tm="100000">
                                          <p:val>
                                            <p:strVal val="#ppt_x"/>
                                          </p:val>
                                        </p:tav>
                                      </p:tavLst>
                                    </p:anim>
                                    <p:anim calcmode="lin" valueType="num">
                                      <p:cBhvr>
                                        <p:cTn id="25" dur="1000" fill="hold"/>
                                        <p:tgtEl>
                                          <p:spTgt spid="21509"/>
                                        </p:tgtEl>
                                        <p:attrNameLst>
                                          <p:attrName>ppt_y</p:attrName>
                                        </p:attrNameLst>
                                      </p:cBhvr>
                                      <p:tavLst>
                                        <p:tav tm="0">
                                          <p:val>
                                            <p:strVal val="#ppt_y+.1"/>
                                          </p:val>
                                        </p:tav>
                                        <p:tav tm="100000">
                                          <p:val>
                                            <p:strVal val="#ppt_y"/>
                                          </p:val>
                                        </p:tav>
                                      </p:tavLst>
                                    </p:anim>
                                  </p:childTnLst>
                                </p:cTn>
                              </p:par>
                            </p:childTnLst>
                          </p:cTn>
                        </p:par>
                        <p:par>
                          <p:cTn id="26" fill="hold">
                            <p:stCondLst>
                              <p:cond delay="1980"/>
                            </p:stCondLst>
                            <p:childTnLst>
                              <p:par>
                                <p:cTn id="27" presetID="2" presetClass="entr" presetSubtype="6" fill="hold" nodeType="afterEffect">
                                  <p:stCondLst>
                                    <p:cond delay="0"/>
                                  </p:stCondLst>
                                  <p:childTnLst>
                                    <p:set>
                                      <p:cBhvr>
                                        <p:cTn id="28" dur="1" fill="hold">
                                          <p:stCondLst>
                                            <p:cond delay="0"/>
                                          </p:stCondLst>
                                        </p:cTn>
                                        <p:tgtEl>
                                          <p:spTgt spid="21510"/>
                                        </p:tgtEl>
                                        <p:attrNameLst>
                                          <p:attrName>style.visibility</p:attrName>
                                        </p:attrNameLst>
                                      </p:cBhvr>
                                      <p:to>
                                        <p:strVal val="visible"/>
                                      </p:to>
                                    </p:set>
                                    <p:anim calcmode="lin" valueType="num">
                                      <p:cBhvr additive="base">
                                        <p:cTn id="29" dur="500" fill="hold"/>
                                        <p:tgtEl>
                                          <p:spTgt spid="21510"/>
                                        </p:tgtEl>
                                        <p:attrNameLst>
                                          <p:attrName>ppt_x</p:attrName>
                                        </p:attrNameLst>
                                      </p:cBhvr>
                                      <p:tavLst>
                                        <p:tav tm="0">
                                          <p:val>
                                            <p:strVal val="1+#ppt_w/2"/>
                                          </p:val>
                                        </p:tav>
                                        <p:tav tm="100000">
                                          <p:val>
                                            <p:strVal val="#ppt_x"/>
                                          </p:val>
                                        </p:tav>
                                      </p:tavLst>
                                    </p:anim>
                                    <p:anim calcmode="lin" valueType="num">
                                      <p:cBhvr additive="base">
                                        <p:cTn id="30" dur="500" fill="hold"/>
                                        <p:tgtEl>
                                          <p:spTgt spid="21510"/>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100"/>
                                  </p:stCondLst>
                                  <p:childTnLst>
                                    <p:set>
                                      <p:cBhvr>
                                        <p:cTn id="32" dur="1" fill="hold">
                                          <p:stCondLst>
                                            <p:cond delay="0"/>
                                          </p:stCondLst>
                                        </p:cTn>
                                        <p:tgtEl>
                                          <p:spTgt spid="21513"/>
                                        </p:tgtEl>
                                        <p:attrNameLst>
                                          <p:attrName>style.visibility</p:attrName>
                                        </p:attrNameLst>
                                      </p:cBhvr>
                                      <p:to>
                                        <p:strVal val="visible"/>
                                      </p:to>
                                    </p:set>
                                    <p:anim calcmode="lin" valueType="num">
                                      <p:cBhvr additive="base">
                                        <p:cTn id="33" dur="500" fill="hold"/>
                                        <p:tgtEl>
                                          <p:spTgt spid="21513"/>
                                        </p:tgtEl>
                                        <p:attrNameLst>
                                          <p:attrName>ppt_x</p:attrName>
                                        </p:attrNameLst>
                                      </p:cBhvr>
                                      <p:tavLst>
                                        <p:tav tm="0">
                                          <p:val>
                                            <p:strVal val="1+#ppt_w/2"/>
                                          </p:val>
                                        </p:tav>
                                        <p:tav tm="100000">
                                          <p:val>
                                            <p:strVal val="#ppt_x"/>
                                          </p:val>
                                        </p:tav>
                                      </p:tavLst>
                                    </p:anim>
                                    <p:anim calcmode="lin" valueType="num">
                                      <p:cBhvr additive="base">
                                        <p:cTn id="34" dur="500" fill="hold"/>
                                        <p:tgtEl>
                                          <p:spTgt spid="21513"/>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200"/>
                                  </p:stCondLst>
                                  <p:childTnLst>
                                    <p:set>
                                      <p:cBhvr>
                                        <p:cTn id="36" dur="1" fill="hold">
                                          <p:stCondLst>
                                            <p:cond delay="0"/>
                                          </p:stCondLst>
                                        </p:cTn>
                                        <p:tgtEl>
                                          <p:spTgt spid="21516"/>
                                        </p:tgtEl>
                                        <p:attrNameLst>
                                          <p:attrName>style.visibility</p:attrName>
                                        </p:attrNameLst>
                                      </p:cBhvr>
                                      <p:to>
                                        <p:strVal val="visible"/>
                                      </p:to>
                                    </p:set>
                                    <p:anim calcmode="lin" valueType="num">
                                      <p:cBhvr additive="base">
                                        <p:cTn id="37" dur="500" fill="hold"/>
                                        <p:tgtEl>
                                          <p:spTgt spid="21516"/>
                                        </p:tgtEl>
                                        <p:attrNameLst>
                                          <p:attrName>ppt_x</p:attrName>
                                        </p:attrNameLst>
                                      </p:cBhvr>
                                      <p:tavLst>
                                        <p:tav tm="0">
                                          <p:val>
                                            <p:strVal val="1+#ppt_w/2"/>
                                          </p:val>
                                        </p:tav>
                                        <p:tav tm="100000">
                                          <p:val>
                                            <p:strVal val="#ppt_x"/>
                                          </p:val>
                                        </p:tav>
                                      </p:tavLst>
                                    </p:anim>
                                    <p:anim calcmode="lin" valueType="num">
                                      <p:cBhvr additive="base">
                                        <p:cTn id="38" dur="500" fill="hold"/>
                                        <p:tgtEl>
                                          <p:spTgt spid="21516"/>
                                        </p:tgtEl>
                                        <p:attrNameLst>
                                          <p:attrName>ppt_y</p:attrName>
                                        </p:attrNameLst>
                                      </p:cBhvr>
                                      <p:tavLst>
                                        <p:tav tm="0">
                                          <p:val>
                                            <p:strVal val="1+#ppt_h/2"/>
                                          </p:val>
                                        </p:tav>
                                        <p:tav tm="100000">
                                          <p:val>
                                            <p:strVal val="#ppt_y"/>
                                          </p:val>
                                        </p:tav>
                                      </p:tavLst>
                                    </p:anim>
                                  </p:childTnLst>
                                </p:cTn>
                              </p:par>
                            </p:childTnLst>
                          </p:cTn>
                        </p:par>
                        <p:par>
                          <p:cTn id="39" fill="hold">
                            <p:stCondLst>
                              <p:cond delay="2480"/>
                            </p:stCondLst>
                            <p:childTnLst>
                              <p:par>
                                <p:cTn id="40" presetID="22" presetClass="entr" presetSubtype="2" fill="hold" nodeType="afterEffect">
                                  <p:stCondLst>
                                    <p:cond delay="0"/>
                                  </p:stCondLst>
                                  <p:childTnLst>
                                    <p:set>
                                      <p:cBhvr>
                                        <p:cTn id="41" dur="1" fill="hold">
                                          <p:stCondLst>
                                            <p:cond delay="0"/>
                                          </p:stCondLst>
                                        </p:cTn>
                                        <p:tgtEl>
                                          <p:spTgt spid="21519"/>
                                        </p:tgtEl>
                                        <p:attrNameLst>
                                          <p:attrName>style.visibility</p:attrName>
                                        </p:attrNameLst>
                                      </p:cBhvr>
                                      <p:to>
                                        <p:strVal val="visible"/>
                                      </p:to>
                                    </p:set>
                                    <p:animEffect transition="in" filter="wipe(right)">
                                      <p:cBhvr>
                                        <p:cTn id="42" dur="300"/>
                                        <p:tgtEl>
                                          <p:spTgt spid="21519"/>
                                        </p:tgtEl>
                                      </p:cBhvr>
                                    </p:animEffect>
                                  </p:childTnLst>
                                </p:cTn>
                              </p:par>
                              <p:par>
                                <p:cTn id="43" presetID="22" presetClass="entr" presetSubtype="2" fill="hold" nodeType="withEffect">
                                  <p:stCondLst>
                                    <p:cond delay="0"/>
                                  </p:stCondLst>
                                  <p:childTnLst>
                                    <p:set>
                                      <p:cBhvr>
                                        <p:cTn id="44" dur="1" fill="hold">
                                          <p:stCondLst>
                                            <p:cond delay="0"/>
                                          </p:stCondLst>
                                        </p:cTn>
                                        <p:tgtEl>
                                          <p:spTgt spid="21520"/>
                                        </p:tgtEl>
                                        <p:attrNameLst>
                                          <p:attrName>style.visibility</p:attrName>
                                        </p:attrNameLst>
                                      </p:cBhvr>
                                      <p:to>
                                        <p:strVal val="visible"/>
                                      </p:to>
                                    </p:set>
                                    <p:animEffect transition="in" filter="wipe(right)">
                                      <p:cBhvr>
                                        <p:cTn id="45" dur="300"/>
                                        <p:tgtEl>
                                          <p:spTgt spid="21520"/>
                                        </p:tgtEl>
                                      </p:cBhvr>
                                    </p:animEffect>
                                  </p:childTnLst>
                                </p:cTn>
                              </p:par>
                              <p:par>
                                <p:cTn id="46" presetID="22" presetClass="entr" presetSubtype="2" fill="hold" nodeType="withEffect">
                                  <p:stCondLst>
                                    <p:cond delay="0"/>
                                  </p:stCondLst>
                                  <p:childTnLst>
                                    <p:set>
                                      <p:cBhvr>
                                        <p:cTn id="47" dur="1" fill="hold">
                                          <p:stCondLst>
                                            <p:cond delay="0"/>
                                          </p:stCondLst>
                                        </p:cTn>
                                        <p:tgtEl>
                                          <p:spTgt spid="21523"/>
                                        </p:tgtEl>
                                        <p:attrNameLst>
                                          <p:attrName>style.visibility</p:attrName>
                                        </p:attrNameLst>
                                      </p:cBhvr>
                                      <p:to>
                                        <p:strVal val="visible"/>
                                      </p:to>
                                    </p:set>
                                    <p:animEffect transition="in" filter="wipe(right)">
                                      <p:cBhvr>
                                        <p:cTn id="48" dur="300"/>
                                        <p:tgtEl>
                                          <p:spTgt spid="21523"/>
                                        </p:tgtEl>
                                      </p:cBhvr>
                                    </p:animEffect>
                                  </p:childTnLst>
                                </p:cTn>
                              </p:par>
                            </p:childTnLst>
                          </p:cTn>
                        </p:par>
                        <p:par>
                          <p:cTn id="49" fill="hold">
                            <p:stCondLst>
                              <p:cond delay="2980"/>
                            </p:stCondLst>
                            <p:childTnLst>
                              <p:par>
                                <p:cTn id="50" presetID="22" presetClass="entr" presetSubtype="8" fill="hold" nodeType="afterEffect">
                                  <p:stCondLst>
                                    <p:cond delay="0"/>
                                  </p:stCondLst>
                                  <p:childTnLst>
                                    <p:set>
                                      <p:cBhvr>
                                        <p:cTn id="51" dur="1" fill="hold">
                                          <p:stCondLst>
                                            <p:cond delay="0"/>
                                          </p:stCondLst>
                                        </p:cTn>
                                        <p:tgtEl>
                                          <p:spTgt spid="21521"/>
                                        </p:tgtEl>
                                        <p:attrNameLst>
                                          <p:attrName>style.visibility</p:attrName>
                                        </p:attrNameLst>
                                      </p:cBhvr>
                                      <p:to>
                                        <p:strVal val="visible"/>
                                      </p:to>
                                    </p:set>
                                    <p:animEffect transition="in" filter="wipe(left)">
                                      <p:cBhvr>
                                        <p:cTn id="52" dur="500"/>
                                        <p:tgtEl>
                                          <p:spTgt spid="21521"/>
                                        </p:tgtEl>
                                      </p:cBhvr>
                                    </p:animEffect>
                                  </p:childTnLst>
                                </p:cTn>
                              </p:par>
                              <p:par>
                                <p:cTn id="53" presetID="22" presetClass="entr" presetSubtype="8" fill="hold" nodeType="withEffect">
                                  <p:stCondLst>
                                    <p:cond delay="0"/>
                                  </p:stCondLst>
                                  <p:childTnLst>
                                    <p:set>
                                      <p:cBhvr>
                                        <p:cTn id="54" dur="1" fill="hold">
                                          <p:stCondLst>
                                            <p:cond delay="0"/>
                                          </p:stCondLst>
                                        </p:cTn>
                                        <p:tgtEl>
                                          <p:spTgt spid="21522"/>
                                        </p:tgtEl>
                                        <p:attrNameLst>
                                          <p:attrName>style.visibility</p:attrName>
                                        </p:attrNameLst>
                                      </p:cBhvr>
                                      <p:to>
                                        <p:strVal val="visible"/>
                                      </p:to>
                                    </p:set>
                                    <p:animEffect transition="in" filter="wipe(left)">
                                      <p:cBhvr>
                                        <p:cTn id="55" dur="500"/>
                                        <p:tgtEl>
                                          <p:spTgt spid="21522"/>
                                        </p:tgtEl>
                                      </p:cBhvr>
                                    </p:animEffect>
                                  </p:childTnLst>
                                </p:cTn>
                              </p:par>
                              <p:par>
                                <p:cTn id="56" presetID="22" presetClass="entr" presetSubtype="8" fill="hold" nodeType="withEffect">
                                  <p:stCondLst>
                                    <p:cond delay="0"/>
                                  </p:stCondLst>
                                  <p:childTnLst>
                                    <p:set>
                                      <p:cBhvr>
                                        <p:cTn id="57" dur="1" fill="hold">
                                          <p:stCondLst>
                                            <p:cond delay="0"/>
                                          </p:stCondLst>
                                        </p:cTn>
                                        <p:tgtEl>
                                          <p:spTgt spid="21524"/>
                                        </p:tgtEl>
                                        <p:attrNameLst>
                                          <p:attrName>style.visibility</p:attrName>
                                        </p:attrNameLst>
                                      </p:cBhvr>
                                      <p:to>
                                        <p:strVal val="visible"/>
                                      </p:to>
                                    </p:set>
                                    <p:animEffect transition="in" filter="wipe(left)">
                                      <p:cBhvr>
                                        <p:cTn id="58" dur="500"/>
                                        <p:tgtEl>
                                          <p:spTgt spid="21524"/>
                                        </p:tgtEl>
                                      </p:cBhvr>
                                    </p:animEffect>
                                  </p:childTnLst>
                                </p:cTn>
                              </p:par>
                            </p:childTnLst>
                          </p:cTn>
                        </p:par>
                        <p:par>
                          <p:cTn id="59" fill="hold">
                            <p:stCondLst>
                              <p:cond delay="3480"/>
                            </p:stCondLst>
                            <p:childTnLst>
                              <p:par>
                                <p:cTn id="60" presetID="22" presetClass="entr" presetSubtype="8" fill="hold" grpId="0" nodeType="afterEffect">
                                  <p:stCondLst>
                                    <p:cond delay="0"/>
                                  </p:stCondLst>
                                  <p:childTnLst>
                                    <p:set>
                                      <p:cBhvr>
                                        <p:cTn id="61" dur="1" fill="hold">
                                          <p:stCondLst>
                                            <p:cond delay="0"/>
                                          </p:stCondLst>
                                        </p:cTn>
                                        <p:tgtEl>
                                          <p:spTgt spid="21525"/>
                                        </p:tgtEl>
                                        <p:attrNameLst>
                                          <p:attrName>style.visibility</p:attrName>
                                        </p:attrNameLst>
                                      </p:cBhvr>
                                      <p:to>
                                        <p:strVal val="visible"/>
                                      </p:to>
                                    </p:set>
                                    <p:animEffect transition="in" filter="wipe(left)">
                                      <p:cBhvr>
                                        <p:cTn id="62" dur="500"/>
                                        <p:tgtEl>
                                          <p:spTgt spid="2152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526"/>
                                        </p:tgtEl>
                                        <p:attrNameLst>
                                          <p:attrName>style.visibility</p:attrName>
                                        </p:attrNameLst>
                                      </p:cBhvr>
                                      <p:to>
                                        <p:strVal val="visible"/>
                                      </p:to>
                                    </p:set>
                                    <p:animEffect transition="in" filter="wipe(left)">
                                      <p:cBhvr>
                                        <p:cTn id="65" dur="500"/>
                                        <p:tgtEl>
                                          <p:spTgt spid="2152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527"/>
                                        </p:tgtEl>
                                        <p:attrNameLst>
                                          <p:attrName>style.visibility</p:attrName>
                                        </p:attrNameLst>
                                      </p:cBhvr>
                                      <p:to>
                                        <p:strVal val="visible"/>
                                      </p:to>
                                    </p:set>
                                    <p:animEffect transition="in" filter="wipe(left)">
                                      <p:cBhvr>
                                        <p:cTn id="68" dur="500"/>
                                        <p:tgtEl>
                                          <p:spTgt spid="21527"/>
                                        </p:tgtEl>
                                      </p:cBhvr>
                                    </p:animEffect>
                                  </p:childTnLst>
                                </p:cTn>
                              </p:par>
                            </p:childTnLst>
                          </p:cTn>
                        </p:par>
                        <p:par>
                          <p:cTn id="69" fill="hold">
                            <p:stCondLst>
                              <p:cond delay="3980"/>
                            </p:stCondLst>
                            <p:childTnLst>
                              <p:par>
                                <p:cTn id="70" presetID="22" presetClass="entr" presetSubtype="1" fill="hold" grpId="0" nodeType="afterEffect">
                                  <p:stCondLst>
                                    <p:cond delay="0"/>
                                  </p:stCondLst>
                                  <p:childTnLst>
                                    <p:set>
                                      <p:cBhvr>
                                        <p:cTn id="71" dur="1" fill="hold">
                                          <p:stCondLst>
                                            <p:cond delay="0"/>
                                          </p:stCondLst>
                                        </p:cTn>
                                        <p:tgtEl>
                                          <p:spTgt spid="21528"/>
                                        </p:tgtEl>
                                        <p:attrNameLst>
                                          <p:attrName>style.visibility</p:attrName>
                                        </p:attrNameLst>
                                      </p:cBhvr>
                                      <p:to>
                                        <p:strVal val="visible"/>
                                      </p:to>
                                    </p:set>
                                    <p:animEffect transition="in" filter="wipe(up)">
                                      <p:cBhvr>
                                        <p:cTn id="72" dur="500"/>
                                        <p:tgtEl>
                                          <p:spTgt spid="21528"/>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529"/>
                                        </p:tgtEl>
                                        <p:attrNameLst>
                                          <p:attrName>style.visibility</p:attrName>
                                        </p:attrNameLst>
                                      </p:cBhvr>
                                      <p:to>
                                        <p:strVal val="visible"/>
                                      </p:to>
                                    </p:set>
                                    <p:animEffect transition="in" filter="wipe(up)">
                                      <p:cBhvr>
                                        <p:cTn id="75" dur="500"/>
                                        <p:tgtEl>
                                          <p:spTgt spid="21529"/>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1530"/>
                                        </p:tgtEl>
                                        <p:attrNameLst>
                                          <p:attrName>style.visibility</p:attrName>
                                        </p:attrNameLst>
                                      </p:cBhvr>
                                      <p:to>
                                        <p:strVal val="visible"/>
                                      </p:to>
                                    </p:set>
                                    <p:animEffect transition="in" filter="wipe(up)">
                                      <p:cBhvr>
                                        <p:cTn id="78" dur="500"/>
                                        <p:tgtEl>
                                          <p:spTgt spid="21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9" grpId="0" animBg="1"/>
      <p:bldP spid="21525" grpId="0"/>
      <p:bldP spid="21526" grpId="0"/>
      <p:bldP spid="21527" grpId="0"/>
      <p:bldP spid="21528" grpId="0"/>
      <p:bldP spid="21529" grpId="0"/>
      <p:bldP spid="215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253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253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grpSp>
        <p:nvGrpSpPr>
          <p:cNvPr id="22533" name="组合 33"/>
          <p:cNvGrpSpPr/>
          <p:nvPr/>
        </p:nvGrpSpPr>
        <p:grpSpPr>
          <a:xfrm>
            <a:off x="4538663" y="714375"/>
            <a:ext cx="3087687" cy="3090863"/>
            <a:chOff x="0" y="0"/>
            <a:chExt cx="3087687" cy="3090863"/>
          </a:xfrm>
        </p:grpSpPr>
        <p:sp>
          <p:nvSpPr>
            <p:cNvPr id="22534" name="Freeform 6"/>
            <p:cNvSpPr/>
            <p:nvPr/>
          </p:nvSpPr>
          <p:spPr>
            <a:xfrm>
              <a:off x="138112" y="2073275"/>
              <a:ext cx="788987" cy="831850"/>
            </a:xfrm>
            <a:custGeom>
              <a:avLst/>
              <a:gdLst/>
              <a:ahLst/>
              <a:cxnLst>
                <a:cxn ang="0">
                  <a:pos x="497886103" y="598076424"/>
                </a:cxn>
                <a:cxn ang="0">
                  <a:pos x="0" y="56861297"/>
                </a:cxn>
                <a:cxn ang="0">
                  <a:pos x="156270584" y="0"/>
                </a:cxn>
                <a:cxn ang="0">
                  <a:pos x="568493595" y="447652492"/>
                </a:cxn>
                <a:cxn ang="0">
                  <a:pos x="497886103" y="598076424"/>
                </a:cxn>
              </a:cxnLst>
              <a:rect l="0" t="0" r="0" b="0"/>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1">
                <a:alpha val="100000"/>
              </a:schemeClr>
            </a:solidFill>
            <a:ln w="9525">
              <a:noFill/>
            </a:ln>
          </p:spPr>
          <p:txBody>
            <a:bodyPr/>
            <a:lstStyle/>
            <a:p>
              <a:endParaRPr lang="zh-CN" altLang="en-US"/>
            </a:p>
          </p:txBody>
        </p:sp>
        <p:sp>
          <p:nvSpPr>
            <p:cNvPr id="22535" name="Freeform 7"/>
            <p:cNvSpPr/>
            <p:nvPr/>
          </p:nvSpPr>
          <p:spPr>
            <a:xfrm>
              <a:off x="898525" y="2728913"/>
              <a:ext cx="1022350" cy="361950"/>
            </a:xfrm>
            <a:custGeom>
              <a:avLst/>
              <a:gdLst/>
              <a:ahLst/>
              <a:cxnLst>
                <a:cxn ang="0">
                  <a:pos x="736574716" y="182992403"/>
                </a:cxn>
                <a:cxn ang="0">
                  <a:pos x="0" y="150760827"/>
                </a:cxn>
                <a:cxn ang="0">
                  <a:pos x="70076005" y="0"/>
                </a:cxn>
                <a:cxn ang="0">
                  <a:pos x="679475856" y="26513198"/>
                </a:cxn>
                <a:cxn ang="0">
                  <a:pos x="736574716" y="182992403"/>
                </a:cxn>
              </a:cxnLst>
              <a:rect l="0" t="0" r="0" b="0"/>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tx2">
                <a:alpha val="100000"/>
              </a:schemeClr>
            </a:solidFill>
            <a:ln w="9525">
              <a:noFill/>
            </a:ln>
          </p:spPr>
          <p:txBody>
            <a:bodyPr/>
            <a:lstStyle/>
            <a:p>
              <a:endParaRPr lang="zh-CN" altLang="en-US"/>
            </a:p>
          </p:txBody>
        </p:sp>
        <p:sp>
          <p:nvSpPr>
            <p:cNvPr id="22536" name="Freeform 8"/>
            <p:cNvSpPr/>
            <p:nvPr/>
          </p:nvSpPr>
          <p:spPr>
            <a:xfrm>
              <a:off x="1914525" y="2168525"/>
              <a:ext cx="833437" cy="787400"/>
            </a:xfrm>
            <a:custGeom>
              <a:avLst/>
              <a:gdLst/>
              <a:ahLst/>
              <a:cxnLst>
                <a:cxn ang="0">
                  <a:pos x="600360616" y="69933931"/>
                </a:cxn>
                <a:cxn ang="0">
                  <a:pos x="57078549" y="566726472"/>
                </a:cxn>
                <a:cxn ang="0">
                  <a:pos x="0" y="410798960"/>
                </a:cxn>
                <a:cxn ang="0">
                  <a:pos x="449880937" y="0"/>
                </a:cxn>
                <a:cxn ang="0">
                  <a:pos x="600360616" y="69933931"/>
                </a:cxn>
              </a:cxnLst>
              <a:rect l="0" t="0" r="0" b="0"/>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accent1">
                <a:alpha val="100000"/>
              </a:schemeClr>
            </a:solidFill>
            <a:ln w="9525">
              <a:noFill/>
            </a:ln>
          </p:spPr>
          <p:txBody>
            <a:bodyPr/>
            <a:lstStyle/>
            <a:p>
              <a:endParaRPr lang="zh-CN" altLang="en-US"/>
            </a:p>
          </p:txBody>
        </p:sp>
        <p:sp>
          <p:nvSpPr>
            <p:cNvPr id="22537" name="Freeform 9"/>
            <p:cNvSpPr/>
            <p:nvPr/>
          </p:nvSpPr>
          <p:spPr>
            <a:xfrm>
              <a:off x="0" y="0"/>
              <a:ext cx="3087687" cy="2197100"/>
            </a:xfrm>
            <a:custGeom>
              <a:avLst/>
              <a:gdLst/>
              <a:ahLst/>
              <a:cxnLst>
                <a:cxn ang="0">
                  <a:pos x="1493145207" y="239944629"/>
                </a:cxn>
                <a:cxn ang="0">
                  <a:pos x="2002797267" y="1581667238"/>
                </a:cxn>
                <a:cxn ang="0">
                  <a:pos x="1852288735" y="1511704865"/>
                </a:cxn>
                <a:cxn ang="0">
                  <a:pos x="1423080791" y="390234331"/>
                </a:cxn>
                <a:cxn ang="0">
                  <a:pos x="274547676" y="807935292"/>
                </a:cxn>
                <a:cxn ang="0">
                  <a:pos x="237179892" y="1441224171"/>
                </a:cxn>
                <a:cxn ang="0">
                  <a:pos x="80962813" y="1497712390"/>
                </a:cxn>
                <a:cxn ang="0">
                  <a:pos x="124039865" y="737454599"/>
                </a:cxn>
                <a:cxn ang="0">
                  <a:pos x="1493145207" y="239944629"/>
                </a:cxn>
              </a:cxnLst>
              <a:rect l="0" t="0" r="0" b="0"/>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alpha val="100000"/>
              </a:schemeClr>
            </a:solidFill>
            <a:ln w="9525">
              <a:noFill/>
            </a:ln>
          </p:spPr>
          <p:txBody>
            <a:bodyPr/>
            <a:lstStyle/>
            <a:p>
              <a:endParaRPr lang="zh-CN" altLang="en-US"/>
            </a:p>
          </p:txBody>
        </p:sp>
      </p:grpSp>
      <p:sp>
        <p:nvSpPr>
          <p:cNvPr id="22538" name="Oval 10"/>
          <p:cNvSpPr/>
          <p:nvPr/>
        </p:nvSpPr>
        <p:spPr>
          <a:xfrm>
            <a:off x="4929188" y="1266825"/>
            <a:ext cx="2155825" cy="2152650"/>
          </a:xfrm>
          <a:prstGeom prst="ellipse">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39" name="Freeform 17"/>
          <p:cNvSpPr>
            <a:spLocks noEditPoints="1"/>
          </p:cNvSpPr>
          <p:nvPr/>
        </p:nvSpPr>
        <p:spPr>
          <a:xfrm>
            <a:off x="1857375" y="4132263"/>
            <a:ext cx="1282700" cy="1284287"/>
          </a:xfrm>
          <a:custGeom>
            <a:avLst/>
            <a:gdLst/>
            <a:ahLst/>
            <a:cxnLst>
              <a:cxn ang="0">
                <a:pos x="304238122" y="0"/>
              </a:cxn>
              <a:cxn ang="0">
                <a:pos x="608701180" y="304991317"/>
              </a:cxn>
              <a:cxn ang="0">
                <a:pos x="304238122" y="610208799"/>
              </a:cxn>
              <a:cxn ang="0">
                <a:pos x="0" y="304991317"/>
              </a:cxn>
              <a:cxn ang="0">
                <a:pos x="304238122" y="0"/>
              </a:cxn>
              <a:cxn ang="0">
                <a:pos x="304238122" y="86237283"/>
              </a:cxn>
              <a:cxn ang="0">
                <a:pos x="522676760" y="304991317"/>
              </a:cxn>
              <a:cxn ang="0">
                <a:pos x="304238122" y="523971516"/>
              </a:cxn>
              <a:cxn ang="0">
                <a:pos x="86024420" y="304991317"/>
              </a:cxn>
              <a:cxn ang="0">
                <a:pos x="304238122" y="86237283"/>
              </a:cxn>
            </a:cxnLst>
            <a:rect l="0" t="0" r="0" b="0"/>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accent1">
              <a:alpha val="100000"/>
            </a:schemeClr>
          </a:solidFill>
          <a:ln w="9525">
            <a:noFill/>
          </a:ln>
        </p:spPr>
        <p:txBody>
          <a:bodyPr/>
          <a:lstStyle/>
          <a:p>
            <a:endParaRPr lang="zh-CN" altLang="en-US"/>
          </a:p>
        </p:txBody>
      </p:sp>
      <p:sp>
        <p:nvSpPr>
          <p:cNvPr id="22540" name="Freeform 17"/>
          <p:cNvSpPr>
            <a:spLocks noEditPoints="1"/>
          </p:cNvSpPr>
          <p:nvPr/>
        </p:nvSpPr>
        <p:spPr>
          <a:xfrm>
            <a:off x="5365750" y="4132263"/>
            <a:ext cx="1282700" cy="1284287"/>
          </a:xfrm>
          <a:custGeom>
            <a:avLst/>
            <a:gdLst/>
            <a:ahLst/>
            <a:cxnLst>
              <a:cxn ang="0">
                <a:pos x="304238122" y="0"/>
              </a:cxn>
              <a:cxn ang="0">
                <a:pos x="608701180" y="304991317"/>
              </a:cxn>
              <a:cxn ang="0">
                <a:pos x="304238122" y="610208799"/>
              </a:cxn>
              <a:cxn ang="0">
                <a:pos x="0" y="304991317"/>
              </a:cxn>
              <a:cxn ang="0">
                <a:pos x="304238122" y="0"/>
              </a:cxn>
              <a:cxn ang="0">
                <a:pos x="304238122" y="86237283"/>
              </a:cxn>
              <a:cxn ang="0">
                <a:pos x="522676760" y="304991317"/>
              </a:cxn>
              <a:cxn ang="0">
                <a:pos x="304238122" y="523971516"/>
              </a:cxn>
              <a:cxn ang="0">
                <a:pos x="86024420" y="304991317"/>
              </a:cxn>
              <a:cxn ang="0">
                <a:pos x="304238122" y="86237283"/>
              </a:cxn>
            </a:cxnLst>
            <a:rect l="0" t="0" r="0" b="0"/>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tx2">
              <a:alpha val="100000"/>
            </a:schemeClr>
          </a:solidFill>
          <a:ln w="9525">
            <a:noFill/>
          </a:ln>
        </p:spPr>
        <p:txBody>
          <a:bodyPr/>
          <a:lstStyle/>
          <a:p>
            <a:endParaRPr lang="zh-CN" altLang="en-US"/>
          </a:p>
        </p:txBody>
      </p:sp>
      <p:sp>
        <p:nvSpPr>
          <p:cNvPr id="22541" name="Freeform 17"/>
          <p:cNvSpPr>
            <a:spLocks noEditPoints="1"/>
          </p:cNvSpPr>
          <p:nvPr/>
        </p:nvSpPr>
        <p:spPr>
          <a:xfrm>
            <a:off x="9050338" y="4132263"/>
            <a:ext cx="1282700" cy="1284287"/>
          </a:xfrm>
          <a:custGeom>
            <a:avLst/>
            <a:gdLst/>
            <a:ahLst/>
            <a:cxnLst>
              <a:cxn ang="0">
                <a:pos x="304238122" y="0"/>
              </a:cxn>
              <a:cxn ang="0">
                <a:pos x="608701180" y="304991317"/>
              </a:cxn>
              <a:cxn ang="0">
                <a:pos x="304238122" y="610208799"/>
              </a:cxn>
              <a:cxn ang="0">
                <a:pos x="0" y="304991317"/>
              </a:cxn>
              <a:cxn ang="0">
                <a:pos x="304238122" y="0"/>
              </a:cxn>
              <a:cxn ang="0">
                <a:pos x="304238122" y="86237283"/>
              </a:cxn>
              <a:cxn ang="0">
                <a:pos x="522676760" y="304991317"/>
              </a:cxn>
              <a:cxn ang="0">
                <a:pos x="304238122" y="523971516"/>
              </a:cxn>
              <a:cxn ang="0">
                <a:pos x="86024420" y="304991317"/>
              </a:cxn>
              <a:cxn ang="0">
                <a:pos x="304238122" y="86237283"/>
              </a:cxn>
            </a:cxnLst>
            <a:rect l="0" t="0" r="0" b="0"/>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accent1">
              <a:alpha val="100000"/>
            </a:schemeClr>
          </a:solidFill>
          <a:ln w="9525">
            <a:noFill/>
          </a:ln>
        </p:spPr>
        <p:txBody>
          <a:bodyPr/>
          <a:lstStyle/>
          <a:p>
            <a:endParaRPr lang="zh-CN" altLang="en-US"/>
          </a:p>
        </p:txBody>
      </p:sp>
      <p:cxnSp>
        <p:nvCxnSpPr>
          <p:cNvPr id="22542" name="直接连接符 42"/>
          <p:cNvCxnSpPr/>
          <p:nvPr/>
        </p:nvCxnSpPr>
        <p:spPr>
          <a:xfrm>
            <a:off x="7169150" y="3276600"/>
            <a:ext cx="1879600" cy="1231900"/>
          </a:xfrm>
          <a:prstGeom prst="line">
            <a:avLst/>
          </a:prstGeom>
          <a:ln w="9525" cap="flat" cmpd="sng">
            <a:solidFill>
              <a:srgbClr val="333333"/>
            </a:solidFill>
            <a:prstDash val="dash"/>
            <a:headEnd type="none" w="med" len="med"/>
            <a:tailEnd type="none" w="med" len="med"/>
          </a:ln>
        </p:spPr>
      </p:cxnSp>
      <p:cxnSp>
        <p:nvCxnSpPr>
          <p:cNvPr id="22543" name="直接连接符 43"/>
          <p:cNvCxnSpPr/>
          <p:nvPr/>
        </p:nvCxnSpPr>
        <p:spPr>
          <a:xfrm flipV="1">
            <a:off x="3140075" y="3276600"/>
            <a:ext cx="1766888" cy="1143000"/>
          </a:xfrm>
          <a:prstGeom prst="line">
            <a:avLst/>
          </a:prstGeom>
          <a:ln w="9525" cap="flat" cmpd="sng">
            <a:solidFill>
              <a:srgbClr val="333333"/>
            </a:solidFill>
            <a:prstDash val="dash"/>
            <a:headEnd type="none" w="med" len="med"/>
            <a:tailEnd type="none" w="med" len="med"/>
          </a:ln>
        </p:spPr>
      </p:cxnSp>
      <p:cxnSp>
        <p:nvCxnSpPr>
          <p:cNvPr id="22544" name="直接连接符 44"/>
          <p:cNvCxnSpPr/>
          <p:nvPr/>
        </p:nvCxnSpPr>
        <p:spPr>
          <a:xfrm flipV="1">
            <a:off x="5973763" y="3768725"/>
            <a:ext cx="0" cy="346075"/>
          </a:xfrm>
          <a:prstGeom prst="line">
            <a:avLst/>
          </a:prstGeom>
          <a:ln w="9525" cap="flat" cmpd="sng">
            <a:solidFill>
              <a:srgbClr val="333333"/>
            </a:solidFill>
            <a:prstDash val="dash"/>
            <a:headEnd type="none" w="med" len="med"/>
            <a:tailEnd type="none" w="med" len="med"/>
          </a:ln>
        </p:spPr>
      </p:cxnSp>
      <p:sp>
        <p:nvSpPr>
          <p:cNvPr id="22545" name="TextBox 45"/>
          <p:cNvSpPr txBox="1"/>
          <p:nvPr/>
        </p:nvSpPr>
        <p:spPr>
          <a:xfrm>
            <a:off x="2006600" y="4419600"/>
            <a:ext cx="977900" cy="708025"/>
          </a:xfrm>
          <a:prstGeom prst="rect">
            <a:avLst/>
          </a:prstGeom>
          <a:noFill/>
          <a:ln w="9525">
            <a:noFill/>
          </a:ln>
        </p:spPr>
        <p:txBody>
          <a:bodyPr>
            <a:spAutoFit/>
          </a:bodyPr>
          <a:lstStyle/>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标题</a:t>
            </a:r>
            <a:endParaRPr lang="en-US" altLang="x-none" sz="2000" dirty="0">
              <a:solidFill>
                <a:srgbClr val="333333"/>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文本</a:t>
            </a:r>
          </a:p>
        </p:txBody>
      </p:sp>
      <p:sp>
        <p:nvSpPr>
          <p:cNvPr id="22546" name="TextBox 46"/>
          <p:cNvSpPr txBox="1"/>
          <p:nvPr/>
        </p:nvSpPr>
        <p:spPr>
          <a:xfrm>
            <a:off x="1408113" y="5497513"/>
            <a:ext cx="2251075" cy="923925"/>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22547" name="TextBox 47"/>
          <p:cNvSpPr txBox="1"/>
          <p:nvPr/>
        </p:nvSpPr>
        <p:spPr>
          <a:xfrm>
            <a:off x="5505450" y="4419600"/>
            <a:ext cx="977900" cy="708025"/>
          </a:xfrm>
          <a:prstGeom prst="rect">
            <a:avLst/>
          </a:prstGeom>
          <a:noFill/>
          <a:ln w="9525">
            <a:noFill/>
          </a:ln>
        </p:spPr>
        <p:txBody>
          <a:bodyPr>
            <a:spAutoFit/>
          </a:bodyPr>
          <a:lstStyle/>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标题</a:t>
            </a:r>
            <a:endParaRPr lang="en-US" altLang="x-none" sz="2000" dirty="0">
              <a:solidFill>
                <a:srgbClr val="333333"/>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文本</a:t>
            </a:r>
          </a:p>
        </p:txBody>
      </p:sp>
      <p:sp>
        <p:nvSpPr>
          <p:cNvPr id="22548" name="TextBox 61"/>
          <p:cNvSpPr txBox="1"/>
          <p:nvPr/>
        </p:nvSpPr>
        <p:spPr>
          <a:xfrm>
            <a:off x="9204325" y="4419600"/>
            <a:ext cx="977900" cy="708025"/>
          </a:xfrm>
          <a:prstGeom prst="rect">
            <a:avLst/>
          </a:prstGeom>
          <a:noFill/>
          <a:ln w="9525">
            <a:noFill/>
          </a:ln>
        </p:spPr>
        <p:txBody>
          <a:bodyPr>
            <a:spAutoFit/>
          </a:bodyPr>
          <a:lstStyle/>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标题</a:t>
            </a:r>
            <a:endParaRPr lang="en-US" altLang="x-none" sz="2000" dirty="0">
              <a:solidFill>
                <a:srgbClr val="333333"/>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rgbClr val="333333"/>
                </a:solidFill>
                <a:latin typeface="微软雅黑" panose="020B0503020204020204" pitchFamily="2" charset="-122"/>
                <a:ea typeface="微软雅黑" panose="020B0503020204020204" pitchFamily="2" charset="-122"/>
              </a:rPr>
              <a:t>文本</a:t>
            </a:r>
          </a:p>
        </p:txBody>
      </p:sp>
      <p:sp>
        <p:nvSpPr>
          <p:cNvPr id="22549" name="TextBox 62"/>
          <p:cNvSpPr txBox="1"/>
          <p:nvPr/>
        </p:nvSpPr>
        <p:spPr>
          <a:xfrm>
            <a:off x="4879975" y="5497513"/>
            <a:ext cx="2251075" cy="923925"/>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22550" name="TextBox 63"/>
          <p:cNvSpPr txBox="1"/>
          <p:nvPr/>
        </p:nvSpPr>
        <p:spPr>
          <a:xfrm>
            <a:off x="8566150" y="5497513"/>
            <a:ext cx="2251075" cy="923925"/>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2530"/>
                                        </p:tgtEl>
                                        <p:attrNameLst>
                                          <p:attrName>ppt_y</p:attrName>
                                        </p:attrNameLst>
                                      </p:cBhvr>
                                      <p:tavLst>
                                        <p:tav tm="0">
                                          <p:val>
                                            <p:strVal val="#ppt_y"/>
                                          </p:val>
                                        </p:tav>
                                        <p:tav tm="100000">
                                          <p:val>
                                            <p:strVal val="#ppt_y"/>
                                          </p:val>
                                        </p:tav>
                                      </p:tavLst>
                                    </p:anim>
                                    <p:anim calcmode="lin" valueType="num">
                                      <p:cBhvr>
                                        <p:cTn id="9"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2530"/>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wipe(left)">
                                      <p:cBhvr>
                                        <p:cTn id="15" dur="300"/>
                                        <p:tgtEl>
                                          <p:spTgt spid="22531"/>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2532"/>
                                        </p:tgtEl>
                                        <p:attrNameLst>
                                          <p:attrName>style.visibility</p:attrName>
                                        </p:attrNameLst>
                                      </p:cBhvr>
                                      <p:to>
                                        <p:strVal val="visible"/>
                                      </p:to>
                                    </p:set>
                                    <p:anim calcmode="lin" valueType="num">
                                      <p:cBhvr additive="base">
                                        <p:cTn id="19" dur="500" fill="hold"/>
                                        <p:tgtEl>
                                          <p:spTgt spid="22532"/>
                                        </p:tgtEl>
                                        <p:attrNameLst>
                                          <p:attrName>ppt_x</p:attrName>
                                        </p:attrNameLst>
                                      </p:cBhvr>
                                      <p:tavLst>
                                        <p:tav tm="0">
                                          <p:val>
                                            <p:strVal val="1+#ppt_w/2"/>
                                          </p:val>
                                        </p:tav>
                                        <p:tav tm="100000">
                                          <p:val>
                                            <p:strVal val="#ppt_x"/>
                                          </p:val>
                                        </p:tav>
                                      </p:tavLst>
                                    </p:anim>
                                    <p:anim calcmode="lin" valueType="num">
                                      <p:cBhvr additive="base">
                                        <p:cTn id="20" dur="500" fill="hold"/>
                                        <p:tgtEl>
                                          <p:spTgt spid="22532"/>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1" presetClass="entr" presetSubtype="0" fill="hold" nodeType="afterEffect">
                                  <p:stCondLst>
                                    <p:cond delay="0"/>
                                  </p:stCondLst>
                                  <p:childTnLst>
                                    <p:set>
                                      <p:cBhvr>
                                        <p:cTn id="23" dur="1" fill="hold">
                                          <p:stCondLst>
                                            <p:cond delay="0"/>
                                          </p:stCondLst>
                                        </p:cTn>
                                        <p:tgtEl>
                                          <p:spTgt spid="22533"/>
                                        </p:tgtEl>
                                        <p:attrNameLst>
                                          <p:attrName>style.visibility</p:attrName>
                                        </p:attrNameLst>
                                      </p:cBhvr>
                                      <p:to>
                                        <p:strVal val="visible"/>
                                      </p:to>
                                    </p:set>
                                  </p:childTnLst>
                                </p:cTn>
                              </p:par>
                            </p:childTnLst>
                          </p:cTn>
                        </p:par>
                        <p:par>
                          <p:cTn id="24" fill="hold">
                            <p:stCondLst>
                              <p:cond delay="1480"/>
                            </p:stCondLst>
                            <p:childTnLst>
                              <p:par>
                                <p:cTn id="25" presetID="8" presetClass="emph" presetSubtype="0" fill="hold" nodeType="afterEffect">
                                  <p:stCondLst>
                                    <p:cond delay="0"/>
                                  </p:stCondLst>
                                  <p:childTnLst>
                                    <p:animRot by="-21599940">
                                      <p:cBhvr>
                                        <p:cTn id="26" dur="1000" fill="hold"/>
                                        <p:tgtEl>
                                          <p:spTgt spid="22533"/>
                                        </p:tgtEl>
                                        <p:attrNameLst>
                                          <p:attrName>r</p:attrName>
                                        </p:attrNameLst>
                                      </p:cBhvr>
                                    </p:animRot>
                                  </p:childTnLst>
                                </p:cTn>
                              </p:par>
                              <p:par>
                                <p:cTn id="27" presetID="2" presetClass="entr" presetSubtype="2" fill="hold" nodeType="withEffect">
                                  <p:stCondLst>
                                    <p:cond delay="0"/>
                                  </p:stCondLst>
                                  <p:childTnLst>
                                    <p:set>
                                      <p:cBhvr>
                                        <p:cTn id="28" dur="1" fill="hold">
                                          <p:stCondLst>
                                            <p:cond delay="0"/>
                                          </p:stCondLst>
                                        </p:cTn>
                                        <p:tgtEl>
                                          <p:spTgt spid="22533"/>
                                        </p:tgtEl>
                                        <p:attrNameLst>
                                          <p:attrName>style.visibility</p:attrName>
                                        </p:attrNameLst>
                                      </p:cBhvr>
                                      <p:to>
                                        <p:strVal val="visible"/>
                                      </p:to>
                                    </p:set>
                                    <p:anim calcmode="lin" valueType="num">
                                      <p:cBhvr additive="base">
                                        <p:cTn id="29" dur="1000" fill="hold"/>
                                        <p:tgtEl>
                                          <p:spTgt spid="22533"/>
                                        </p:tgtEl>
                                        <p:attrNameLst>
                                          <p:attrName>ppt_x</p:attrName>
                                        </p:attrNameLst>
                                      </p:cBhvr>
                                      <p:tavLst>
                                        <p:tav tm="0">
                                          <p:val>
                                            <p:strVal val="1+#ppt_w/2"/>
                                          </p:val>
                                        </p:tav>
                                        <p:tav tm="100000">
                                          <p:val>
                                            <p:strVal val="#ppt_x"/>
                                          </p:val>
                                        </p:tav>
                                      </p:tavLst>
                                    </p:anim>
                                    <p:anim calcmode="lin" valueType="num">
                                      <p:cBhvr additive="base">
                                        <p:cTn id="30" dur="1000" fill="hold"/>
                                        <p:tgtEl>
                                          <p:spTgt spid="22533"/>
                                        </p:tgtEl>
                                        <p:attrNameLst>
                                          <p:attrName>ppt_y</p:attrName>
                                        </p:attrNameLst>
                                      </p:cBhvr>
                                      <p:tavLst>
                                        <p:tav tm="0">
                                          <p:val>
                                            <p:strVal val="#ppt_y"/>
                                          </p:val>
                                        </p:tav>
                                        <p:tav tm="100000">
                                          <p:val>
                                            <p:strVal val="#ppt_y"/>
                                          </p:val>
                                        </p:tav>
                                      </p:tavLst>
                                    </p:anim>
                                  </p:childTnLst>
                                </p:cTn>
                              </p:par>
                            </p:childTnLst>
                          </p:cTn>
                        </p:par>
                        <p:par>
                          <p:cTn id="31" fill="hold">
                            <p:stCondLst>
                              <p:cond delay="2480"/>
                            </p:stCondLst>
                            <p:childTnLst>
                              <p:par>
                                <p:cTn id="32" presetID="10" presetClass="entr" presetSubtype="0" fill="hold" grpId="0" nodeType="afterEffect">
                                  <p:stCondLst>
                                    <p:cond delay="0"/>
                                  </p:stCondLst>
                                  <p:childTnLst>
                                    <p:set>
                                      <p:cBhvr>
                                        <p:cTn id="33" dur="1" fill="hold">
                                          <p:stCondLst>
                                            <p:cond delay="0"/>
                                          </p:stCondLst>
                                        </p:cTn>
                                        <p:tgtEl>
                                          <p:spTgt spid="22538"/>
                                        </p:tgtEl>
                                        <p:attrNameLst>
                                          <p:attrName>style.visibility</p:attrName>
                                        </p:attrNameLst>
                                      </p:cBhvr>
                                      <p:to>
                                        <p:strVal val="visible"/>
                                      </p:to>
                                    </p:set>
                                    <p:anim calcmode="lin" valueType="num">
                                      <p:cBhvr>
                                        <p:cTn id="34" dur="500" fill="hold"/>
                                        <p:tgtEl>
                                          <p:spTgt spid="22538"/>
                                        </p:tgtEl>
                                        <p:attrNameLst>
                                          <p:attrName>ppt_w</p:attrName>
                                        </p:attrNameLst>
                                      </p:cBhvr>
                                      <p:tavLst>
                                        <p:tav tm="0">
                                          <p:val>
                                            <p:fltVal val="0"/>
                                          </p:val>
                                        </p:tav>
                                        <p:tav tm="100000">
                                          <p:val>
                                            <p:strVal val="#ppt_w"/>
                                          </p:val>
                                        </p:tav>
                                      </p:tavLst>
                                    </p:anim>
                                    <p:anim calcmode="lin" valueType="num">
                                      <p:cBhvr>
                                        <p:cTn id="35" dur="500" fill="hold"/>
                                        <p:tgtEl>
                                          <p:spTgt spid="22538"/>
                                        </p:tgtEl>
                                        <p:attrNameLst>
                                          <p:attrName>ppt_h</p:attrName>
                                        </p:attrNameLst>
                                      </p:cBhvr>
                                      <p:tavLst>
                                        <p:tav tm="0">
                                          <p:val>
                                            <p:fltVal val="0"/>
                                          </p:val>
                                        </p:tav>
                                        <p:tav tm="100000">
                                          <p:val>
                                            <p:strVal val="#ppt_h"/>
                                          </p:val>
                                        </p:tav>
                                      </p:tavLst>
                                    </p:anim>
                                    <p:animEffect transition="in" filter="fade">
                                      <p:cBhvr>
                                        <p:cTn id="36" dur="500"/>
                                        <p:tgtEl>
                                          <p:spTgt spid="22538"/>
                                        </p:tgtEl>
                                      </p:cBhvr>
                                    </p:animEffect>
                                  </p:childTnLst>
                                </p:cTn>
                              </p:par>
                            </p:childTnLst>
                          </p:cTn>
                        </p:par>
                        <p:par>
                          <p:cTn id="37" fill="hold">
                            <p:stCondLst>
                              <p:cond delay="2980"/>
                            </p:stCondLst>
                            <p:childTnLst>
                              <p:par>
                                <p:cTn id="38" presetID="22" presetClass="entr" presetSubtype="2" fill="hold" nodeType="afterEffect">
                                  <p:stCondLst>
                                    <p:cond delay="0"/>
                                  </p:stCondLst>
                                  <p:childTnLst>
                                    <p:set>
                                      <p:cBhvr>
                                        <p:cTn id="39" dur="1" fill="hold">
                                          <p:stCondLst>
                                            <p:cond delay="0"/>
                                          </p:stCondLst>
                                        </p:cTn>
                                        <p:tgtEl>
                                          <p:spTgt spid="22543"/>
                                        </p:tgtEl>
                                        <p:attrNameLst>
                                          <p:attrName>style.visibility</p:attrName>
                                        </p:attrNameLst>
                                      </p:cBhvr>
                                      <p:to>
                                        <p:strVal val="visible"/>
                                      </p:to>
                                    </p:set>
                                    <p:animEffect transition="in" filter="wipe(right)">
                                      <p:cBhvr>
                                        <p:cTn id="40" dur="500"/>
                                        <p:tgtEl>
                                          <p:spTgt spid="22543"/>
                                        </p:tgtEl>
                                      </p:cBhvr>
                                    </p:animEffect>
                                  </p:childTnLst>
                                </p:cTn>
                              </p:par>
                            </p:childTnLst>
                          </p:cTn>
                        </p:par>
                        <p:par>
                          <p:cTn id="41" fill="hold">
                            <p:stCondLst>
                              <p:cond delay="3480"/>
                            </p:stCondLst>
                            <p:childTnLst>
                              <p:par>
                                <p:cTn id="42" presetID="42" presetClass="entr" presetSubtype="0" fill="hold" nodeType="afterEffect">
                                  <p:stCondLst>
                                    <p:cond delay="0"/>
                                  </p:stCondLst>
                                  <p:childTnLst>
                                    <p:set>
                                      <p:cBhvr>
                                        <p:cTn id="43" dur="1" fill="hold">
                                          <p:stCondLst>
                                            <p:cond delay="0"/>
                                          </p:stCondLst>
                                        </p:cTn>
                                        <p:tgtEl>
                                          <p:spTgt spid="22539"/>
                                        </p:tgtEl>
                                        <p:attrNameLst>
                                          <p:attrName>style.visibility</p:attrName>
                                        </p:attrNameLst>
                                      </p:cBhvr>
                                      <p:to>
                                        <p:strVal val="visible"/>
                                      </p:to>
                                    </p:set>
                                    <p:animEffect transition="in" filter="fade">
                                      <p:cBhvr>
                                        <p:cTn id="44" dur="500"/>
                                        <p:tgtEl>
                                          <p:spTgt spid="22539"/>
                                        </p:tgtEl>
                                      </p:cBhvr>
                                    </p:animEffect>
                                    <p:anim calcmode="lin" valueType="num">
                                      <p:cBhvr>
                                        <p:cTn id="45" dur="500" fill="hold"/>
                                        <p:tgtEl>
                                          <p:spTgt spid="22539"/>
                                        </p:tgtEl>
                                        <p:attrNameLst>
                                          <p:attrName>ppt_x</p:attrName>
                                        </p:attrNameLst>
                                      </p:cBhvr>
                                      <p:tavLst>
                                        <p:tav tm="0">
                                          <p:val>
                                            <p:strVal val="#ppt_x"/>
                                          </p:val>
                                        </p:tav>
                                        <p:tav tm="100000">
                                          <p:val>
                                            <p:strVal val="#ppt_x"/>
                                          </p:val>
                                        </p:tav>
                                      </p:tavLst>
                                    </p:anim>
                                    <p:anim calcmode="lin" valueType="num">
                                      <p:cBhvr>
                                        <p:cTn id="46" dur="500" fill="hold"/>
                                        <p:tgtEl>
                                          <p:spTgt spid="2253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2545"/>
                                        </p:tgtEl>
                                        <p:attrNameLst>
                                          <p:attrName>style.visibility</p:attrName>
                                        </p:attrNameLst>
                                      </p:cBhvr>
                                      <p:to>
                                        <p:strVal val="visible"/>
                                      </p:to>
                                    </p:set>
                                    <p:animEffect transition="in" filter="fade">
                                      <p:cBhvr>
                                        <p:cTn id="49" dur="500"/>
                                        <p:tgtEl>
                                          <p:spTgt spid="22545"/>
                                        </p:tgtEl>
                                      </p:cBhvr>
                                    </p:animEffect>
                                    <p:anim calcmode="lin" valueType="num">
                                      <p:cBhvr>
                                        <p:cTn id="50" dur="500" fill="hold"/>
                                        <p:tgtEl>
                                          <p:spTgt spid="22545"/>
                                        </p:tgtEl>
                                        <p:attrNameLst>
                                          <p:attrName>ppt_x</p:attrName>
                                        </p:attrNameLst>
                                      </p:cBhvr>
                                      <p:tavLst>
                                        <p:tav tm="0">
                                          <p:val>
                                            <p:strVal val="#ppt_x"/>
                                          </p:val>
                                        </p:tav>
                                        <p:tav tm="100000">
                                          <p:val>
                                            <p:strVal val="#ppt_x"/>
                                          </p:val>
                                        </p:tav>
                                      </p:tavLst>
                                    </p:anim>
                                    <p:anim calcmode="lin" valueType="num">
                                      <p:cBhvr>
                                        <p:cTn id="51" dur="500" fill="hold"/>
                                        <p:tgtEl>
                                          <p:spTgt spid="22545"/>
                                        </p:tgtEl>
                                        <p:attrNameLst>
                                          <p:attrName>ppt_y</p:attrName>
                                        </p:attrNameLst>
                                      </p:cBhvr>
                                      <p:tavLst>
                                        <p:tav tm="0">
                                          <p:val>
                                            <p:strVal val="#ppt_y+.1"/>
                                          </p:val>
                                        </p:tav>
                                        <p:tav tm="100000">
                                          <p:val>
                                            <p:strVal val="#ppt_y"/>
                                          </p:val>
                                        </p:tav>
                                      </p:tavLst>
                                    </p:anim>
                                  </p:childTnLst>
                                </p:cTn>
                              </p:par>
                            </p:childTnLst>
                          </p:cTn>
                        </p:par>
                        <p:par>
                          <p:cTn id="52" fill="hold">
                            <p:stCondLst>
                              <p:cond delay="3980"/>
                            </p:stCondLst>
                            <p:childTnLst>
                              <p:par>
                                <p:cTn id="53" presetID="22" presetClass="entr" presetSubtype="1" fill="hold" grpId="0" nodeType="afterEffect">
                                  <p:stCondLst>
                                    <p:cond delay="0"/>
                                  </p:stCondLst>
                                  <p:childTnLst>
                                    <p:set>
                                      <p:cBhvr>
                                        <p:cTn id="54" dur="1" fill="hold">
                                          <p:stCondLst>
                                            <p:cond delay="0"/>
                                          </p:stCondLst>
                                        </p:cTn>
                                        <p:tgtEl>
                                          <p:spTgt spid="22546"/>
                                        </p:tgtEl>
                                        <p:attrNameLst>
                                          <p:attrName>style.visibility</p:attrName>
                                        </p:attrNameLst>
                                      </p:cBhvr>
                                      <p:to>
                                        <p:strVal val="visible"/>
                                      </p:to>
                                    </p:set>
                                    <p:animEffect transition="in" filter="wipe(up)">
                                      <p:cBhvr>
                                        <p:cTn id="55" dur="500"/>
                                        <p:tgtEl>
                                          <p:spTgt spid="22546"/>
                                        </p:tgtEl>
                                      </p:cBhvr>
                                    </p:animEffect>
                                  </p:childTnLst>
                                </p:cTn>
                              </p:par>
                            </p:childTnLst>
                          </p:cTn>
                        </p:par>
                        <p:par>
                          <p:cTn id="56" fill="hold">
                            <p:stCondLst>
                              <p:cond delay="4480"/>
                            </p:stCondLst>
                            <p:childTnLst>
                              <p:par>
                                <p:cTn id="57" presetID="22" presetClass="entr" presetSubtype="1" fill="hold" nodeType="afterEffect">
                                  <p:stCondLst>
                                    <p:cond delay="0"/>
                                  </p:stCondLst>
                                  <p:childTnLst>
                                    <p:set>
                                      <p:cBhvr>
                                        <p:cTn id="58" dur="1" fill="hold">
                                          <p:stCondLst>
                                            <p:cond delay="0"/>
                                          </p:stCondLst>
                                        </p:cTn>
                                        <p:tgtEl>
                                          <p:spTgt spid="22544"/>
                                        </p:tgtEl>
                                        <p:attrNameLst>
                                          <p:attrName>style.visibility</p:attrName>
                                        </p:attrNameLst>
                                      </p:cBhvr>
                                      <p:to>
                                        <p:strVal val="visible"/>
                                      </p:to>
                                    </p:set>
                                    <p:animEffect transition="in" filter="wipe(up)">
                                      <p:cBhvr>
                                        <p:cTn id="59" dur="500"/>
                                        <p:tgtEl>
                                          <p:spTgt spid="22544"/>
                                        </p:tgtEl>
                                      </p:cBhvr>
                                    </p:animEffect>
                                  </p:childTnLst>
                                </p:cTn>
                              </p:par>
                            </p:childTnLst>
                          </p:cTn>
                        </p:par>
                        <p:par>
                          <p:cTn id="60" fill="hold">
                            <p:stCondLst>
                              <p:cond delay="4980"/>
                            </p:stCondLst>
                            <p:childTnLst>
                              <p:par>
                                <p:cTn id="61" presetID="42" presetClass="entr" presetSubtype="0" fill="hold" grpId="0" nodeType="afterEffect">
                                  <p:stCondLst>
                                    <p:cond delay="0"/>
                                  </p:stCondLst>
                                  <p:childTnLst>
                                    <p:set>
                                      <p:cBhvr>
                                        <p:cTn id="62" dur="1" fill="hold">
                                          <p:stCondLst>
                                            <p:cond delay="0"/>
                                          </p:stCondLst>
                                        </p:cTn>
                                        <p:tgtEl>
                                          <p:spTgt spid="22547"/>
                                        </p:tgtEl>
                                        <p:attrNameLst>
                                          <p:attrName>style.visibility</p:attrName>
                                        </p:attrNameLst>
                                      </p:cBhvr>
                                      <p:to>
                                        <p:strVal val="visible"/>
                                      </p:to>
                                    </p:set>
                                    <p:animEffect transition="in" filter="fade">
                                      <p:cBhvr>
                                        <p:cTn id="63" dur="500"/>
                                        <p:tgtEl>
                                          <p:spTgt spid="22547"/>
                                        </p:tgtEl>
                                      </p:cBhvr>
                                    </p:animEffect>
                                    <p:anim calcmode="lin" valueType="num">
                                      <p:cBhvr>
                                        <p:cTn id="64" dur="500" fill="hold"/>
                                        <p:tgtEl>
                                          <p:spTgt spid="22547"/>
                                        </p:tgtEl>
                                        <p:attrNameLst>
                                          <p:attrName>ppt_x</p:attrName>
                                        </p:attrNameLst>
                                      </p:cBhvr>
                                      <p:tavLst>
                                        <p:tav tm="0">
                                          <p:val>
                                            <p:strVal val="#ppt_x"/>
                                          </p:val>
                                        </p:tav>
                                        <p:tav tm="100000">
                                          <p:val>
                                            <p:strVal val="#ppt_x"/>
                                          </p:val>
                                        </p:tav>
                                      </p:tavLst>
                                    </p:anim>
                                    <p:anim calcmode="lin" valueType="num">
                                      <p:cBhvr>
                                        <p:cTn id="65" dur="500" fill="hold"/>
                                        <p:tgtEl>
                                          <p:spTgt spid="2254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2540"/>
                                        </p:tgtEl>
                                        <p:attrNameLst>
                                          <p:attrName>style.visibility</p:attrName>
                                        </p:attrNameLst>
                                      </p:cBhvr>
                                      <p:to>
                                        <p:strVal val="visible"/>
                                      </p:to>
                                    </p:set>
                                    <p:animEffect transition="in" filter="fade">
                                      <p:cBhvr>
                                        <p:cTn id="68" dur="500"/>
                                        <p:tgtEl>
                                          <p:spTgt spid="22540"/>
                                        </p:tgtEl>
                                      </p:cBhvr>
                                    </p:animEffect>
                                    <p:anim calcmode="lin" valueType="num">
                                      <p:cBhvr>
                                        <p:cTn id="69" dur="500" fill="hold"/>
                                        <p:tgtEl>
                                          <p:spTgt spid="22540"/>
                                        </p:tgtEl>
                                        <p:attrNameLst>
                                          <p:attrName>ppt_x</p:attrName>
                                        </p:attrNameLst>
                                      </p:cBhvr>
                                      <p:tavLst>
                                        <p:tav tm="0">
                                          <p:val>
                                            <p:strVal val="#ppt_x"/>
                                          </p:val>
                                        </p:tav>
                                        <p:tav tm="100000">
                                          <p:val>
                                            <p:strVal val="#ppt_x"/>
                                          </p:val>
                                        </p:tav>
                                      </p:tavLst>
                                    </p:anim>
                                    <p:anim calcmode="lin" valueType="num">
                                      <p:cBhvr>
                                        <p:cTn id="70" dur="500" fill="hold"/>
                                        <p:tgtEl>
                                          <p:spTgt spid="22540"/>
                                        </p:tgtEl>
                                        <p:attrNameLst>
                                          <p:attrName>ppt_y</p:attrName>
                                        </p:attrNameLst>
                                      </p:cBhvr>
                                      <p:tavLst>
                                        <p:tav tm="0">
                                          <p:val>
                                            <p:strVal val="#ppt_y+.1"/>
                                          </p:val>
                                        </p:tav>
                                        <p:tav tm="100000">
                                          <p:val>
                                            <p:strVal val="#ppt_y"/>
                                          </p:val>
                                        </p:tav>
                                      </p:tavLst>
                                    </p:anim>
                                  </p:childTnLst>
                                </p:cTn>
                              </p:par>
                            </p:childTnLst>
                          </p:cTn>
                        </p:par>
                        <p:par>
                          <p:cTn id="71" fill="hold">
                            <p:stCondLst>
                              <p:cond delay="5480"/>
                            </p:stCondLst>
                            <p:childTnLst>
                              <p:par>
                                <p:cTn id="72" presetID="22" presetClass="entr" presetSubtype="1" fill="hold" grpId="0" nodeType="afterEffect">
                                  <p:stCondLst>
                                    <p:cond delay="0"/>
                                  </p:stCondLst>
                                  <p:childTnLst>
                                    <p:set>
                                      <p:cBhvr>
                                        <p:cTn id="73" dur="1" fill="hold">
                                          <p:stCondLst>
                                            <p:cond delay="0"/>
                                          </p:stCondLst>
                                        </p:cTn>
                                        <p:tgtEl>
                                          <p:spTgt spid="22549"/>
                                        </p:tgtEl>
                                        <p:attrNameLst>
                                          <p:attrName>style.visibility</p:attrName>
                                        </p:attrNameLst>
                                      </p:cBhvr>
                                      <p:to>
                                        <p:strVal val="visible"/>
                                      </p:to>
                                    </p:set>
                                    <p:animEffect transition="in" filter="wipe(up)">
                                      <p:cBhvr>
                                        <p:cTn id="74" dur="500"/>
                                        <p:tgtEl>
                                          <p:spTgt spid="22549"/>
                                        </p:tgtEl>
                                      </p:cBhvr>
                                    </p:animEffect>
                                  </p:childTnLst>
                                </p:cTn>
                              </p:par>
                            </p:childTnLst>
                          </p:cTn>
                        </p:par>
                        <p:par>
                          <p:cTn id="75" fill="hold">
                            <p:stCondLst>
                              <p:cond delay="5980"/>
                            </p:stCondLst>
                            <p:childTnLst>
                              <p:par>
                                <p:cTn id="76" presetID="22" presetClass="entr" presetSubtype="1" fill="hold" nodeType="afterEffect">
                                  <p:stCondLst>
                                    <p:cond delay="0"/>
                                  </p:stCondLst>
                                  <p:childTnLst>
                                    <p:set>
                                      <p:cBhvr>
                                        <p:cTn id="77" dur="1" fill="hold">
                                          <p:stCondLst>
                                            <p:cond delay="0"/>
                                          </p:stCondLst>
                                        </p:cTn>
                                        <p:tgtEl>
                                          <p:spTgt spid="22542"/>
                                        </p:tgtEl>
                                        <p:attrNameLst>
                                          <p:attrName>style.visibility</p:attrName>
                                        </p:attrNameLst>
                                      </p:cBhvr>
                                      <p:to>
                                        <p:strVal val="visible"/>
                                      </p:to>
                                    </p:set>
                                    <p:animEffect transition="in" filter="wipe(up)">
                                      <p:cBhvr>
                                        <p:cTn id="78" dur="500"/>
                                        <p:tgtEl>
                                          <p:spTgt spid="22542"/>
                                        </p:tgtEl>
                                      </p:cBhvr>
                                    </p:animEffect>
                                  </p:childTnLst>
                                </p:cTn>
                              </p:par>
                            </p:childTnLst>
                          </p:cTn>
                        </p:par>
                        <p:par>
                          <p:cTn id="79" fill="hold">
                            <p:stCondLst>
                              <p:cond delay="6480"/>
                            </p:stCondLst>
                            <p:childTnLst>
                              <p:par>
                                <p:cTn id="80" presetID="42" presetClass="entr" presetSubtype="0" fill="hold" nodeType="afterEffect">
                                  <p:stCondLst>
                                    <p:cond delay="0"/>
                                  </p:stCondLst>
                                  <p:childTnLst>
                                    <p:set>
                                      <p:cBhvr>
                                        <p:cTn id="81" dur="1" fill="hold">
                                          <p:stCondLst>
                                            <p:cond delay="0"/>
                                          </p:stCondLst>
                                        </p:cTn>
                                        <p:tgtEl>
                                          <p:spTgt spid="22541"/>
                                        </p:tgtEl>
                                        <p:attrNameLst>
                                          <p:attrName>style.visibility</p:attrName>
                                        </p:attrNameLst>
                                      </p:cBhvr>
                                      <p:to>
                                        <p:strVal val="visible"/>
                                      </p:to>
                                    </p:set>
                                    <p:animEffect transition="in" filter="fade">
                                      <p:cBhvr>
                                        <p:cTn id="82" dur="500"/>
                                        <p:tgtEl>
                                          <p:spTgt spid="22541"/>
                                        </p:tgtEl>
                                      </p:cBhvr>
                                    </p:animEffect>
                                    <p:anim calcmode="lin" valueType="num">
                                      <p:cBhvr>
                                        <p:cTn id="83" dur="500" fill="hold"/>
                                        <p:tgtEl>
                                          <p:spTgt spid="22541"/>
                                        </p:tgtEl>
                                        <p:attrNameLst>
                                          <p:attrName>ppt_x</p:attrName>
                                        </p:attrNameLst>
                                      </p:cBhvr>
                                      <p:tavLst>
                                        <p:tav tm="0">
                                          <p:val>
                                            <p:strVal val="#ppt_x"/>
                                          </p:val>
                                        </p:tav>
                                        <p:tav tm="100000">
                                          <p:val>
                                            <p:strVal val="#ppt_x"/>
                                          </p:val>
                                        </p:tav>
                                      </p:tavLst>
                                    </p:anim>
                                    <p:anim calcmode="lin" valueType="num">
                                      <p:cBhvr>
                                        <p:cTn id="84" dur="500" fill="hold"/>
                                        <p:tgtEl>
                                          <p:spTgt spid="2254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2548"/>
                                        </p:tgtEl>
                                        <p:attrNameLst>
                                          <p:attrName>style.visibility</p:attrName>
                                        </p:attrNameLst>
                                      </p:cBhvr>
                                      <p:to>
                                        <p:strVal val="visible"/>
                                      </p:to>
                                    </p:set>
                                    <p:animEffect transition="in" filter="fade">
                                      <p:cBhvr>
                                        <p:cTn id="87" dur="500"/>
                                        <p:tgtEl>
                                          <p:spTgt spid="22548"/>
                                        </p:tgtEl>
                                      </p:cBhvr>
                                    </p:animEffect>
                                    <p:anim calcmode="lin" valueType="num">
                                      <p:cBhvr>
                                        <p:cTn id="88" dur="500" fill="hold"/>
                                        <p:tgtEl>
                                          <p:spTgt spid="22548"/>
                                        </p:tgtEl>
                                        <p:attrNameLst>
                                          <p:attrName>ppt_x</p:attrName>
                                        </p:attrNameLst>
                                      </p:cBhvr>
                                      <p:tavLst>
                                        <p:tav tm="0">
                                          <p:val>
                                            <p:strVal val="#ppt_x"/>
                                          </p:val>
                                        </p:tav>
                                        <p:tav tm="100000">
                                          <p:val>
                                            <p:strVal val="#ppt_x"/>
                                          </p:val>
                                        </p:tav>
                                      </p:tavLst>
                                    </p:anim>
                                    <p:anim calcmode="lin" valueType="num">
                                      <p:cBhvr>
                                        <p:cTn id="89" dur="500" fill="hold"/>
                                        <p:tgtEl>
                                          <p:spTgt spid="22548"/>
                                        </p:tgtEl>
                                        <p:attrNameLst>
                                          <p:attrName>ppt_y</p:attrName>
                                        </p:attrNameLst>
                                      </p:cBhvr>
                                      <p:tavLst>
                                        <p:tav tm="0">
                                          <p:val>
                                            <p:strVal val="#ppt_y+.1"/>
                                          </p:val>
                                        </p:tav>
                                        <p:tav tm="100000">
                                          <p:val>
                                            <p:strVal val="#ppt_y"/>
                                          </p:val>
                                        </p:tav>
                                      </p:tavLst>
                                    </p:anim>
                                  </p:childTnLst>
                                </p:cTn>
                              </p:par>
                            </p:childTnLst>
                          </p:cTn>
                        </p:par>
                        <p:par>
                          <p:cTn id="90" fill="hold">
                            <p:stCondLst>
                              <p:cond delay="6980"/>
                            </p:stCondLst>
                            <p:childTnLst>
                              <p:par>
                                <p:cTn id="91" presetID="22" presetClass="entr" presetSubtype="1" fill="hold" grpId="0" nodeType="afterEffect">
                                  <p:stCondLst>
                                    <p:cond delay="0"/>
                                  </p:stCondLst>
                                  <p:childTnLst>
                                    <p:set>
                                      <p:cBhvr>
                                        <p:cTn id="92" dur="1" fill="hold">
                                          <p:stCondLst>
                                            <p:cond delay="0"/>
                                          </p:stCondLst>
                                        </p:cTn>
                                        <p:tgtEl>
                                          <p:spTgt spid="22550"/>
                                        </p:tgtEl>
                                        <p:attrNameLst>
                                          <p:attrName>style.visibility</p:attrName>
                                        </p:attrNameLst>
                                      </p:cBhvr>
                                      <p:to>
                                        <p:strVal val="visible"/>
                                      </p:to>
                                    </p:set>
                                    <p:animEffect transition="in" filter="wipe(up)">
                                      <p:cBhvr>
                                        <p:cTn id="93" dur="500"/>
                                        <p:tgtEl>
                                          <p:spTgt spid="22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8" grpId="0" animBg="1"/>
      <p:bldP spid="22545" grpId="0"/>
      <p:bldP spid="22546" grpId="0"/>
      <p:bldP spid="22547" grpId="0"/>
      <p:bldP spid="22548" grpId="0"/>
      <p:bldP spid="22549" grpId="0"/>
      <p:bldP spid="225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355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355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3557" name="Freeform 16"/>
          <p:cNvSpPr>
            <a:spLocks noEditPoints="1"/>
          </p:cNvSpPr>
          <p:nvPr/>
        </p:nvSpPr>
        <p:spPr>
          <a:xfrm>
            <a:off x="9163050" y="1982788"/>
            <a:ext cx="604838" cy="506412"/>
          </a:xfrm>
          <a:custGeom>
            <a:avLst/>
            <a:gdLst/>
            <a:ahLst/>
            <a:cxnLst>
              <a:cxn ang="0">
                <a:pos x="0" y="196134"/>
              </a:cxn>
              <a:cxn ang="0">
                <a:pos x="284724" y="399503"/>
              </a:cxn>
              <a:cxn ang="0">
                <a:pos x="209120" y="506412"/>
              </a:cxn>
              <a:cxn ang="0">
                <a:pos x="604838" y="479082"/>
              </a:cxn>
              <a:cxn ang="0">
                <a:pos x="501083" y="96459"/>
              </a:cxn>
              <a:cxn ang="0">
                <a:pos x="424673" y="202565"/>
              </a:cxn>
              <a:cxn ang="0">
                <a:pos x="139949" y="0"/>
              </a:cxn>
              <a:cxn ang="0">
                <a:pos x="0" y="196134"/>
              </a:cxn>
              <a:cxn ang="0">
                <a:pos x="69975" y="98067"/>
              </a:cxn>
            </a:cxnLst>
            <a:rect l="0" t="0" r="0" b="0"/>
            <a:pathLst>
              <a:path w="752" h="630">
                <a:moveTo>
                  <a:pt x="0" y="244"/>
                </a:moveTo>
                <a:lnTo>
                  <a:pt x="354" y="497"/>
                </a:lnTo>
                <a:lnTo>
                  <a:pt x="260" y="630"/>
                </a:lnTo>
                <a:lnTo>
                  <a:pt x="752" y="596"/>
                </a:lnTo>
                <a:lnTo>
                  <a:pt x="623" y="120"/>
                </a:lnTo>
                <a:lnTo>
                  <a:pt x="528" y="252"/>
                </a:lnTo>
                <a:lnTo>
                  <a:pt x="174" y="0"/>
                </a:lnTo>
                <a:lnTo>
                  <a:pt x="0" y="244"/>
                </a:lnTo>
                <a:close/>
                <a:moveTo>
                  <a:pt x="87" y="122"/>
                </a:moveTo>
              </a:path>
            </a:pathLst>
          </a:custGeom>
          <a:solidFill>
            <a:srgbClr val="5C5B59">
              <a:alpha val="100000"/>
            </a:srgbClr>
          </a:solidFill>
          <a:ln w="9525">
            <a:noFill/>
          </a:ln>
        </p:spPr>
        <p:txBody>
          <a:bodyPr/>
          <a:lstStyle/>
          <a:p>
            <a:endParaRPr lang="zh-CN" altLang="en-US"/>
          </a:p>
        </p:txBody>
      </p:sp>
      <p:sp>
        <p:nvSpPr>
          <p:cNvPr id="23558" name="Freeform 17"/>
          <p:cNvSpPr>
            <a:spLocks noEditPoints="1"/>
          </p:cNvSpPr>
          <p:nvPr/>
        </p:nvSpPr>
        <p:spPr>
          <a:xfrm>
            <a:off x="6919913" y="1993900"/>
            <a:ext cx="604837" cy="506413"/>
          </a:xfrm>
          <a:custGeom>
            <a:avLst/>
            <a:gdLst/>
            <a:ahLst/>
            <a:cxnLst>
              <a:cxn ang="0">
                <a:pos x="0" y="309475"/>
              </a:cxn>
              <a:cxn ang="0">
                <a:pos x="285149" y="106909"/>
              </a:cxn>
              <a:cxn ang="0">
                <a:pos x="209645" y="0"/>
              </a:cxn>
              <a:cxn ang="0">
                <a:pos x="604837" y="27330"/>
              </a:cxn>
              <a:cxn ang="0">
                <a:pos x="500416" y="409953"/>
              </a:cxn>
              <a:cxn ang="0">
                <a:pos x="424912" y="303044"/>
              </a:cxn>
              <a:cxn ang="0">
                <a:pos x="139763" y="506413"/>
              </a:cxn>
              <a:cxn ang="0">
                <a:pos x="0" y="309475"/>
              </a:cxn>
              <a:cxn ang="0">
                <a:pos x="69882" y="408346"/>
              </a:cxn>
            </a:cxnLst>
            <a:rect l="0" t="0" r="0" b="0"/>
            <a:pathLst>
              <a:path w="753" h="630">
                <a:moveTo>
                  <a:pt x="0" y="385"/>
                </a:moveTo>
                <a:lnTo>
                  <a:pt x="355" y="133"/>
                </a:lnTo>
                <a:lnTo>
                  <a:pt x="261" y="0"/>
                </a:lnTo>
                <a:lnTo>
                  <a:pt x="753" y="34"/>
                </a:lnTo>
                <a:lnTo>
                  <a:pt x="623" y="510"/>
                </a:lnTo>
                <a:lnTo>
                  <a:pt x="529" y="377"/>
                </a:lnTo>
                <a:lnTo>
                  <a:pt x="174" y="630"/>
                </a:lnTo>
                <a:lnTo>
                  <a:pt x="0" y="385"/>
                </a:lnTo>
                <a:close/>
                <a:moveTo>
                  <a:pt x="87" y="508"/>
                </a:moveTo>
              </a:path>
            </a:pathLst>
          </a:custGeom>
          <a:solidFill>
            <a:srgbClr val="5C5B59">
              <a:alpha val="100000"/>
            </a:srgbClr>
          </a:solidFill>
          <a:ln w="9525">
            <a:noFill/>
          </a:ln>
        </p:spPr>
        <p:txBody>
          <a:bodyPr/>
          <a:lstStyle/>
          <a:p>
            <a:endParaRPr lang="zh-CN" altLang="en-US"/>
          </a:p>
        </p:txBody>
      </p:sp>
      <p:sp>
        <p:nvSpPr>
          <p:cNvPr id="23559" name="Freeform 18"/>
          <p:cNvSpPr>
            <a:spLocks noEditPoints="1"/>
          </p:cNvSpPr>
          <p:nvPr/>
        </p:nvSpPr>
        <p:spPr>
          <a:xfrm>
            <a:off x="9953625" y="4067175"/>
            <a:ext cx="477838" cy="660400"/>
          </a:xfrm>
          <a:custGeom>
            <a:avLst/>
            <a:gdLst/>
            <a:ahLst/>
            <a:cxnLst>
              <a:cxn ang="0">
                <a:pos x="235701" y="0"/>
              </a:cxn>
              <a:cxn ang="0">
                <a:pos x="124688" y="331807"/>
              </a:cxn>
              <a:cxn ang="0">
                <a:pos x="0" y="290030"/>
              </a:cxn>
              <a:cxn ang="0">
                <a:pos x="141582" y="660400"/>
              </a:cxn>
              <a:cxn ang="0">
                <a:pos x="477838" y="449908"/>
              </a:cxn>
              <a:cxn ang="0">
                <a:pos x="353150" y="408130"/>
              </a:cxn>
              <a:cxn ang="0">
                <a:pos x="464967" y="76324"/>
              </a:cxn>
              <a:cxn ang="0">
                <a:pos x="235701" y="0"/>
              </a:cxn>
              <a:cxn ang="0">
                <a:pos x="349932" y="37760"/>
              </a:cxn>
            </a:cxnLst>
            <a:rect l="0" t="0" r="0" b="0"/>
            <a:pathLst>
              <a:path w="594" h="822">
                <a:moveTo>
                  <a:pt x="293" y="0"/>
                </a:moveTo>
                <a:lnTo>
                  <a:pt x="155" y="413"/>
                </a:lnTo>
                <a:lnTo>
                  <a:pt x="0" y="361"/>
                </a:lnTo>
                <a:lnTo>
                  <a:pt x="176" y="822"/>
                </a:lnTo>
                <a:lnTo>
                  <a:pt x="594" y="560"/>
                </a:lnTo>
                <a:lnTo>
                  <a:pt x="439" y="508"/>
                </a:lnTo>
                <a:lnTo>
                  <a:pt x="578" y="95"/>
                </a:lnTo>
                <a:lnTo>
                  <a:pt x="293" y="0"/>
                </a:lnTo>
                <a:close/>
                <a:moveTo>
                  <a:pt x="435" y="47"/>
                </a:moveTo>
              </a:path>
            </a:pathLst>
          </a:custGeom>
          <a:solidFill>
            <a:srgbClr val="5C5B59">
              <a:alpha val="100000"/>
            </a:srgbClr>
          </a:solidFill>
          <a:ln w="9525">
            <a:noFill/>
          </a:ln>
        </p:spPr>
        <p:txBody>
          <a:bodyPr/>
          <a:lstStyle/>
          <a:p>
            <a:endParaRPr lang="zh-CN" altLang="en-US"/>
          </a:p>
        </p:txBody>
      </p:sp>
      <p:sp>
        <p:nvSpPr>
          <p:cNvPr id="23560" name="Freeform 19"/>
          <p:cNvSpPr>
            <a:spLocks noEditPoints="1"/>
          </p:cNvSpPr>
          <p:nvPr/>
        </p:nvSpPr>
        <p:spPr>
          <a:xfrm>
            <a:off x="8027988" y="5510213"/>
            <a:ext cx="657225" cy="501650"/>
          </a:xfrm>
          <a:custGeom>
            <a:avLst/>
            <a:gdLst/>
            <a:ahLst/>
            <a:cxnLst>
              <a:cxn ang="0">
                <a:pos x="657225" y="371029"/>
              </a:cxn>
              <a:cxn ang="0">
                <a:pos x="306490" y="371029"/>
              </a:cxn>
              <a:cxn ang="0">
                <a:pos x="306490" y="501650"/>
              </a:cxn>
              <a:cxn ang="0">
                <a:pos x="0" y="250825"/>
              </a:cxn>
              <a:cxn ang="0">
                <a:pos x="306490" y="0"/>
              </a:cxn>
              <a:cxn ang="0">
                <a:pos x="306490" y="130621"/>
              </a:cxn>
              <a:cxn ang="0">
                <a:pos x="657225" y="130621"/>
              </a:cxn>
              <a:cxn ang="0">
                <a:pos x="657225" y="371029"/>
              </a:cxn>
              <a:cxn ang="0">
                <a:pos x="657225" y="250825"/>
              </a:cxn>
            </a:cxnLst>
            <a:rect l="0" t="0" r="0" b="0"/>
            <a:pathLst>
              <a:path w="817" h="626">
                <a:moveTo>
                  <a:pt x="817" y="463"/>
                </a:moveTo>
                <a:lnTo>
                  <a:pt x="381" y="463"/>
                </a:lnTo>
                <a:lnTo>
                  <a:pt x="381" y="626"/>
                </a:lnTo>
                <a:lnTo>
                  <a:pt x="0" y="313"/>
                </a:lnTo>
                <a:lnTo>
                  <a:pt x="381" y="0"/>
                </a:lnTo>
                <a:lnTo>
                  <a:pt x="381" y="163"/>
                </a:lnTo>
                <a:lnTo>
                  <a:pt x="817" y="163"/>
                </a:lnTo>
                <a:lnTo>
                  <a:pt x="817" y="463"/>
                </a:lnTo>
                <a:close/>
                <a:moveTo>
                  <a:pt x="817" y="313"/>
                </a:moveTo>
              </a:path>
            </a:pathLst>
          </a:custGeom>
          <a:solidFill>
            <a:srgbClr val="5C5B59">
              <a:alpha val="100000"/>
            </a:srgbClr>
          </a:solidFill>
          <a:ln w="9525">
            <a:noFill/>
          </a:ln>
        </p:spPr>
        <p:txBody>
          <a:bodyPr/>
          <a:lstStyle/>
          <a:p>
            <a:endParaRPr lang="zh-CN" altLang="en-US"/>
          </a:p>
        </p:txBody>
      </p:sp>
      <p:sp>
        <p:nvSpPr>
          <p:cNvPr id="23561" name="Freeform 20"/>
          <p:cNvSpPr>
            <a:spLocks noEditPoints="1"/>
          </p:cNvSpPr>
          <p:nvPr/>
        </p:nvSpPr>
        <p:spPr>
          <a:xfrm>
            <a:off x="6267450" y="4102100"/>
            <a:ext cx="479425" cy="661988"/>
          </a:xfrm>
          <a:custGeom>
            <a:avLst/>
            <a:gdLst/>
            <a:ahLst/>
            <a:cxnLst>
              <a:cxn ang="0">
                <a:pos x="234475" y="661988"/>
              </a:cxn>
              <a:cxn ang="0">
                <a:pos x="124892" y="328983"/>
              </a:cxn>
              <a:cxn ang="0">
                <a:pos x="0" y="370005"/>
              </a:cxn>
              <a:cxn ang="0">
                <a:pos x="143425" y="0"/>
              </a:cxn>
              <a:cxn ang="0">
                <a:pos x="479425" y="212351"/>
              </a:cxn>
              <a:cxn ang="0">
                <a:pos x="354533" y="253373"/>
              </a:cxn>
              <a:cxn ang="0">
                <a:pos x="464116" y="586378"/>
              </a:cxn>
              <a:cxn ang="0">
                <a:pos x="234475" y="661988"/>
              </a:cxn>
              <a:cxn ang="0">
                <a:pos x="349698" y="624183"/>
              </a:cxn>
            </a:cxnLst>
            <a:rect l="0" t="0" r="0" b="0"/>
            <a:pathLst>
              <a:path w="595" h="823">
                <a:moveTo>
                  <a:pt x="291" y="823"/>
                </a:moveTo>
                <a:lnTo>
                  <a:pt x="155" y="409"/>
                </a:lnTo>
                <a:lnTo>
                  <a:pt x="0" y="460"/>
                </a:lnTo>
                <a:lnTo>
                  <a:pt x="178" y="0"/>
                </a:lnTo>
                <a:lnTo>
                  <a:pt x="595" y="264"/>
                </a:lnTo>
                <a:lnTo>
                  <a:pt x="440" y="315"/>
                </a:lnTo>
                <a:lnTo>
                  <a:pt x="576" y="729"/>
                </a:lnTo>
                <a:lnTo>
                  <a:pt x="291" y="823"/>
                </a:lnTo>
                <a:close/>
                <a:moveTo>
                  <a:pt x="434" y="776"/>
                </a:moveTo>
              </a:path>
            </a:pathLst>
          </a:custGeom>
          <a:solidFill>
            <a:srgbClr val="5C5B59">
              <a:alpha val="100000"/>
            </a:srgbClr>
          </a:solidFill>
          <a:ln w="9525">
            <a:noFill/>
          </a:ln>
        </p:spPr>
        <p:txBody>
          <a:bodyPr/>
          <a:lstStyle/>
          <a:p>
            <a:endParaRPr lang="zh-CN" altLang="en-US"/>
          </a:p>
        </p:txBody>
      </p:sp>
      <p:sp>
        <p:nvSpPr>
          <p:cNvPr id="23562" name="Oval 7"/>
          <p:cNvSpPr/>
          <p:nvPr/>
        </p:nvSpPr>
        <p:spPr>
          <a:xfrm>
            <a:off x="6954838" y="2351088"/>
            <a:ext cx="2873375" cy="2873375"/>
          </a:xfrm>
          <a:prstGeom prst="ellipse">
            <a:avLst/>
          </a:prstGeom>
          <a:solidFill>
            <a:schemeClr val="accent1"/>
          </a:solidFill>
          <a:ln w="9525">
            <a:noFill/>
          </a:ln>
        </p:spPr>
        <p:txBody>
          <a:bodyPr/>
          <a:lstStyle/>
          <a:p>
            <a:pPr lvl="0" eaLnBrk="1" hangingPunct="1"/>
            <a:endParaRPr lang="zh-CN" altLang="en-US" dirty="0">
              <a:solidFill>
                <a:srgbClr val="333333"/>
              </a:solidFill>
              <a:latin typeface="Arial" panose="020B0604020202020204" pitchFamily="34" charset="0"/>
              <a:ea typeface="宋体" panose="02010600030101010101" pitchFamily="2" charset="-122"/>
            </a:endParaRPr>
          </a:p>
        </p:txBody>
      </p:sp>
      <p:sp>
        <p:nvSpPr>
          <p:cNvPr id="23563" name="TextBox 51"/>
          <p:cNvSpPr txBox="1"/>
          <p:nvPr/>
        </p:nvSpPr>
        <p:spPr>
          <a:xfrm>
            <a:off x="7227888" y="3271838"/>
            <a:ext cx="2336800" cy="400050"/>
          </a:xfrm>
          <a:prstGeom prst="rect">
            <a:avLst/>
          </a:prstGeom>
          <a:noFill/>
          <a:ln w="9525">
            <a:noFill/>
          </a:ln>
        </p:spPr>
        <p:txBody>
          <a:bodyPr>
            <a:spAutoFit/>
          </a:bodyPr>
          <a:lstStyle/>
          <a:p>
            <a:pPr lvl="0"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3564" name="TextBox 52"/>
          <p:cNvSpPr txBox="1"/>
          <p:nvPr/>
        </p:nvSpPr>
        <p:spPr>
          <a:xfrm>
            <a:off x="7150100" y="3683000"/>
            <a:ext cx="2492375" cy="646113"/>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a:t>
            </a:r>
          </a:p>
        </p:txBody>
      </p:sp>
      <p:grpSp>
        <p:nvGrpSpPr>
          <p:cNvPr id="23565" name="组合 53"/>
          <p:cNvGrpSpPr/>
          <p:nvPr/>
        </p:nvGrpSpPr>
        <p:grpSpPr>
          <a:xfrm>
            <a:off x="7624763" y="703263"/>
            <a:ext cx="1454150" cy="1454150"/>
            <a:chOff x="0" y="0"/>
            <a:chExt cx="1454150" cy="1454150"/>
          </a:xfrm>
        </p:grpSpPr>
        <p:sp>
          <p:nvSpPr>
            <p:cNvPr id="23566" name="Oval 6"/>
            <p:cNvSpPr/>
            <p:nvPr/>
          </p:nvSpPr>
          <p:spPr>
            <a:xfrm>
              <a:off x="0" y="0"/>
              <a:ext cx="1454150" cy="1454150"/>
            </a:xfrm>
            <a:prstGeom prst="ellipse">
              <a:avLst/>
            </a:prstGeom>
            <a:solidFill>
              <a:srgbClr val="D3D3D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67" name="Oval 7"/>
            <p:cNvSpPr/>
            <p:nvPr/>
          </p:nvSpPr>
          <p:spPr>
            <a:xfrm>
              <a:off x="138112" y="138112"/>
              <a:ext cx="1177925" cy="1177925"/>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68" name="TextBox 56"/>
            <p:cNvSpPr txBox="1"/>
            <p:nvPr/>
          </p:nvSpPr>
          <p:spPr>
            <a:xfrm>
              <a:off x="239712" y="373062"/>
              <a:ext cx="984250"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标题文字一</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grpSp>
      <p:grpSp>
        <p:nvGrpSpPr>
          <p:cNvPr id="23569" name="组合 57"/>
          <p:cNvGrpSpPr/>
          <p:nvPr/>
        </p:nvGrpSpPr>
        <p:grpSpPr>
          <a:xfrm>
            <a:off x="9901238" y="2357438"/>
            <a:ext cx="1454150" cy="1454150"/>
            <a:chOff x="0" y="0"/>
            <a:chExt cx="1454150" cy="1454150"/>
          </a:xfrm>
        </p:grpSpPr>
        <p:sp>
          <p:nvSpPr>
            <p:cNvPr id="23570" name="Oval 8"/>
            <p:cNvSpPr/>
            <p:nvPr/>
          </p:nvSpPr>
          <p:spPr>
            <a:xfrm>
              <a:off x="0" y="0"/>
              <a:ext cx="1454150" cy="1454150"/>
            </a:xfrm>
            <a:prstGeom prst="ellipse">
              <a:avLst/>
            </a:prstGeom>
            <a:solidFill>
              <a:srgbClr val="D3D3D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71" name="Oval 9"/>
            <p:cNvSpPr/>
            <p:nvPr/>
          </p:nvSpPr>
          <p:spPr>
            <a:xfrm>
              <a:off x="139700" y="138112"/>
              <a:ext cx="1176337" cy="1176338"/>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72" name="TextBox 60"/>
            <p:cNvSpPr txBox="1"/>
            <p:nvPr/>
          </p:nvSpPr>
          <p:spPr>
            <a:xfrm>
              <a:off x="242887" y="369887"/>
              <a:ext cx="982663"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标题文字二</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grpSp>
      <p:grpSp>
        <p:nvGrpSpPr>
          <p:cNvPr id="23573" name="组合 61"/>
          <p:cNvGrpSpPr/>
          <p:nvPr/>
        </p:nvGrpSpPr>
        <p:grpSpPr>
          <a:xfrm>
            <a:off x="9032875" y="5032375"/>
            <a:ext cx="1454150" cy="1454150"/>
            <a:chOff x="0" y="0"/>
            <a:chExt cx="1454150" cy="1454150"/>
          </a:xfrm>
        </p:grpSpPr>
        <p:sp>
          <p:nvSpPr>
            <p:cNvPr id="23574" name="Oval 10"/>
            <p:cNvSpPr/>
            <p:nvPr/>
          </p:nvSpPr>
          <p:spPr>
            <a:xfrm>
              <a:off x="0" y="0"/>
              <a:ext cx="1454150" cy="1454150"/>
            </a:xfrm>
            <a:prstGeom prst="ellipse">
              <a:avLst/>
            </a:prstGeom>
            <a:solidFill>
              <a:srgbClr val="D3D3D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75" name="Oval 11"/>
            <p:cNvSpPr/>
            <p:nvPr/>
          </p:nvSpPr>
          <p:spPr>
            <a:xfrm>
              <a:off x="138113" y="138113"/>
              <a:ext cx="1176337" cy="1177925"/>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76" name="TextBox 64"/>
            <p:cNvSpPr txBox="1"/>
            <p:nvPr/>
          </p:nvSpPr>
          <p:spPr>
            <a:xfrm>
              <a:off x="223838" y="396875"/>
              <a:ext cx="984250"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标题文字三</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grpSp>
      <p:grpSp>
        <p:nvGrpSpPr>
          <p:cNvPr id="23577" name="组合 65"/>
          <p:cNvGrpSpPr/>
          <p:nvPr/>
        </p:nvGrpSpPr>
        <p:grpSpPr>
          <a:xfrm>
            <a:off x="6218238" y="5032375"/>
            <a:ext cx="1454150" cy="1454150"/>
            <a:chOff x="0" y="0"/>
            <a:chExt cx="1454150" cy="1454150"/>
          </a:xfrm>
        </p:grpSpPr>
        <p:sp>
          <p:nvSpPr>
            <p:cNvPr id="23578" name="Oval 12"/>
            <p:cNvSpPr/>
            <p:nvPr/>
          </p:nvSpPr>
          <p:spPr>
            <a:xfrm>
              <a:off x="0" y="0"/>
              <a:ext cx="1454150" cy="1454150"/>
            </a:xfrm>
            <a:prstGeom prst="ellipse">
              <a:avLst/>
            </a:prstGeom>
            <a:solidFill>
              <a:srgbClr val="D3D3D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79" name="Oval 13"/>
            <p:cNvSpPr/>
            <p:nvPr/>
          </p:nvSpPr>
          <p:spPr>
            <a:xfrm>
              <a:off x="138112" y="138113"/>
              <a:ext cx="1177925" cy="1177925"/>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80" name="TextBox 68"/>
            <p:cNvSpPr txBox="1"/>
            <p:nvPr/>
          </p:nvSpPr>
          <p:spPr>
            <a:xfrm>
              <a:off x="241300" y="396875"/>
              <a:ext cx="982662"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标题文字四</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grpSp>
      <p:grpSp>
        <p:nvGrpSpPr>
          <p:cNvPr id="23581" name="组合 69"/>
          <p:cNvGrpSpPr/>
          <p:nvPr/>
        </p:nvGrpSpPr>
        <p:grpSpPr>
          <a:xfrm>
            <a:off x="5348288" y="2357438"/>
            <a:ext cx="1454150" cy="1454150"/>
            <a:chOff x="0" y="0"/>
            <a:chExt cx="1454150" cy="1454150"/>
          </a:xfrm>
        </p:grpSpPr>
        <p:sp>
          <p:nvSpPr>
            <p:cNvPr id="23582" name="Oval 14"/>
            <p:cNvSpPr/>
            <p:nvPr/>
          </p:nvSpPr>
          <p:spPr>
            <a:xfrm>
              <a:off x="0" y="0"/>
              <a:ext cx="1454150" cy="1454150"/>
            </a:xfrm>
            <a:prstGeom prst="ellipse">
              <a:avLst/>
            </a:prstGeom>
            <a:solidFill>
              <a:srgbClr val="D3D3D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83" name="Oval 15"/>
            <p:cNvSpPr/>
            <p:nvPr/>
          </p:nvSpPr>
          <p:spPr>
            <a:xfrm>
              <a:off x="138112" y="138112"/>
              <a:ext cx="1177925" cy="1176338"/>
            </a:xfrm>
            <a:prstGeom prst="ellipse">
              <a:avLst/>
            </a:prstGeom>
            <a:solidFill>
              <a:schemeClr val="bg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23584" name="TextBox 72"/>
            <p:cNvSpPr txBox="1"/>
            <p:nvPr/>
          </p:nvSpPr>
          <p:spPr>
            <a:xfrm>
              <a:off x="223837" y="384175"/>
              <a:ext cx="982663"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标题文字五</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grpSp>
      <p:sp>
        <p:nvSpPr>
          <p:cNvPr id="23585" name="TextBox 73"/>
          <p:cNvSpPr txBox="1"/>
          <p:nvPr/>
        </p:nvSpPr>
        <p:spPr>
          <a:xfrm>
            <a:off x="925513" y="2540000"/>
            <a:ext cx="3384550" cy="369888"/>
          </a:xfrm>
          <a:prstGeom prst="rect">
            <a:avLst/>
          </a:prstGeom>
          <a:solidFill>
            <a:schemeClr val="bg1"/>
          </a:solid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添加标题</a:t>
            </a:r>
            <a:endParaRPr lang="en-US" altLang="x-none" b="1" dirty="0">
              <a:solidFill>
                <a:schemeClr val="accent2"/>
              </a:solidFill>
              <a:latin typeface="微软雅黑" panose="020B0503020204020204" pitchFamily="2" charset="-122"/>
              <a:ea typeface="微软雅黑" panose="020B0503020204020204" pitchFamily="2" charset="-122"/>
            </a:endParaRPr>
          </a:p>
        </p:txBody>
      </p:sp>
      <p:sp>
        <p:nvSpPr>
          <p:cNvPr id="23586" name="TextBox 74"/>
          <p:cNvSpPr txBox="1"/>
          <p:nvPr/>
        </p:nvSpPr>
        <p:spPr>
          <a:xfrm>
            <a:off x="900113" y="2998788"/>
            <a:ext cx="3409950" cy="23082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这里可以添加文字内容这里可以添加文字内容这里可以添加文字内容这里可以添加文字内容这里可以添加文字内容这里可以添加文字内容这里可以添加文字内容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这里可以添加文字内容这里可以添加文字内容这里可以添加文字内容</a:t>
            </a:r>
            <a:endParaRPr lang="en-US" altLang="x-none" dirty="0">
              <a:solidFill>
                <a:srgbClr val="333333"/>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3554"/>
                                        </p:tgtEl>
                                        <p:attrNameLst>
                                          <p:attrName>ppt_y</p:attrName>
                                        </p:attrNameLst>
                                      </p:cBhvr>
                                      <p:tavLst>
                                        <p:tav tm="0">
                                          <p:val>
                                            <p:strVal val="#ppt_y"/>
                                          </p:val>
                                        </p:tav>
                                        <p:tav tm="100000">
                                          <p:val>
                                            <p:strVal val="#ppt_y"/>
                                          </p:val>
                                        </p:tav>
                                      </p:tavLst>
                                    </p:anim>
                                    <p:anim calcmode="lin" valueType="num">
                                      <p:cBhvr>
                                        <p:cTn id="9"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3554"/>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3555"/>
                                        </p:tgtEl>
                                        <p:attrNameLst>
                                          <p:attrName>style.visibility</p:attrName>
                                        </p:attrNameLst>
                                      </p:cBhvr>
                                      <p:to>
                                        <p:strVal val="visible"/>
                                      </p:to>
                                    </p:set>
                                    <p:animEffect transition="in" filter="wipe(left)">
                                      <p:cBhvr>
                                        <p:cTn id="15" dur="300"/>
                                        <p:tgtEl>
                                          <p:spTgt spid="23555"/>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3556"/>
                                        </p:tgtEl>
                                        <p:attrNameLst>
                                          <p:attrName>style.visibility</p:attrName>
                                        </p:attrNameLst>
                                      </p:cBhvr>
                                      <p:to>
                                        <p:strVal val="visible"/>
                                      </p:to>
                                    </p:set>
                                    <p:anim calcmode="lin" valueType="num">
                                      <p:cBhvr additive="base">
                                        <p:cTn id="19" dur="500" fill="hold"/>
                                        <p:tgtEl>
                                          <p:spTgt spid="23556"/>
                                        </p:tgtEl>
                                        <p:attrNameLst>
                                          <p:attrName>ppt_x</p:attrName>
                                        </p:attrNameLst>
                                      </p:cBhvr>
                                      <p:tavLst>
                                        <p:tav tm="0">
                                          <p:val>
                                            <p:strVal val="1+#ppt_w/2"/>
                                          </p:val>
                                        </p:tav>
                                        <p:tav tm="100000">
                                          <p:val>
                                            <p:strVal val="#ppt_x"/>
                                          </p:val>
                                        </p:tav>
                                      </p:tavLst>
                                    </p:anim>
                                    <p:anim calcmode="lin" valueType="num">
                                      <p:cBhvr additive="base">
                                        <p:cTn id="20" dur="500" fill="hold"/>
                                        <p:tgtEl>
                                          <p:spTgt spid="23556"/>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1" presetClass="entr" presetSubtype="1" fill="hold" grpId="0" nodeType="afterEffect">
                                  <p:stCondLst>
                                    <p:cond delay="0"/>
                                  </p:stCondLst>
                                  <p:childTnLst>
                                    <p:set>
                                      <p:cBhvr>
                                        <p:cTn id="23" dur="1" fill="hold">
                                          <p:stCondLst>
                                            <p:cond delay="0"/>
                                          </p:stCondLst>
                                        </p:cTn>
                                        <p:tgtEl>
                                          <p:spTgt spid="23562"/>
                                        </p:tgtEl>
                                        <p:attrNameLst>
                                          <p:attrName>style.visibility</p:attrName>
                                        </p:attrNameLst>
                                      </p:cBhvr>
                                      <p:to>
                                        <p:strVal val="visible"/>
                                      </p:to>
                                    </p:set>
                                    <p:animEffect transition="in" filter="wheel(1)">
                                      <p:cBhvr>
                                        <p:cTn id="24" dur="1000"/>
                                        <p:tgtEl>
                                          <p:spTgt spid="23562"/>
                                        </p:tgtEl>
                                      </p:cBhvr>
                                    </p:animEffect>
                                  </p:childTnLst>
                                </p:cTn>
                              </p:par>
                            </p:childTnLst>
                          </p:cTn>
                        </p:par>
                        <p:par>
                          <p:cTn id="25" fill="hold">
                            <p:stCondLst>
                              <p:cond delay="2480"/>
                            </p:stCondLst>
                            <p:childTnLst>
                              <p:par>
                                <p:cTn id="26" presetID="31" presetClass="entr" presetSubtype="0" fill="hold" grpId="0" nodeType="afterEffect">
                                  <p:stCondLst>
                                    <p:cond delay="0"/>
                                  </p:stCondLst>
                                  <p:childTnLst>
                                    <p:set>
                                      <p:cBhvr>
                                        <p:cTn id="27" dur="1" fill="hold">
                                          <p:stCondLst>
                                            <p:cond delay="0"/>
                                          </p:stCondLst>
                                        </p:cTn>
                                        <p:tgtEl>
                                          <p:spTgt spid="23563"/>
                                        </p:tgtEl>
                                        <p:attrNameLst>
                                          <p:attrName>style.visibility</p:attrName>
                                        </p:attrNameLst>
                                      </p:cBhvr>
                                      <p:to>
                                        <p:strVal val="visible"/>
                                      </p:to>
                                    </p:set>
                                    <p:anim calcmode="lin" valueType="num">
                                      <p:cBhvr>
                                        <p:cTn id="28" dur="500" fill="hold"/>
                                        <p:tgtEl>
                                          <p:spTgt spid="23563"/>
                                        </p:tgtEl>
                                        <p:attrNameLst>
                                          <p:attrName>ppt_w</p:attrName>
                                        </p:attrNameLst>
                                      </p:cBhvr>
                                      <p:tavLst>
                                        <p:tav tm="0">
                                          <p:val>
                                            <p:fltVal val="0"/>
                                          </p:val>
                                        </p:tav>
                                        <p:tav tm="100000">
                                          <p:val>
                                            <p:strVal val="#ppt_w"/>
                                          </p:val>
                                        </p:tav>
                                      </p:tavLst>
                                    </p:anim>
                                    <p:anim calcmode="lin" valueType="num">
                                      <p:cBhvr>
                                        <p:cTn id="29" dur="500" fill="hold"/>
                                        <p:tgtEl>
                                          <p:spTgt spid="23563"/>
                                        </p:tgtEl>
                                        <p:attrNameLst>
                                          <p:attrName>ppt_h</p:attrName>
                                        </p:attrNameLst>
                                      </p:cBhvr>
                                      <p:tavLst>
                                        <p:tav tm="0">
                                          <p:val>
                                            <p:fltVal val="0"/>
                                          </p:val>
                                        </p:tav>
                                        <p:tav tm="100000">
                                          <p:val>
                                            <p:strVal val="#ppt_h"/>
                                          </p:val>
                                        </p:tav>
                                      </p:tavLst>
                                    </p:anim>
                                    <p:anim calcmode="lin" valueType="num">
                                      <p:cBhvr>
                                        <p:cTn id="30" dur="500" fill="hold"/>
                                        <p:tgtEl>
                                          <p:spTgt spid="23563"/>
                                        </p:tgtEl>
                                        <p:attrNameLst>
                                          <p:attrName>style.rotation</p:attrName>
                                        </p:attrNameLst>
                                      </p:cBhvr>
                                      <p:tavLst>
                                        <p:tav tm="0">
                                          <p:val>
                                            <p:fltVal val="90"/>
                                          </p:val>
                                        </p:tav>
                                        <p:tav tm="100000">
                                          <p:val>
                                            <p:fltVal val="0"/>
                                          </p:val>
                                        </p:tav>
                                      </p:tavLst>
                                    </p:anim>
                                    <p:animEffect transition="in" filter="fade">
                                      <p:cBhvr>
                                        <p:cTn id="31" dur="500"/>
                                        <p:tgtEl>
                                          <p:spTgt spid="23563"/>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3564"/>
                                        </p:tgtEl>
                                        <p:attrNameLst>
                                          <p:attrName>style.visibility</p:attrName>
                                        </p:attrNameLst>
                                      </p:cBhvr>
                                      <p:to>
                                        <p:strVal val="visible"/>
                                      </p:to>
                                    </p:set>
                                    <p:anim calcmode="lin" valueType="num">
                                      <p:cBhvr>
                                        <p:cTn id="34" dur="500" fill="hold"/>
                                        <p:tgtEl>
                                          <p:spTgt spid="23564"/>
                                        </p:tgtEl>
                                        <p:attrNameLst>
                                          <p:attrName>ppt_w</p:attrName>
                                        </p:attrNameLst>
                                      </p:cBhvr>
                                      <p:tavLst>
                                        <p:tav tm="0">
                                          <p:val>
                                            <p:fltVal val="0"/>
                                          </p:val>
                                        </p:tav>
                                        <p:tav tm="100000">
                                          <p:val>
                                            <p:strVal val="#ppt_w"/>
                                          </p:val>
                                        </p:tav>
                                      </p:tavLst>
                                    </p:anim>
                                    <p:anim calcmode="lin" valueType="num">
                                      <p:cBhvr>
                                        <p:cTn id="35" dur="500" fill="hold"/>
                                        <p:tgtEl>
                                          <p:spTgt spid="23564"/>
                                        </p:tgtEl>
                                        <p:attrNameLst>
                                          <p:attrName>ppt_h</p:attrName>
                                        </p:attrNameLst>
                                      </p:cBhvr>
                                      <p:tavLst>
                                        <p:tav tm="0">
                                          <p:val>
                                            <p:fltVal val="0"/>
                                          </p:val>
                                        </p:tav>
                                        <p:tav tm="100000">
                                          <p:val>
                                            <p:strVal val="#ppt_h"/>
                                          </p:val>
                                        </p:tav>
                                      </p:tavLst>
                                    </p:anim>
                                    <p:anim calcmode="lin" valueType="num">
                                      <p:cBhvr>
                                        <p:cTn id="36" dur="500" fill="hold"/>
                                        <p:tgtEl>
                                          <p:spTgt spid="23564"/>
                                        </p:tgtEl>
                                        <p:attrNameLst>
                                          <p:attrName>style.rotation</p:attrName>
                                        </p:attrNameLst>
                                      </p:cBhvr>
                                      <p:tavLst>
                                        <p:tav tm="0">
                                          <p:val>
                                            <p:fltVal val="90"/>
                                          </p:val>
                                        </p:tav>
                                        <p:tav tm="100000">
                                          <p:val>
                                            <p:fltVal val="0"/>
                                          </p:val>
                                        </p:tav>
                                      </p:tavLst>
                                    </p:anim>
                                    <p:animEffect transition="in" filter="fade">
                                      <p:cBhvr>
                                        <p:cTn id="37" dur="500"/>
                                        <p:tgtEl>
                                          <p:spTgt spid="23564"/>
                                        </p:tgtEl>
                                      </p:cBhvr>
                                    </p:animEffect>
                                  </p:childTnLst>
                                </p:cTn>
                              </p:par>
                            </p:childTnLst>
                          </p:cTn>
                        </p:par>
                        <p:par>
                          <p:cTn id="38" fill="hold">
                            <p:stCondLst>
                              <p:cond delay="2980"/>
                            </p:stCondLst>
                            <p:childTnLst>
                              <p:par>
                                <p:cTn id="39" presetID="52" presetClass="entr" presetSubtype="0" fill="hold" nodeType="afterEffect">
                                  <p:stCondLst>
                                    <p:cond delay="0"/>
                                  </p:stCondLst>
                                  <p:childTnLst>
                                    <p:set>
                                      <p:cBhvr>
                                        <p:cTn id="40" dur="1" fill="hold">
                                          <p:stCondLst>
                                            <p:cond delay="0"/>
                                          </p:stCondLst>
                                        </p:cTn>
                                        <p:tgtEl>
                                          <p:spTgt spid="23565"/>
                                        </p:tgtEl>
                                        <p:attrNameLst>
                                          <p:attrName>style.visibility</p:attrName>
                                        </p:attrNameLst>
                                      </p:cBhvr>
                                      <p:to>
                                        <p:strVal val="visible"/>
                                      </p:to>
                                    </p:set>
                                    <p:animScale>
                                      <p:cBhvr>
                                        <p:cTn id="41" dur="1000" decel="50000" fill="hold">
                                          <p:stCondLst>
                                            <p:cond delay="0"/>
                                          </p:stCondLst>
                                        </p:cTn>
                                        <p:tgtEl>
                                          <p:spTgt spid="235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3565"/>
                                        </p:tgtEl>
                                        <p:attrNameLst>
                                          <p:attrName>ppt_x</p:attrName>
                                          <p:attrName>ppt_y</p:attrName>
                                        </p:attrNameLst>
                                      </p:cBhvr>
                                    </p:animMotion>
                                    <p:animEffect transition="in" filter="fade">
                                      <p:cBhvr>
                                        <p:cTn id="43" dur="1000"/>
                                        <p:tgtEl>
                                          <p:spTgt spid="23565"/>
                                        </p:tgtEl>
                                      </p:cBhvr>
                                    </p:animEffect>
                                  </p:childTnLst>
                                </p:cTn>
                              </p:par>
                              <p:par>
                                <p:cTn id="44" presetID="52" presetClass="entr" presetSubtype="0" fill="hold" nodeType="withEffect">
                                  <p:stCondLst>
                                    <p:cond delay="200"/>
                                  </p:stCondLst>
                                  <p:childTnLst>
                                    <p:set>
                                      <p:cBhvr>
                                        <p:cTn id="45" dur="1" fill="hold">
                                          <p:stCondLst>
                                            <p:cond delay="0"/>
                                          </p:stCondLst>
                                        </p:cTn>
                                        <p:tgtEl>
                                          <p:spTgt spid="23569"/>
                                        </p:tgtEl>
                                        <p:attrNameLst>
                                          <p:attrName>style.visibility</p:attrName>
                                        </p:attrNameLst>
                                      </p:cBhvr>
                                      <p:to>
                                        <p:strVal val="visible"/>
                                      </p:to>
                                    </p:set>
                                    <p:animScale>
                                      <p:cBhvr>
                                        <p:cTn id="46" dur="1000" decel="50000" fill="hold">
                                          <p:stCondLst>
                                            <p:cond delay="0"/>
                                          </p:stCondLst>
                                        </p:cTn>
                                        <p:tgtEl>
                                          <p:spTgt spid="235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23569"/>
                                        </p:tgtEl>
                                        <p:attrNameLst>
                                          <p:attrName>ppt_x</p:attrName>
                                          <p:attrName>ppt_y</p:attrName>
                                        </p:attrNameLst>
                                      </p:cBhvr>
                                    </p:animMotion>
                                    <p:animEffect transition="in" filter="fade">
                                      <p:cBhvr>
                                        <p:cTn id="48" dur="1000"/>
                                        <p:tgtEl>
                                          <p:spTgt spid="23569"/>
                                        </p:tgtEl>
                                      </p:cBhvr>
                                    </p:animEffect>
                                  </p:childTnLst>
                                </p:cTn>
                              </p:par>
                              <p:par>
                                <p:cTn id="49" presetID="52" presetClass="entr" presetSubtype="0" fill="hold" nodeType="withEffect">
                                  <p:stCondLst>
                                    <p:cond delay="400"/>
                                  </p:stCondLst>
                                  <p:childTnLst>
                                    <p:set>
                                      <p:cBhvr>
                                        <p:cTn id="50" dur="1" fill="hold">
                                          <p:stCondLst>
                                            <p:cond delay="0"/>
                                          </p:stCondLst>
                                        </p:cTn>
                                        <p:tgtEl>
                                          <p:spTgt spid="23573"/>
                                        </p:tgtEl>
                                        <p:attrNameLst>
                                          <p:attrName>style.visibility</p:attrName>
                                        </p:attrNameLst>
                                      </p:cBhvr>
                                      <p:to>
                                        <p:strVal val="visible"/>
                                      </p:to>
                                    </p:set>
                                    <p:animScale>
                                      <p:cBhvr>
                                        <p:cTn id="51" dur="1000" decel="50000" fill="hold">
                                          <p:stCondLst>
                                            <p:cond delay="0"/>
                                          </p:stCondLst>
                                        </p:cTn>
                                        <p:tgtEl>
                                          <p:spTgt spid="235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3573"/>
                                        </p:tgtEl>
                                        <p:attrNameLst>
                                          <p:attrName>ppt_x</p:attrName>
                                          <p:attrName>ppt_y</p:attrName>
                                        </p:attrNameLst>
                                      </p:cBhvr>
                                    </p:animMotion>
                                    <p:animEffect transition="in" filter="fade">
                                      <p:cBhvr>
                                        <p:cTn id="53" dur="1000"/>
                                        <p:tgtEl>
                                          <p:spTgt spid="23573"/>
                                        </p:tgtEl>
                                      </p:cBhvr>
                                    </p:animEffect>
                                  </p:childTnLst>
                                </p:cTn>
                              </p:par>
                              <p:par>
                                <p:cTn id="54" presetID="52" presetClass="entr" presetSubtype="0" fill="hold" nodeType="withEffect">
                                  <p:stCondLst>
                                    <p:cond delay="600"/>
                                  </p:stCondLst>
                                  <p:childTnLst>
                                    <p:set>
                                      <p:cBhvr>
                                        <p:cTn id="55" dur="1" fill="hold">
                                          <p:stCondLst>
                                            <p:cond delay="0"/>
                                          </p:stCondLst>
                                        </p:cTn>
                                        <p:tgtEl>
                                          <p:spTgt spid="23577"/>
                                        </p:tgtEl>
                                        <p:attrNameLst>
                                          <p:attrName>style.visibility</p:attrName>
                                        </p:attrNameLst>
                                      </p:cBhvr>
                                      <p:to>
                                        <p:strVal val="visible"/>
                                      </p:to>
                                    </p:set>
                                    <p:animScale>
                                      <p:cBhvr>
                                        <p:cTn id="56" dur="1000" decel="50000" fill="hold">
                                          <p:stCondLst>
                                            <p:cond delay="0"/>
                                          </p:stCondLst>
                                        </p:cTn>
                                        <p:tgtEl>
                                          <p:spTgt spid="235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3577"/>
                                        </p:tgtEl>
                                        <p:attrNameLst>
                                          <p:attrName>ppt_x</p:attrName>
                                          <p:attrName>ppt_y</p:attrName>
                                        </p:attrNameLst>
                                      </p:cBhvr>
                                    </p:animMotion>
                                    <p:animEffect transition="in" filter="fade">
                                      <p:cBhvr>
                                        <p:cTn id="58" dur="1000"/>
                                        <p:tgtEl>
                                          <p:spTgt spid="23577"/>
                                        </p:tgtEl>
                                      </p:cBhvr>
                                    </p:animEffect>
                                  </p:childTnLst>
                                </p:cTn>
                              </p:par>
                              <p:par>
                                <p:cTn id="59" presetID="52" presetClass="entr" presetSubtype="0" fill="hold" nodeType="withEffect">
                                  <p:stCondLst>
                                    <p:cond delay="800"/>
                                  </p:stCondLst>
                                  <p:childTnLst>
                                    <p:set>
                                      <p:cBhvr>
                                        <p:cTn id="60" dur="1" fill="hold">
                                          <p:stCondLst>
                                            <p:cond delay="0"/>
                                          </p:stCondLst>
                                        </p:cTn>
                                        <p:tgtEl>
                                          <p:spTgt spid="23581"/>
                                        </p:tgtEl>
                                        <p:attrNameLst>
                                          <p:attrName>style.visibility</p:attrName>
                                        </p:attrNameLst>
                                      </p:cBhvr>
                                      <p:to>
                                        <p:strVal val="visible"/>
                                      </p:to>
                                    </p:set>
                                    <p:animScale>
                                      <p:cBhvr>
                                        <p:cTn id="61" dur="1000" decel="50000" fill="hold">
                                          <p:stCondLst>
                                            <p:cond delay="0"/>
                                          </p:stCondLst>
                                        </p:cTn>
                                        <p:tgtEl>
                                          <p:spTgt spid="235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23581"/>
                                        </p:tgtEl>
                                        <p:attrNameLst>
                                          <p:attrName>ppt_x</p:attrName>
                                          <p:attrName>ppt_y</p:attrName>
                                        </p:attrNameLst>
                                      </p:cBhvr>
                                    </p:animMotion>
                                    <p:animEffect transition="in" filter="fade">
                                      <p:cBhvr>
                                        <p:cTn id="63" dur="1000"/>
                                        <p:tgtEl>
                                          <p:spTgt spid="23581"/>
                                        </p:tgtEl>
                                      </p:cBhvr>
                                    </p:animEffect>
                                  </p:childTnLst>
                                </p:cTn>
                              </p:par>
                            </p:childTnLst>
                          </p:cTn>
                        </p:par>
                        <p:par>
                          <p:cTn id="64" fill="hold">
                            <p:stCondLst>
                              <p:cond delay="3980"/>
                            </p:stCondLst>
                            <p:childTnLst>
                              <p:par>
                                <p:cTn id="65" presetID="2" presetClass="entr" presetSubtype="9" fill="hold" nodeType="afterEffect">
                                  <p:stCondLst>
                                    <p:cond delay="0"/>
                                  </p:stCondLst>
                                  <p:childTnLst>
                                    <p:set>
                                      <p:cBhvr>
                                        <p:cTn id="66" dur="1" fill="hold">
                                          <p:stCondLst>
                                            <p:cond delay="0"/>
                                          </p:stCondLst>
                                        </p:cTn>
                                        <p:tgtEl>
                                          <p:spTgt spid="23557"/>
                                        </p:tgtEl>
                                        <p:attrNameLst>
                                          <p:attrName>style.visibility</p:attrName>
                                        </p:attrNameLst>
                                      </p:cBhvr>
                                      <p:to>
                                        <p:strVal val="visible"/>
                                      </p:to>
                                    </p:set>
                                    <p:anim calcmode="lin" valueType="num">
                                      <p:cBhvr additive="base">
                                        <p:cTn id="67" dur="300" fill="hold"/>
                                        <p:tgtEl>
                                          <p:spTgt spid="23557"/>
                                        </p:tgtEl>
                                        <p:attrNameLst>
                                          <p:attrName>ppt_x</p:attrName>
                                        </p:attrNameLst>
                                      </p:cBhvr>
                                      <p:tavLst>
                                        <p:tav tm="0">
                                          <p:val>
                                            <p:strVal val="0-#ppt_w/2"/>
                                          </p:val>
                                        </p:tav>
                                        <p:tav tm="100000">
                                          <p:val>
                                            <p:strVal val="#ppt_x"/>
                                          </p:val>
                                        </p:tav>
                                      </p:tavLst>
                                    </p:anim>
                                    <p:anim calcmode="lin" valueType="num">
                                      <p:cBhvr additive="base">
                                        <p:cTn id="68" dur="300" fill="hold"/>
                                        <p:tgtEl>
                                          <p:spTgt spid="23557"/>
                                        </p:tgtEl>
                                        <p:attrNameLst>
                                          <p:attrName>ppt_y</p:attrName>
                                        </p:attrNameLst>
                                      </p:cBhvr>
                                      <p:tavLst>
                                        <p:tav tm="0">
                                          <p:val>
                                            <p:strVal val="0-#ppt_h/2"/>
                                          </p:val>
                                        </p:tav>
                                        <p:tav tm="100000">
                                          <p:val>
                                            <p:strVal val="#ppt_y"/>
                                          </p:val>
                                        </p:tav>
                                      </p:tavLst>
                                    </p:anim>
                                  </p:childTnLst>
                                </p:cTn>
                              </p:par>
                            </p:childTnLst>
                          </p:cTn>
                        </p:par>
                        <p:par>
                          <p:cTn id="69" fill="hold">
                            <p:stCondLst>
                              <p:cond delay="4480"/>
                            </p:stCondLst>
                            <p:childTnLst>
                              <p:par>
                                <p:cTn id="70" presetID="2" presetClass="entr" presetSubtype="3" fill="hold" nodeType="afterEffect">
                                  <p:stCondLst>
                                    <p:cond delay="0"/>
                                  </p:stCondLst>
                                  <p:childTnLst>
                                    <p:set>
                                      <p:cBhvr>
                                        <p:cTn id="71" dur="1" fill="hold">
                                          <p:stCondLst>
                                            <p:cond delay="0"/>
                                          </p:stCondLst>
                                        </p:cTn>
                                        <p:tgtEl>
                                          <p:spTgt spid="23559"/>
                                        </p:tgtEl>
                                        <p:attrNameLst>
                                          <p:attrName>style.visibility</p:attrName>
                                        </p:attrNameLst>
                                      </p:cBhvr>
                                      <p:to>
                                        <p:strVal val="visible"/>
                                      </p:to>
                                    </p:set>
                                    <p:anim calcmode="lin" valueType="num">
                                      <p:cBhvr additive="base">
                                        <p:cTn id="72" dur="300" fill="hold"/>
                                        <p:tgtEl>
                                          <p:spTgt spid="23559"/>
                                        </p:tgtEl>
                                        <p:attrNameLst>
                                          <p:attrName>ppt_x</p:attrName>
                                        </p:attrNameLst>
                                      </p:cBhvr>
                                      <p:tavLst>
                                        <p:tav tm="0">
                                          <p:val>
                                            <p:strVal val="1+#ppt_w/2"/>
                                          </p:val>
                                        </p:tav>
                                        <p:tav tm="100000">
                                          <p:val>
                                            <p:strVal val="#ppt_x"/>
                                          </p:val>
                                        </p:tav>
                                      </p:tavLst>
                                    </p:anim>
                                    <p:anim calcmode="lin" valueType="num">
                                      <p:cBhvr additive="base">
                                        <p:cTn id="73" dur="300" fill="hold"/>
                                        <p:tgtEl>
                                          <p:spTgt spid="23559"/>
                                        </p:tgtEl>
                                        <p:attrNameLst>
                                          <p:attrName>ppt_y</p:attrName>
                                        </p:attrNameLst>
                                      </p:cBhvr>
                                      <p:tavLst>
                                        <p:tav tm="0">
                                          <p:val>
                                            <p:strVal val="0-#ppt_h/2"/>
                                          </p:val>
                                        </p:tav>
                                        <p:tav tm="100000">
                                          <p:val>
                                            <p:strVal val="#ppt_y"/>
                                          </p:val>
                                        </p:tav>
                                      </p:tavLst>
                                    </p:anim>
                                  </p:childTnLst>
                                </p:cTn>
                              </p:par>
                            </p:childTnLst>
                          </p:cTn>
                        </p:par>
                        <p:par>
                          <p:cTn id="74" fill="hold">
                            <p:stCondLst>
                              <p:cond delay="4980"/>
                            </p:stCondLst>
                            <p:childTnLst>
                              <p:par>
                                <p:cTn id="75" presetID="2" presetClass="entr" presetSubtype="2" fill="hold" nodeType="afterEffect">
                                  <p:stCondLst>
                                    <p:cond delay="0"/>
                                  </p:stCondLst>
                                  <p:childTnLst>
                                    <p:set>
                                      <p:cBhvr>
                                        <p:cTn id="76" dur="1" fill="hold">
                                          <p:stCondLst>
                                            <p:cond delay="0"/>
                                          </p:stCondLst>
                                        </p:cTn>
                                        <p:tgtEl>
                                          <p:spTgt spid="23560"/>
                                        </p:tgtEl>
                                        <p:attrNameLst>
                                          <p:attrName>style.visibility</p:attrName>
                                        </p:attrNameLst>
                                      </p:cBhvr>
                                      <p:to>
                                        <p:strVal val="visible"/>
                                      </p:to>
                                    </p:set>
                                    <p:anim calcmode="lin" valueType="num">
                                      <p:cBhvr additive="base">
                                        <p:cTn id="77" dur="300" fill="hold"/>
                                        <p:tgtEl>
                                          <p:spTgt spid="23560"/>
                                        </p:tgtEl>
                                        <p:attrNameLst>
                                          <p:attrName>ppt_x</p:attrName>
                                        </p:attrNameLst>
                                      </p:cBhvr>
                                      <p:tavLst>
                                        <p:tav tm="0">
                                          <p:val>
                                            <p:strVal val="1+#ppt_w/2"/>
                                          </p:val>
                                        </p:tav>
                                        <p:tav tm="100000">
                                          <p:val>
                                            <p:strVal val="#ppt_x"/>
                                          </p:val>
                                        </p:tav>
                                      </p:tavLst>
                                    </p:anim>
                                    <p:anim calcmode="lin" valueType="num">
                                      <p:cBhvr additive="base">
                                        <p:cTn id="78" dur="300" fill="hold"/>
                                        <p:tgtEl>
                                          <p:spTgt spid="23560"/>
                                        </p:tgtEl>
                                        <p:attrNameLst>
                                          <p:attrName>ppt_y</p:attrName>
                                        </p:attrNameLst>
                                      </p:cBhvr>
                                      <p:tavLst>
                                        <p:tav tm="0">
                                          <p:val>
                                            <p:strVal val="#ppt_y"/>
                                          </p:val>
                                        </p:tav>
                                        <p:tav tm="100000">
                                          <p:val>
                                            <p:strVal val="#ppt_y"/>
                                          </p:val>
                                        </p:tav>
                                      </p:tavLst>
                                    </p:anim>
                                  </p:childTnLst>
                                </p:cTn>
                              </p:par>
                            </p:childTnLst>
                          </p:cTn>
                        </p:par>
                        <p:par>
                          <p:cTn id="79" fill="hold">
                            <p:stCondLst>
                              <p:cond delay="5480"/>
                            </p:stCondLst>
                            <p:childTnLst>
                              <p:par>
                                <p:cTn id="80" presetID="2" presetClass="entr" presetSubtype="6" fill="hold" nodeType="afterEffect">
                                  <p:stCondLst>
                                    <p:cond delay="0"/>
                                  </p:stCondLst>
                                  <p:childTnLst>
                                    <p:set>
                                      <p:cBhvr>
                                        <p:cTn id="81" dur="1" fill="hold">
                                          <p:stCondLst>
                                            <p:cond delay="0"/>
                                          </p:stCondLst>
                                        </p:cTn>
                                        <p:tgtEl>
                                          <p:spTgt spid="23561"/>
                                        </p:tgtEl>
                                        <p:attrNameLst>
                                          <p:attrName>style.visibility</p:attrName>
                                        </p:attrNameLst>
                                      </p:cBhvr>
                                      <p:to>
                                        <p:strVal val="visible"/>
                                      </p:to>
                                    </p:set>
                                    <p:anim calcmode="lin" valueType="num">
                                      <p:cBhvr additive="base">
                                        <p:cTn id="82" dur="300" fill="hold"/>
                                        <p:tgtEl>
                                          <p:spTgt spid="23561"/>
                                        </p:tgtEl>
                                        <p:attrNameLst>
                                          <p:attrName>ppt_x</p:attrName>
                                        </p:attrNameLst>
                                      </p:cBhvr>
                                      <p:tavLst>
                                        <p:tav tm="0">
                                          <p:val>
                                            <p:strVal val="1+#ppt_w/2"/>
                                          </p:val>
                                        </p:tav>
                                        <p:tav tm="100000">
                                          <p:val>
                                            <p:strVal val="#ppt_x"/>
                                          </p:val>
                                        </p:tav>
                                      </p:tavLst>
                                    </p:anim>
                                    <p:anim calcmode="lin" valueType="num">
                                      <p:cBhvr additive="base">
                                        <p:cTn id="83" dur="300" fill="hold"/>
                                        <p:tgtEl>
                                          <p:spTgt spid="23561"/>
                                        </p:tgtEl>
                                        <p:attrNameLst>
                                          <p:attrName>ppt_y</p:attrName>
                                        </p:attrNameLst>
                                      </p:cBhvr>
                                      <p:tavLst>
                                        <p:tav tm="0">
                                          <p:val>
                                            <p:strVal val="1+#ppt_h/2"/>
                                          </p:val>
                                        </p:tav>
                                        <p:tav tm="100000">
                                          <p:val>
                                            <p:strVal val="#ppt_y"/>
                                          </p:val>
                                        </p:tav>
                                      </p:tavLst>
                                    </p:anim>
                                  </p:childTnLst>
                                </p:cTn>
                              </p:par>
                            </p:childTnLst>
                          </p:cTn>
                        </p:par>
                        <p:par>
                          <p:cTn id="84" fill="hold">
                            <p:stCondLst>
                              <p:cond delay="5980"/>
                            </p:stCondLst>
                            <p:childTnLst>
                              <p:par>
                                <p:cTn id="85" presetID="2" presetClass="entr" presetSubtype="12" fill="hold" nodeType="afterEffect">
                                  <p:stCondLst>
                                    <p:cond delay="0"/>
                                  </p:stCondLst>
                                  <p:childTnLst>
                                    <p:set>
                                      <p:cBhvr>
                                        <p:cTn id="86" dur="1" fill="hold">
                                          <p:stCondLst>
                                            <p:cond delay="0"/>
                                          </p:stCondLst>
                                        </p:cTn>
                                        <p:tgtEl>
                                          <p:spTgt spid="23558"/>
                                        </p:tgtEl>
                                        <p:attrNameLst>
                                          <p:attrName>style.visibility</p:attrName>
                                        </p:attrNameLst>
                                      </p:cBhvr>
                                      <p:to>
                                        <p:strVal val="visible"/>
                                      </p:to>
                                    </p:set>
                                    <p:anim calcmode="lin" valueType="num">
                                      <p:cBhvr additive="base">
                                        <p:cTn id="87" dur="300" fill="hold"/>
                                        <p:tgtEl>
                                          <p:spTgt spid="23558"/>
                                        </p:tgtEl>
                                        <p:attrNameLst>
                                          <p:attrName>ppt_x</p:attrName>
                                        </p:attrNameLst>
                                      </p:cBhvr>
                                      <p:tavLst>
                                        <p:tav tm="0">
                                          <p:val>
                                            <p:strVal val="0-#ppt_w/2"/>
                                          </p:val>
                                        </p:tav>
                                        <p:tav tm="100000">
                                          <p:val>
                                            <p:strVal val="#ppt_x"/>
                                          </p:val>
                                        </p:tav>
                                      </p:tavLst>
                                    </p:anim>
                                    <p:anim calcmode="lin" valueType="num">
                                      <p:cBhvr additive="base">
                                        <p:cTn id="88" dur="300" fill="hold"/>
                                        <p:tgtEl>
                                          <p:spTgt spid="23558"/>
                                        </p:tgtEl>
                                        <p:attrNameLst>
                                          <p:attrName>ppt_y</p:attrName>
                                        </p:attrNameLst>
                                      </p:cBhvr>
                                      <p:tavLst>
                                        <p:tav tm="0">
                                          <p:val>
                                            <p:strVal val="1+#ppt_h/2"/>
                                          </p:val>
                                        </p:tav>
                                        <p:tav tm="100000">
                                          <p:val>
                                            <p:strVal val="#ppt_y"/>
                                          </p:val>
                                        </p:tav>
                                      </p:tavLst>
                                    </p:anim>
                                  </p:childTnLst>
                                </p:cTn>
                              </p:par>
                            </p:childTnLst>
                          </p:cTn>
                        </p:par>
                        <p:par>
                          <p:cTn id="89" fill="hold">
                            <p:stCondLst>
                              <p:cond delay="6480"/>
                            </p:stCondLst>
                            <p:childTnLst>
                              <p:par>
                                <p:cTn id="90" presetID="2" presetClass="entr" presetSubtype="6" fill="hold" grpId="0" nodeType="afterEffect">
                                  <p:stCondLst>
                                    <p:cond delay="0"/>
                                  </p:stCondLst>
                                  <p:childTnLst>
                                    <p:set>
                                      <p:cBhvr>
                                        <p:cTn id="91" dur="1" fill="hold">
                                          <p:stCondLst>
                                            <p:cond delay="0"/>
                                          </p:stCondLst>
                                        </p:cTn>
                                        <p:tgtEl>
                                          <p:spTgt spid="23585"/>
                                        </p:tgtEl>
                                        <p:attrNameLst>
                                          <p:attrName>style.visibility</p:attrName>
                                        </p:attrNameLst>
                                      </p:cBhvr>
                                      <p:to>
                                        <p:strVal val="visible"/>
                                      </p:to>
                                    </p:set>
                                    <p:anim calcmode="lin" valueType="num">
                                      <p:cBhvr additive="base">
                                        <p:cTn id="92" dur="500" fill="hold"/>
                                        <p:tgtEl>
                                          <p:spTgt spid="23585"/>
                                        </p:tgtEl>
                                        <p:attrNameLst>
                                          <p:attrName>ppt_x</p:attrName>
                                        </p:attrNameLst>
                                      </p:cBhvr>
                                      <p:tavLst>
                                        <p:tav tm="0">
                                          <p:val>
                                            <p:strVal val="1+#ppt_w/2"/>
                                          </p:val>
                                        </p:tav>
                                        <p:tav tm="100000">
                                          <p:val>
                                            <p:strVal val="#ppt_x"/>
                                          </p:val>
                                        </p:tav>
                                      </p:tavLst>
                                    </p:anim>
                                    <p:anim calcmode="lin" valueType="num">
                                      <p:cBhvr additive="base">
                                        <p:cTn id="93" dur="500" fill="hold"/>
                                        <p:tgtEl>
                                          <p:spTgt spid="23585"/>
                                        </p:tgtEl>
                                        <p:attrNameLst>
                                          <p:attrName>ppt_y</p:attrName>
                                        </p:attrNameLst>
                                      </p:cBhvr>
                                      <p:tavLst>
                                        <p:tav tm="0">
                                          <p:val>
                                            <p:strVal val="1+#ppt_h/2"/>
                                          </p:val>
                                        </p:tav>
                                        <p:tav tm="100000">
                                          <p:val>
                                            <p:strVal val="#ppt_y"/>
                                          </p:val>
                                        </p:tav>
                                      </p:tavLst>
                                    </p:anim>
                                  </p:childTnLst>
                                </p:cTn>
                              </p:par>
                            </p:childTnLst>
                          </p:cTn>
                        </p:par>
                        <p:par>
                          <p:cTn id="94" fill="hold">
                            <p:stCondLst>
                              <p:cond delay="6980"/>
                            </p:stCondLst>
                            <p:childTnLst>
                              <p:par>
                                <p:cTn id="95" presetID="22" presetClass="entr" presetSubtype="1" fill="hold" grpId="0" nodeType="afterEffect">
                                  <p:stCondLst>
                                    <p:cond delay="0"/>
                                  </p:stCondLst>
                                  <p:childTnLst>
                                    <p:set>
                                      <p:cBhvr>
                                        <p:cTn id="96" dur="1" fill="hold">
                                          <p:stCondLst>
                                            <p:cond delay="0"/>
                                          </p:stCondLst>
                                        </p:cTn>
                                        <p:tgtEl>
                                          <p:spTgt spid="23586"/>
                                        </p:tgtEl>
                                        <p:attrNameLst>
                                          <p:attrName>style.visibility</p:attrName>
                                        </p:attrNameLst>
                                      </p:cBhvr>
                                      <p:to>
                                        <p:strVal val="visible"/>
                                      </p:to>
                                    </p:set>
                                    <p:animEffect transition="in" filter="wipe(up)">
                                      <p:cBhvr>
                                        <p:cTn id="97" dur="500"/>
                                        <p:tgtEl>
                                          <p:spTgt spid="23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2" grpId="0" animBg="1"/>
      <p:bldP spid="23563" grpId="0"/>
      <p:bldP spid="23564" grpId="0"/>
      <p:bldP spid="23585" grpId="0" animBg="1"/>
      <p:bldP spid="235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4579"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4580"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4581" name="Freeform 14"/>
          <p:cNvSpPr/>
          <p:nvPr/>
        </p:nvSpPr>
        <p:spPr>
          <a:xfrm>
            <a:off x="10090150" y="1328738"/>
            <a:ext cx="1679575" cy="4859337"/>
          </a:xfrm>
          <a:custGeom>
            <a:avLst/>
            <a:gdLst/>
            <a:ahLst/>
            <a:cxnLst>
              <a:cxn ang="0">
                <a:pos x="0" y="0"/>
              </a:cxn>
              <a:cxn ang="0">
                <a:pos x="0" y="2147483647"/>
              </a:cxn>
              <a:cxn ang="0">
                <a:pos x="1333792993" y="2147483647"/>
              </a:cxn>
              <a:cxn ang="0">
                <a:pos x="1333792993" y="1331077276"/>
              </a:cxn>
              <a:cxn ang="0">
                <a:pos x="0" y="0"/>
              </a:cxn>
            </a:cxnLst>
            <a:rect l="0" t="0" r="0" b="0"/>
            <a:pathLst>
              <a:path w="2115" h="6121">
                <a:moveTo>
                  <a:pt x="0" y="0"/>
                </a:moveTo>
                <a:lnTo>
                  <a:pt x="0" y="6121"/>
                </a:lnTo>
                <a:lnTo>
                  <a:pt x="2115" y="4007"/>
                </a:lnTo>
                <a:lnTo>
                  <a:pt x="2115" y="2112"/>
                </a:lnTo>
                <a:lnTo>
                  <a:pt x="0" y="0"/>
                </a:lnTo>
                <a:close/>
              </a:path>
            </a:pathLst>
          </a:custGeom>
          <a:solidFill>
            <a:schemeClr val="bg1">
              <a:alpha val="100000"/>
            </a:schemeClr>
          </a:solidFill>
          <a:ln w="9525">
            <a:noFill/>
          </a:ln>
        </p:spPr>
        <p:txBody>
          <a:bodyPr/>
          <a:lstStyle/>
          <a:p>
            <a:endParaRPr lang="zh-CN" altLang="en-US"/>
          </a:p>
        </p:txBody>
      </p:sp>
      <p:sp>
        <p:nvSpPr>
          <p:cNvPr id="24582" name="Freeform 15"/>
          <p:cNvSpPr/>
          <p:nvPr/>
        </p:nvSpPr>
        <p:spPr>
          <a:xfrm>
            <a:off x="1433513" y="1325563"/>
            <a:ext cx="10336212" cy="1679575"/>
          </a:xfrm>
          <a:custGeom>
            <a:avLst/>
            <a:gdLst/>
            <a:ahLst/>
            <a:cxnLst>
              <a:cxn ang="0">
                <a:pos x="0" y="0"/>
              </a:cxn>
              <a:cxn ang="0">
                <a:pos x="2147483647" y="0"/>
              </a:cxn>
              <a:cxn ang="0">
                <a:pos x="2147483647" y="1333792993"/>
              </a:cxn>
              <a:cxn ang="0">
                <a:pos x="0" y="1333792993"/>
              </a:cxn>
              <a:cxn ang="0">
                <a:pos x="442917241" y="661535754"/>
              </a:cxn>
              <a:cxn ang="0">
                <a:pos x="0" y="0"/>
              </a:cxn>
            </a:cxnLst>
            <a:rect l="0" t="0" r="0" b="0"/>
            <a:pathLst>
              <a:path w="13022" h="2115">
                <a:moveTo>
                  <a:pt x="0" y="0"/>
                </a:moveTo>
                <a:lnTo>
                  <a:pt x="10906" y="0"/>
                </a:lnTo>
                <a:lnTo>
                  <a:pt x="13022" y="2115"/>
                </a:lnTo>
                <a:lnTo>
                  <a:pt x="0" y="2115"/>
                </a:lnTo>
                <a:lnTo>
                  <a:pt x="703" y="1049"/>
                </a:lnTo>
                <a:lnTo>
                  <a:pt x="0" y="0"/>
                </a:lnTo>
                <a:close/>
              </a:path>
            </a:pathLst>
          </a:custGeom>
          <a:solidFill>
            <a:schemeClr val="tx2">
              <a:alpha val="100000"/>
            </a:schemeClr>
          </a:solidFill>
          <a:ln w="9525">
            <a:noFill/>
          </a:ln>
        </p:spPr>
        <p:txBody>
          <a:bodyPr/>
          <a:lstStyle/>
          <a:p>
            <a:endParaRPr lang="zh-CN" altLang="en-US"/>
          </a:p>
        </p:txBody>
      </p:sp>
      <p:sp>
        <p:nvSpPr>
          <p:cNvPr id="24583" name="Freeform 16"/>
          <p:cNvSpPr/>
          <p:nvPr/>
        </p:nvSpPr>
        <p:spPr>
          <a:xfrm>
            <a:off x="9525" y="4508500"/>
            <a:ext cx="11760200" cy="1679575"/>
          </a:xfrm>
          <a:custGeom>
            <a:avLst/>
            <a:gdLst/>
            <a:ahLst/>
            <a:cxnLst>
              <a:cxn ang="0">
                <a:pos x="0" y="0"/>
              </a:cxn>
              <a:cxn ang="0">
                <a:pos x="2147483647" y="0"/>
              </a:cxn>
              <a:cxn ang="0">
                <a:pos x="2147483647" y="1333792993"/>
              </a:cxn>
              <a:cxn ang="0">
                <a:pos x="0" y="1333792993"/>
              </a:cxn>
              <a:cxn ang="0">
                <a:pos x="0" y="0"/>
              </a:cxn>
            </a:cxnLst>
            <a:rect l="0" t="0" r="0" b="0"/>
            <a:pathLst>
              <a:path w="14816" h="2115">
                <a:moveTo>
                  <a:pt x="0" y="0"/>
                </a:moveTo>
                <a:lnTo>
                  <a:pt x="14816" y="0"/>
                </a:lnTo>
                <a:lnTo>
                  <a:pt x="12701" y="2115"/>
                </a:lnTo>
                <a:lnTo>
                  <a:pt x="0" y="2115"/>
                </a:lnTo>
                <a:lnTo>
                  <a:pt x="0" y="0"/>
                </a:lnTo>
                <a:close/>
              </a:path>
            </a:pathLst>
          </a:custGeom>
          <a:solidFill>
            <a:schemeClr val="tx2">
              <a:alpha val="100000"/>
            </a:schemeClr>
          </a:solidFill>
          <a:ln w="9525">
            <a:noFill/>
          </a:ln>
        </p:spPr>
        <p:txBody>
          <a:bodyPr/>
          <a:lstStyle/>
          <a:p>
            <a:endParaRPr lang="zh-CN" altLang="en-US"/>
          </a:p>
        </p:txBody>
      </p:sp>
      <p:sp>
        <p:nvSpPr>
          <p:cNvPr id="24584" name="Oval 17"/>
          <p:cNvSpPr/>
          <p:nvPr/>
        </p:nvSpPr>
        <p:spPr>
          <a:xfrm>
            <a:off x="2012950" y="1911350"/>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1</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85" name="TextBox 50"/>
          <p:cNvSpPr txBox="1"/>
          <p:nvPr/>
        </p:nvSpPr>
        <p:spPr>
          <a:xfrm>
            <a:off x="2609850" y="1630363"/>
            <a:ext cx="2232025"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86" name="Oval 17"/>
          <p:cNvSpPr/>
          <p:nvPr/>
        </p:nvSpPr>
        <p:spPr>
          <a:xfrm>
            <a:off x="5041900" y="1911350"/>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2</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87" name="TextBox 52"/>
          <p:cNvSpPr txBox="1"/>
          <p:nvPr/>
        </p:nvSpPr>
        <p:spPr>
          <a:xfrm>
            <a:off x="5640388" y="1630363"/>
            <a:ext cx="2232025"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88" name="Oval 17"/>
          <p:cNvSpPr/>
          <p:nvPr/>
        </p:nvSpPr>
        <p:spPr>
          <a:xfrm>
            <a:off x="7921625" y="1911350"/>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3</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89" name="TextBox 54"/>
          <p:cNvSpPr txBox="1"/>
          <p:nvPr/>
        </p:nvSpPr>
        <p:spPr>
          <a:xfrm>
            <a:off x="8520113" y="1630363"/>
            <a:ext cx="1970087"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24590" name="Oval 17"/>
          <p:cNvSpPr/>
          <p:nvPr/>
        </p:nvSpPr>
        <p:spPr>
          <a:xfrm>
            <a:off x="9737725" y="3549650"/>
            <a:ext cx="509588" cy="508000"/>
          </a:xfrm>
          <a:prstGeom prst="ellipse">
            <a:avLst/>
          </a:prstGeom>
          <a:solidFill>
            <a:schemeClr val="tx2"/>
          </a:solidFill>
          <a:ln w="9525" cap="flat" cmpd="sng">
            <a:solidFill>
              <a:schemeClr val="accent2"/>
            </a:solidFill>
            <a:prstDash val="solid"/>
            <a:headEnd type="none" w="med" len="med"/>
            <a:tailEnd type="none" w="med" len="med"/>
          </a:ln>
        </p:spPr>
        <p:txBody>
          <a:bodyPr/>
          <a:lstStyle/>
          <a:p>
            <a:pPr lvl="0" algn="ctr" eaLnBrk="1" hangingPunct="1"/>
            <a:r>
              <a:rPr lang="en-US" altLang="x-none" sz="2000" b="1" dirty="0">
                <a:solidFill>
                  <a:schemeClr val="accent2"/>
                </a:solidFill>
                <a:latin typeface="Arial" panose="020B0604020202020204" pitchFamily="34" charset="0"/>
                <a:ea typeface="宋体" panose="02010600030101010101" pitchFamily="2" charset="-122"/>
              </a:rPr>
              <a:t>4</a:t>
            </a:r>
            <a:endParaRPr lang="zh-CN" altLang="en-US" sz="2000" b="1" dirty="0">
              <a:solidFill>
                <a:schemeClr val="accent2"/>
              </a:solidFill>
              <a:latin typeface="Arial" panose="020B0604020202020204" pitchFamily="34" charset="0"/>
              <a:ea typeface="宋体" panose="02010600030101010101" pitchFamily="2" charset="-122"/>
            </a:endParaRPr>
          </a:p>
        </p:txBody>
      </p:sp>
      <p:sp>
        <p:nvSpPr>
          <p:cNvPr id="24591" name="TextBox 56"/>
          <p:cNvSpPr txBox="1"/>
          <p:nvPr/>
        </p:nvSpPr>
        <p:spPr>
          <a:xfrm>
            <a:off x="10252075" y="3417888"/>
            <a:ext cx="1514475" cy="831850"/>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a:t>
            </a:r>
          </a:p>
        </p:txBody>
      </p:sp>
      <p:sp>
        <p:nvSpPr>
          <p:cNvPr id="24592" name="Oval 17"/>
          <p:cNvSpPr/>
          <p:nvPr/>
        </p:nvSpPr>
        <p:spPr>
          <a:xfrm>
            <a:off x="7921625" y="5146675"/>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5</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93" name="TextBox 58"/>
          <p:cNvSpPr txBox="1"/>
          <p:nvPr/>
        </p:nvSpPr>
        <p:spPr>
          <a:xfrm>
            <a:off x="8520113" y="4884738"/>
            <a:ext cx="1970087"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24594" name="Oval 17"/>
          <p:cNvSpPr/>
          <p:nvPr/>
        </p:nvSpPr>
        <p:spPr>
          <a:xfrm>
            <a:off x="5041900" y="5146675"/>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6</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95" name="TextBox 60"/>
          <p:cNvSpPr txBox="1"/>
          <p:nvPr/>
        </p:nvSpPr>
        <p:spPr>
          <a:xfrm>
            <a:off x="5640388" y="4884738"/>
            <a:ext cx="1970087"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24596" name="Oval 17"/>
          <p:cNvSpPr/>
          <p:nvPr/>
        </p:nvSpPr>
        <p:spPr>
          <a:xfrm>
            <a:off x="1889125" y="5146675"/>
            <a:ext cx="509588" cy="508000"/>
          </a:xfrm>
          <a:prstGeom prst="ellipse">
            <a:avLst/>
          </a:prstGeom>
          <a:solidFill>
            <a:schemeClr val="accent2"/>
          </a:solidFill>
          <a:ln w="9525">
            <a:noFill/>
          </a:ln>
        </p:spPr>
        <p:txBody>
          <a:bodyPr/>
          <a:lstStyle/>
          <a:p>
            <a:pPr lvl="0" algn="ctr" eaLnBrk="1" hangingPunct="1"/>
            <a:r>
              <a:rPr lang="en-US" altLang="x-none" sz="2000" b="1" dirty="0">
                <a:solidFill>
                  <a:srgbClr val="333333"/>
                </a:solidFill>
                <a:latin typeface="Arial" panose="020B0604020202020204" pitchFamily="34" charset="0"/>
                <a:ea typeface="宋体" panose="02010600030101010101" pitchFamily="2" charset="-122"/>
              </a:rPr>
              <a:t>7</a:t>
            </a:r>
            <a:endParaRPr lang="zh-CN" altLang="en-US" sz="2000" b="1" dirty="0">
              <a:solidFill>
                <a:srgbClr val="333333"/>
              </a:solidFill>
              <a:latin typeface="Arial" panose="020B0604020202020204" pitchFamily="34" charset="0"/>
              <a:ea typeface="宋体" panose="02010600030101010101" pitchFamily="2" charset="-122"/>
            </a:endParaRPr>
          </a:p>
        </p:txBody>
      </p:sp>
      <p:sp>
        <p:nvSpPr>
          <p:cNvPr id="24597" name="TextBox 62"/>
          <p:cNvSpPr txBox="1"/>
          <p:nvPr/>
        </p:nvSpPr>
        <p:spPr>
          <a:xfrm>
            <a:off x="2487613" y="4884738"/>
            <a:ext cx="1971675" cy="1077912"/>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3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4578"/>
                                        </p:tgtEl>
                                        <p:attrNameLst>
                                          <p:attrName>ppt_y</p:attrName>
                                        </p:attrNameLst>
                                      </p:cBhvr>
                                      <p:tavLst>
                                        <p:tav tm="0">
                                          <p:val>
                                            <p:strVal val="#ppt_y"/>
                                          </p:val>
                                        </p:tav>
                                        <p:tav tm="100000">
                                          <p:val>
                                            <p:strVal val="#ppt_y"/>
                                          </p:val>
                                        </p:tav>
                                      </p:tavLst>
                                    </p:anim>
                                    <p:anim calcmode="lin" valueType="num">
                                      <p:cBhvr>
                                        <p:cTn id="9" dur="3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4578"/>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4579"/>
                                        </p:tgtEl>
                                        <p:attrNameLst>
                                          <p:attrName>style.visibility</p:attrName>
                                        </p:attrNameLst>
                                      </p:cBhvr>
                                      <p:to>
                                        <p:strVal val="visible"/>
                                      </p:to>
                                    </p:set>
                                    <p:animEffect transition="in" filter="wipe(left)">
                                      <p:cBhvr>
                                        <p:cTn id="15" dur="300"/>
                                        <p:tgtEl>
                                          <p:spTgt spid="24579"/>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4580"/>
                                        </p:tgtEl>
                                        <p:attrNameLst>
                                          <p:attrName>style.visibility</p:attrName>
                                        </p:attrNameLst>
                                      </p:cBhvr>
                                      <p:to>
                                        <p:strVal val="visible"/>
                                      </p:to>
                                    </p:set>
                                    <p:anim calcmode="lin" valueType="num">
                                      <p:cBhvr additive="base">
                                        <p:cTn id="19" dur="500" fill="hold"/>
                                        <p:tgtEl>
                                          <p:spTgt spid="24580"/>
                                        </p:tgtEl>
                                        <p:attrNameLst>
                                          <p:attrName>ppt_x</p:attrName>
                                        </p:attrNameLst>
                                      </p:cBhvr>
                                      <p:tavLst>
                                        <p:tav tm="0">
                                          <p:val>
                                            <p:strVal val="1+#ppt_w/2"/>
                                          </p:val>
                                        </p:tav>
                                        <p:tav tm="100000">
                                          <p:val>
                                            <p:strVal val="#ppt_x"/>
                                          </p:val>
                                        </p:tav>
                                      </p:tavLst>
                                    </p:anim>
                                    <p:anim calcmode="lin" valueType="num">
                                      <p:cBhvr additive="base">
                                        <p:cTn id="20" dur="500" fill="hold"/>
                                        <p:tgtEl>
                                          <p:spTgt spid="24580"/>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2" presetClass="entr" presetSubtype="8" fill="hold" nodeType="afterEffect">
                                  <p:stCondLst>
                                    <p:cond delay="0"/>
                                  </p:stCondLst>
                                  <p:childTnLst>
                                    <p:set>
                                      <p:cBhvr>
                                        <p:cTn id="23" dur="1" fill="hold">
                                          <p:stCondLst>
                                            <p:cond delay="0"/>
                                          </p:stCondLst>
                                        </p:cTn>
                                        <p:tgtEl>
                                          <p:spTgt spid="24582"/>
                                        </p:tgtEl>
                                        <p:attrNameLst>
                                          <p:attrName>style.visibility</p:attrName>
                                        </p:attrNameLst>
                                      </p:cBhvr>
                                      <p:to>
                                        <p:strVal val="visible"/>
                                      </p:to>
                                    </p:set>
                                    <p:animEffect transition="in" filter="wipe(left)">
                                      <p:cBhvr>
                                        <p:cTn id="24" dur="500"/>
                                        <p:tgtEl>
                                          <p:spTgt spid="24582"/>
                                        </p:tgtEl>
                                      </p:cBhvr>
                                    </p:animEffect>
                                  </p:childTnLst>
                                </p:cTn>
                              </p:par>
                            </p:childTnLst>
                          </p:cTn>
                        </p:par>
                        <p:par>
                          <p:cTn id="25" fill="hold">
                            <p:stCondLst>
                              <p:cond delay="1980"/>
                            </p:stCondLst>
                            <p:childTnLst>
                              <p:par>
                                <p:cTn id="26" presetID="22" presetClass="entr" presetSubtype="1" fill="hold" nodeType="afterEffect">
                                  <p:stCondLst>
                                    <p:cond delay="0"/>
                                  </p:stCondLst>
                                  <p:childTnLst>
                                    <p:set>
                                      <p:cBhvr>
                                        <p:cTn id="27" dur="1" fill="hold">
                                          <p:stCondLst>
                                            <p:cond delay="0"/>
                                          </p:stCondLst>
                                        </p:cTn>
                                        <p:tgtEl>
                                          <p:spTgt spid="24581"/>
                                        </p:tgtEl>
                                        <p:attrNameLst>
                                          <p:attrName>style.visibility</p:attrName>
                                        </p:attrNameLst>
                                      </p:cBhvr>
                                      <p:to>
                                        <p:strVal val="visible"/>
                                      </p:to>
                                    </p:set>
                                    <p:animEffect transition="in" filter="wipe(up)">
                                      <p:cBhvr>
                                        <p:cTn id="28" dur="500"/>
                                        <p:tgtEl>
                                          <p:spTgt spid="24581"/>
                                        </p:tgtEl>
                                      </p:cBhvr>
                                    </p:animEffect>
                                  </p:childTnLst>
                                </p:cTn>
                              </p:par>
                            </p:childTnLst>
                          </p:cTn>
                        </p:par>
                        <p:par>
                          <p:cTn id="29" fill="hold">
                            <p:stCondLst>
                              <p:cond delay="2480"/>
                            </p:stCondLst>
                            <p:childTnLst>
                              <p:par>
                                <p:cTn id="30" presetID="22" presetClass="entr" presetSubtype="2" fill="hold" nodeType="afterEffect">
                                  <p:stCondLst>
                                    <p:cond delay="0"/>
                                  </p:stCondLst>
                                  <p:childTnLst>
                                    <p:set>
                                      <p:cBhvr>
                                        <p:cTn id="31" dur="1" fill="hold">
                                          <p:stCondLst>
                                            <p:cond delay="0"/>
                                          </p:stCondLst>
                                        </p:cTn>
                                        <p:tgtEl>
                                          <p:spTgt spid="24583"/>
                                        </p:tgtEl>
                                        <p:attrNameLst>
                                          <p:attrName>style.visibility</p:attrName>
                                        </p:attrNameLst>
                                      </p:cBhvr>
                                      <p:to>
                                        <p:strVal val="visible"/>
                                      </p:to>
                                    </p:set>
                                    <p:animEffect transition="in" filter="wipe(right)">
                                      <p:cBhvr>
                                        <p:cTn id="32" dur="500"/>
                                        <p:tgtEl>
                                          <p:spTgt spid="24583"/>
                                        </p:tgtEl>
                                      </p:cBhvr>
                                    </p:animEffect>
                                  </p:childTnLst>
                                </p:cTn>
                              </p:par>
                            </p:childTnLst>
                          </p:cTn>
                        </p:par>
                        <p:par>
                          <p:cTn id="33" fill="hold">
                            <p:stCondLst>
                              <p:cond delay="2980"/>
                            </p:stCondLst>
                            <p:childTnLst>
                              <p:par>
                                <p:cTn id="34" presetID="2" presetClass="entr" presetSubtype="6" fill="hold" grpId="0" nodeType="afterEffect">
                                  <p:stCondLst>
                                    <p:cond delay="0"/>
                                  </p:stCondLst>
                                  <p:childTnLst>
                                    <p:set>
                                      <p:cBhvr>
                                        <p:cTn id="35" dur="1" fill="hold">
                                          <p:stCondLst>
                                            <p:cond delay="0"/>
                                          </p:stCondLst>
                                        </p:cTn>
                                        <p:tgtEl>
                                          <p:spTgt spid="24584"/>
                                        </p:tgtEl>
                                        <p:attrNameLst>
                                          <p:attrName>style.visibility</p:attrName>
                                        </p:attrNameLst>
                                      </p:cBhvr>
                                      <p:to>
                                        <p:strVal val="visible"/>
                                      </p:to>
                                    </p:set>
                                    <p:anim calcmode="lin" valueType="num">
                                      <p:cBhvr additive="base">
                                        <p:cTn id="36" dur="500" fill="hold"/>
                                        <p:tgtEl>
                                          <p:spTgt spid="24584"/>
                                        </p:tgtEl>
                                        <p:attrNameLst>
                                          <p:attrName>ppt_x</p:attrName>
                                        </p:attrNameLst>
                                      </p:cBhvr>
                                      <p:tavLst>
                                        <p:tav tm="0">
                                          <p:val>
                                            <p:strVal val="1+#ppt_w/2"/>
                                          </p:val>
                                        </p:tav>
                                        <p:tav tm="100000">
                                          <p:val>
                                            <p:strVal val="#ppt_x"/>
                                          </p:val>
                                        </p:tav>
                                      </p:tavLst>
                                    </p:anim>
                                    <p:anim calcmode="lin" valueType="num">
                                      <p:cBhvr additive="base">
                                        <p:cTn id="37" dur="500" fill="hold"/>
                                        <p:tgtEl>
                                          <p:spTgt spid="2458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24586"/>
                                        </p:tgtEl>
                                        <p:attrNameLst>
                                          <p:attrName>style.visibility</p:attrName>
                                        </p:attrNameLst>
                                      </p:cBhvr>
                                      <p:to>
                                        <p:strVal val="visible"/>
                                      </p:to>
                                    </p:set>
                                    <p:anim calcmode="lin" valueType="num">
                                      <p:cBhvr additive="base">
                                        <p:cTn id="40" dur="500" fill="hold"/>
                                        <p:tgtEl>
                                          <p:spTgt spid="24586"/>
                                        </p:tgtEl>
                                        <p:attrNameLst>
                                          <p:attrName>ppt_x</p:attrName>
                                        </p:attrNameLst>
                                      </p:cBhvr>
                                      <p:tavLst>
                                        <p:tav tm="0">
                                          <p:val>
                                            <p:strVal val="1+#ppt_w/2"/>
                                          </p:val>
                                        </p:tav>
                                        <p:tav tm="100000">
                                          <p:val>
                                            <p:strVal val="#ppt_x"/>
                                          </p:val>
                                        </p:tav>
                                      </p:tavLst>
                                    </p:anim>
                                    <p:anim calcmode="lin" valueType="num">
                                      <p:cBhvr additive="base">
                                        <p:cTn id="41" dur="500" fill="hold"/>
                                        <p:tgtEl>
                                          <p:spTgt spid="2458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24588"/>
                                        </p:tgtEl>
                                        <p:attrNameLst>
                                          <p:attrName>style.visibility</p:attrName>
                                        </p:attrNameLst>
                                      </p:cBhvr>
                                      <p:to>
                                        <p:strVal val="visible"/>
                                      </p:to>
                                    </p:set>
                                    <p:anim calcmode="lin" valueType="num">
                                      <p:cBhvr additive="base">
                                        <p:cTn id="44" dur="500" fill="hold"/>
                                        <p:tgtEl>
                                          <p:spTgt spid="24588"/>
                                        </p:tgtEl>
                                        <p:attrNameLst>
                                          <p:attrName>ppt_x</p:attrName>
                                        </p:attrNameLst>
                                      </p:cBhvr>
                                      <p:tavLst>
                                        <p:tav tm="0">
                                          <p:val>
                                            <p:strVal val="1+#ppt_w/2"/>
                                          </p:val>
                                        </p:tav>
                                        <p:tav tm="100000">
                                          <p:val>
                                            <p:strVal val="#ppt_x"/>
                                          </p:val>
                                        </p:tav>
                                      </p:tavLst>
                                    </p:anim>
                                    <p:anim calcmode="lin" valueType="num">
                                      <p:cBhvr additive="base">
                                        <p:cTn id="45" dur="500" fill="hold"/>
                                        <p:tgtEl>
                                          <p:spTgt spid="24588"/>
                                        </p:tgtEl>
                                        <p:attrNameLst>
                                          <p:attrName>ppt_y</p:attrName>
                                        </p:attrNameLst>
                                      </p:cBhvr>
                                      <p:tavLst>
                                        <p:tav tm="0">
                                          <p:val>
                                            <p:strVal val="1+#ppt_h/2"/>
                                          </p:val>
                                        </p:tav>
                                        <p:tav tm="100000">
                                          <p:val>
                                            <p:strVal val="#ppt_y"/>
                                          </p:val>
                                        </p:tav>
                                      </p:tavLst>
                                    </p:anim>
                                  </p:childTnLst>
                                </p:cTn>
                              </p:par>
                            </p:childTnLst>
                          </p:cTn>
                        </p:par>
                        <p:par>
                          <p:cTn id="46" fill="hold">
                            <p:stCondLst>
                              <p:cond delay="3480"/>
                            </p:stCondLst>
                            <p:childTnLst>
                              <p:par>
                                <p:cTn id="47" presetID="22" presetClass="entr" presetSubtype="8" fill="hold" grpId="0" nodeType="afterEffect">
                                  <p:stCondLst>
                                    <p:cond delay="0"/>
                                  </p:stCondLst>
                                  <p:childTnLst>
                                    <p:set>
                                      <p:cBhvr>
                                        <p:cTn id="48" dur="1" fill="hold">
                                          <p:stCondLst>
                                            <p:cond delay="0"/>
                                          </p:stCondLst>
                                        </p:cTn>
                                        <p:tgtEl>
                                          <p:spTgt spid="24585"/>
                                        </p:tgtEl>
                                        <p:attrNameLst>
                                          <p:attrName>style.visibility</p:attrName>
                                        </p:attrNameLst>
                                      </p:cBhvr>
                                      <p:to>
                                        <p:strVal val="visible"/>
                                      </p:to>
                                    </p:set>
                                    <p:animEffect transition="in" filter="wipe(left)">
                                      <p:cBhvr>
                                        <p:cTn id="49" dur="500"/>
                                        <p:tgtEl>
                                          <p:spTgt spid="2458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587"/>
                                        </p:tgtEl>
                                        <p:attrNameLst>
                                          <p:attrName>style.visibility</p:attrName>
                                        </p:attrNameLst>
                                      </p:cBhvr>
                                      <p:to>
                                        <p:strVal val="visible"/>
                                      </p:to>
                                    </p:set>
                                    <p:animEffect transition="in" filter="wipe(left)">
                                      <p:cBhvr>
                                        <p:cTn id="52" dur="500"/>
                                        <p:tgtEl>
                                          <p:spTgt spid="2458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4589"/>
                                        </p:tgtEl>
                                        <p:attrNameLst>
                                          <p:attrName>style.visibility</p:attrName>
                                        </p:attrNameLst>
                                      </p:cBhvr>
                                      <p:to>
                                        <p:strVal val="visible"/>
                                      </p:to>
                                    </p:set>
                                    <p:animEffect transition="in" filter="wipe(left)">
                                      <p:cBhvr>
                                        <p:cTn id="55" dur="500"/>
                                        <p:tgtEl>
                                          <p:spTgt spid="24589"/>
                                        </p:tgtEl>
                                      </p:cBhvr>
                                    </p:animEffect>
                                  </p:childTnLst>
                                </p:cTn>
                              </p:par>
                            </p:childTnLst>
                          </p:cTn>
                        </p:par>
                        <p:par>
                          <p:cTn id="56" fill="hold">
                            <p:stCondLst>
                              <p:cond delay="3980"/>
                            </p:stCondLst>
                            <p:childTnLst>
                              <p:par>
                                <p:cTn id="57" presetID="2" presetClass="entr" presetSubtype="8" fill="hold" grpId="0" nodeType="afterEffect">
                                  <p:stCondLst>
                                    <p:cond delay="0"/>
                                  </p:stCondLst>
                                  <p:childTnLst>
                                    <p:set>
                                      <p:cBhvr>
                                        <p:cTn id="58" dur="1" fill="hold">
                                          <p:stCondLst>
                                            <p:cond delay="0"/>
                                          </p:stCondLst>
                                        </p:cTn>
                                        <p:tgtEl>
                                          <p:spTgt spid="24590"/>
                                        </p:tgtEl>
                                        <p:attrNameLst>
                                          <p:attrName>style.visibility</p:attrName>
                                        </p:attrNameLst>
                                      </p:cBhvr>
                                      <p:to>
                                        <p:strVal val="visible"/>
                                      </p:to>
                                    </p:set>
                                    <p:anim calcmode="lin" valueType="num">
                                      <p:cBhvr additive="base">
                                        <p:cTn id="59" dur="500" fill="hold"/>
                                        <p:tgtEl>
                                          <p:spTgt spid="24590"/>
                                        </p:tgtEl>
                                        <p:attrNameLst>
                                          <p:attrName>ppt_x</p:attrName>
                                        </p:attrNameLst>
                                      </p:cBhvr>
                                      <p:tavLst>
                                        <p:tav tm="0">
                                          <p:val>
                                            <p:strVal val="0-#ppt_w/2"/>
                                          </p:val>
                                        </p:tav>
                                        <p:tav tm="100000">
                                          <p:val>
                                            <p:strVal val="#ppt_x"/>
                                          </p:val>
                                        </p:tav>
                                      </p:tavLst>
                                    </p:anim>
                                    <p:anim calcmode="lin" valueType="num">
                                      <p:cBhvr additive="base">
                                        <p:cTn id="60" dur="500" fill="hold"/>
                                        <p:tgtEl>
                                          <p:spTgt spid="24590"/>
                                        </p:tgtEl>
                                        <p:attrNameLst>
                                          <p:attrName>ppt_y</p:attrName>
                                        </p:attrNameLst>
                                      </p:cBhvr>
                                      <p:tavLst>
                                        <p:tav tm="0">
                                          <p:val>
                                            <p:strVal val="#ppt_y"/>
                                          </p:val>
                                        </p:tav>
                                        <p:tav tm="100000">
                                          <p:val>
                                            <p:strVal val="#ppt_y"/>
                                          </p:val>
                                        </p:tav>
                                      </p:tavLst>
                                    </p:anim>
                                  </p:childTnLst>
                                </p:cTn>
                              </p:par>
                            </p:childTnLst>
                          </p:cTn>
                        </p:par>
                        <p:par>
                          <p:cTn id="61" fill="hold">
                            <p:stCondLst>
                              <p:cond delay="4480"/>
                            </p:stCondLst>
                            <p:childTnLst>
                              <p:par>
                                <p:cTn id="62" presetID="22" presetClass="entr" presetSubtype="8" fill="hold" grpId="0" nodeType="afterEffect">
                                  <p:stCondLst>
                                    <p:cond delay="0"/>
                                  </p:stCondLst>
                                  <p:childTnLst>
                                    <p:set>
                                      <p:cBhvr>
                                        <p:cTn id="63" dur="1" fill="hold">
                                          <p:stCondLst>
                                            <p:cond delay="0"/>
                                          </p:stCondLst>
                                        </p:cTn>
                                        <p:tgtEl>
                                          <p:spTgt spid="24591"/>
                                        </p:tgtEl>
                                        <p:attrNameLst>
                                          <p:attrName>style.visibility</p:attrName>
                                        </p:attrNameLst>
                                      </p:cBhvr>
                                      <p:to>
                                        <p:strVal val="visible"/>
                                      </p:to>
                                    </p:set>
                                    <p:animEffect transition="in" filter="wipe(left)">
                                      <p:cBhvr>
                                        <p:cTn id="64" dur="500"/>
                                        <p:tgtEl>
                                          <p:spTgt spid="24591"/>
                                        </p:tgtEl>
                                      </p:cBhvr>
                                    </p:animEffect>
                                  </p:childTnLst>
                                </p:cTn>
                              </p:par>
                            </p:childTnLst>
                          </p:cTn>
                        </p:par>
                        <p:par>
                          <p:cTn id="65" fill="hold">
                            <p:stCondLst>
                              <p:cond delay="4980"/>
                            </p:stCondLst>
                            <p:childTnLst>
                              <p:par>
                                <p:cTn id="66" presetID="2" presetClass="entr" presetSubtype="3" fill="hold" grpId="0" nodeType="afterEffect">
                                  <p:stCondLst>
                                    <p:cond delay="0"/>
                                  </p:stCondLst>
                                  <p:childTnLst>
                                    <p:set>
                                      <p:cBhvr>
                                        <p:cTn id="67" dur="1" fill="hold">
                                          <p:stCondLst>
                                            <p:cond delay="0"/>
                                          </p:stCondLst>
                                        </p:cTn>
                                        <p:tgtEl>
                                          <p:spTgt spid="24592"/>
                                        </p:tgtEl>
                                        <p:attrNameLst>
                                          <p:attrName>style.visibility</p:attrName>
                                        </p:attrNameLst>
                                      </p:cBhvr>
                                      <p:to>
                                        <p:strVal val="visible"/>
                                      </p:to>
                                    </p:set>
                                    <p:anim calcmode="lin" valueType="num">
                                      <p:cBhvr additive="base">
                                        <p:cTn id="68" dur="500" fill="hold"/>
                                        <p:tgtEl>
                                          <p:spTgt spid="24592"/>
                                        </p:tgtEl>
                                        <p:attrNameLst>
                                          <p:attrName>ppt_x</p:attrName>
                                        </p:attrNameLst>
                                      </p:cBhvr>
                                      <p:tavLst>
                                        <p:tav tm="0">
                                          <p:val>
                                            <p:strVal val="1+#ppt_w/2"/>
                                          </p:val>
                                        </p:tav>
                                        <p:tav tm="100000">
                                          <p:val>
                                            <p:strVal val="#ppt_x"/>
                                          </p:val>
                                        </p:tav>
                                      </p:tavLst>
                                    </p:anim>
                                    <p:anim calcmode="lin" valueType="num">
                                      <p:cBhvr additive="base">
                                        <p:cTn id="69" dur="500" fill="hold"/>
                                        <p:tgtEl>
                                          <p:spTgt spid="24592"/>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0"/>
                                  </p:stCondLst>
                                  <p:childTnLst>
                                    <p:set>
                                      <p:cBhvr>
                                        <p:cTn id="71" dur="1" fill="hold">
                                          <p:stCondLst>
                                            <p:cond delay="0"/>
                                          </p:stCondLst>
                                        </p:cTn>
                                        <p:tgtEl>
                                          <p:spTgt spid="24594"/>
                                        </p:tgtEl>
                                        <p:attrNameLst>
                                          <p:attrName>style.visibility</p:attrName>
                                        </p:attrNameLst>
                                      </p:cBhvr>
                                      <p:to>
                                        <p:strVal val="visible"/>
                                      </p:to>
                                    </p:set>
                                    <p:anim calcmode="lin" valueType="num">
                                      <p:cBhvr additive="base">
                                        <p:cTn id="72" dur="500" fill="hold"/>
                                        <p:tgtEl>
                                          <p:spTgt spid="24594"/>
                                        </p:tgtEl>
                                        <p:attrNameLst>
                                          <p:attrName>ppt_x</p:attrName>
                                        </p:attrNameLst>
                                      </p:cBhvr>
                                      <p:tavLst>
                                        <p:tav tm="0">
                                          <p:val>
                                            <p:strVal val="1+#ppt_w/2"/>
                                          </p:val>
                                        </p:tav>
                                        <p:tav tm="100000">
                                          <p:val>
                                            <p:strVal val="#ppt_x"/>
                                          </p:val>
                                        </p:tav>
                                      </p:tavLst>
                                    </p:anim>
                                    <p:anim calcmode="lin" valueType="num">
                                      <p:cBhvr additive="base">
                                        <p:cTn id="73" dur="500" fill="hold"/>
                                        <p:tgtEl>
                                          <p:spTgt spid="24594"/>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0"/>
                                  </p:stCondLst>
                                  <p:childTnLst>
                                    <p:set>
                                      <p:cBhvr>
                                        <p:cTn id="75" dur="1" fill="hold">
                                          <p:stCondLst>
                                            <p:cond delay="0"/>
                                          </p:stCondLst>
                                        </p:cTn>
                                        <p:tgtEl>
                                          <p:spTgt spid="24596"/>
                                        </p:tgtEl>
                                        <p:attrNameLst>
                                          <p:attrName>style.visibility</p:attrName>
                                        </p:attrNameLst>
                                      </p:cBhvr>
                                      <p:to>
                                        <p:strVal val="visible"/>
                                      </p:to>
                                    </p:set>
                                    <p:anim calcmode="lin" valueType="num">
                                      <p:cBhvr additive="base">
                                        <p:cTn id="76" dur="500" fill="hold"/>
                                        <p:tgtEl>
                                          <p:spTgt spid="24596"/>
                                        </p:tgtEl>
                                        <p:attrNameLst>
                                          <p:attrName>ppt_x</p:attrName>
                                        </p:attrNameLst>
                                      </p:cBhvr>
                                      <p:tavLst>
                                        <p:tav tm="0">
                                          <p:val>
                                            <p:strVal val="1+#ppt_w/2"/>
                                          </p:val>
                                        </p:tav>
                                        <p:tav tm="100000">
                                          <p:val>
                                            <p:strVal val="#ppt_x"/>
                                          </p:val>
                                        </p:tav>
                                      </p:tavLst>
                                    </p:anim>
                                    <p:anim calcmode="lin" valueType="num">
                                      <p:cBhvr additive="base">
                                        <p:cTn id="77" dur="500" fill="hold"/>
                                        <p:tgtEl>
                                          <p:spTgt spid="24596"/>
                                        </p:tgtEl>
                                        <p:attrNameLst>
                                          <p:attrName>ppt_y</p:attrName>
                                        </p:attrNameLst>
                                      </p:cBhvr>
                                      <p:tavLst>
                                        <p:tav tm="0">
                                          <p:val>
                                            <p:strVal val="0-#ppt_h/2"/>
                                          </p:val>
                                        </p:tav>
                                        <p:tav tm="100000">
                                          <p:val>
                                            <p:strVal val="#ppt_y"/>
                                          </p:val>
                                        </p:tav>
                                      </p:tavLst>
                                    </p:anim>
                                  </p:childTnLst>
                                </p:cTn>
                              </p:par>
                            </p:childTnLst>
                          </p:cTn>
                        </p:par>
                        <p:par>
                          <p:cTn id="78" fill="hold">
                            <p:stCondLst>
                              <p:cond delay="5480"/>
                            </p:stCondLst>
                            <p:childTnLst>
                              <p:par>
                                <p:cTn id="79" presetID="22" presetClass="entr" presetSubtype="8" fill="hold" grpId="0" nodeType="afterEffect">
                                  <p:stCondLst>
                                    <p:cond delay="0"/>
                                  </p:stCondLst>
                                  <p:childTnLst>
                                    <p:set>
                                      <p:cBhvr>
                                        <p:cTn id="80" dur="1" fill="hold">
                                          <p:stCondLst>
                                            <p:cond delay="0"/>
                                          </p:stCondLst>
                                        </p:cTn>
                                        <p:tgtEl>
                                          <p:spTgt spid="24597"/>
                                        </p:tgtEl>
                                        <p:attrNameLst>
                                          <p:attrName>style.visibility</p:attrName>
                                        </p:attrNameLst>
                                      </p:cBhvr>
                                      <p:to>
                                        <p:strVal val="visible"/>
                                      </p:to>
                                    </p:set>
                                    <p:animEffect transition="in" filter="wipe(left)">
                                      <p:cBhvr>
                                        <p:cTn id="81" dur="500"/>
                                        <p:tgtEl>
                                          <p:spTgt spid="2459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4595"/>
                                        </p:tgtEl>
                                        <p:attrNameLst>
                                          <p:attrName>style.visibility</p:attrName>
                                        </p:attrNameLst>
                                      </p:cBhvr>
                                      <p:to>
                                        <p:strVal val="visible"/>
                                      </p:to>
                                    </p:set>
                                    <p:animEffect transition="in" filter="wipe(left)">
                                      <p:cBhvr>
                                        <p:cTn id="84" dur="500"/>
                                        <p:tgtEl>
                                          <p:spTgt spid="2459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4593"/>
                                        </p:tgtEl>
                                        <p:attrNameLst>
                                          <p:attrName>style.visibility</p:attrName>
                                        </p:attrNameLst>
                                      </p:cBhvr>
                                      <p:to>
                                        <p:strVal val="visible"/>
                                      </p:to>
                                    </p:set>
                                    <p:animEffect transition="in" filter="wipe(left)">
                                      <p:cBhvr>
                                        <p:cTn id="87" dur="500"/>
                                        <p:tgtEl>
                                          <p:spTgt spid="24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4" grpId="0" animBg="1"/>
      <p:bldP spid="24585" grpId="0"/>
      <p:bldP spid="24586" grpId="0" animBg="1"/>
      <p:bldP spid="24587" grpId="0"/>
      <p:bldP spid="24588" grpId="0" animBg="1"/>
      <p:bldP spid="24589" grpId="0"/>
      <p:bldP spid="24590" grpId="0" animBg="1"/>
      <p:bldP spid="24591" grpId="0"/>
      <p:bldP spid="24592" grpId="0" animBg="1"/>
      <p:bldP spid="24593" grpId="0"/>
      <p:bldP spid="24594" grpId="0" animBg="1"/>
      <p:bldP spid="24595" grpId="0"/>
      <p:bldP spid="24596" grpId="0" animBg="1"/>
      <p:bldP spid="2459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560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560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5605" name="椭圆 22"/>
          <p:cNvSpPr/>
          <p:nvPr/>
        </p:nvSpPr>
        <p:spPr>
          <a:xfrm>
            <a:off x="6924675" y="1468438"/>
            <a:ext cx="2133600" cy="2135187"/>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6" name="椭圆 23"/>
          <p:cNvSpPr/>
          <p:nvPr/>
        </p:nvSpPr>
        <p:spPr>
          <a:xfrm>
            <a:off x="1587500" y="1468438"/>
            <a:ext cx="2135188" cy="213518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25607" name="组合 24"/>
          <p:cNvPicPr/>
          <p:nvPr/>
        </p:nvPicPr>
        <p:blipFill>
          <a:blip r:embed="rId3"/>
          <a:stretch>
            <a:fillRect/>
          </a:stretch>
        </p:blipFill>
        <p:spPr>
          <a:xfrm>
            <a:off x="2346325" y="1762125"/>
            <a:ext cx="615950" cy="1571625"/>
          </a:xfrm>
          <a:prstGeom prst="rect">
            <a:avLst/>
          </a:prstGeom>
          <a:noFill/>
          <a:ln w="9525">
            <a:noFill/>
          </a:ln>
        </p:spPr>
      </p:pic>
      <p:pic>
        <p:nvPicPr>
          <p:cNvPr id="25608" name="组合 28"/>
          <p:cNvPicPr/>
          <p:nvPr/>
        </p:nvPicPr>
        <p:blipFill>
          <a:blip r:embed="rId4"/>
          <a:stretch>
            <a:fillRect/>
          </a:stretch>
        </p:blipFill>
        <p:spPr>
          <a:xfrm>
            <a:off x="7620000" y="1762125"/>
            <a:ext cx="725488" cy="1590675"/>
          </a:xfrm>
          <a:prstGeom prst="rect">
            <a:avLst/>
          </a:prstGeom>
          <a:noFill/>
          <a:ln w="9525">
            <a:noFill/>
          </a:ln>
        </p:spPr>
      </p:pic>
      <p:sp>
        <p:nvSpPr>
          <p:cNvPr id="25609" name="TextBox 33"/>
          <p:cNvSpPr txBox="1"/>
          <p:nvPr/>
        </p:nvSpPr>
        <p:spPr>
          <a:xfrm>
            <a:off x="3722688" y="2105025"/>
            <a:ext cx="1760537" cy="862013"/>
          </a:xfrm>
          <a:prstGeom prst="rect">
            <a:avLst/>
          </a:prstGeom>
          <a:noFill/>
          <a:ln w="9525">
            <a:noFill/>
          </a:ln>
        </p:spPr>
        <p:txBody>
          <a:bodyPr>
            <a:spAutoFit/>
          </a:bodyPr>
          <a:lstStyle/>
          <a:p>
            <a:pPr lvl="0" algn="ctr" eaLnBrk="1" hangingPunct="1"/>
            <a:r>
              <a:rPr lang="en-US" altLang="x-none" sz="5000" b="1" dirty="0">
                <a:solidFill>
                  <a:schemeClr val="accent1"/>
                </a:solidFill>
                <a:latin typeface="微软雅黑" panose="020B0503020204020204" pitchFamily="2" charset="-122"/>
                <a:ea typeface="微软雅黑" panose="020B0503020204020204" pitchFamily="2" charset="-122"/>
              </a:rPr>
              <a:t>72%</a:t>
            </a:r>
            <a:endParaRPr lang="zh-CN" altLang="en-US" sz="5000" b="1" dirty="0">
              <a:solidFill>
                <a:schemeClr val="accent1"/>
              </a:solidFill>
              <a:latin typeface="微软雅黑" panose="020B0503020204020204" pitchFamily="2" charset="-122"/>
              <a:ea typeface="微软雅黑" panose="020B0503020204020204" pitchFamily="2" charset="-122"/>
            </a:endParaRPr>
          </a:p>
        </p:txBody>
      </p:sp>
      <p:sp>
        <p:nvSpPr>
          <p:cNvPr id="25610" name="TextBox 34"/>
          <p:cNvSpPr txBox="1"/>
          <p:nvPr/>
        </p:nvSpPr>
        <p:spPr>
          <a:xfrm>
            <a:off x="9129713" y="2105025"/>
            <a:ext cx="1760537" cy="862013"/>
          </a:xfrm>
          <a:prstGeom prst="rect">
            <a:avLst/>
          </a:prstGeom>
          <a:noFill/>
          <a:ln w="9525">
            <a:noFill/>
          </a:ln>
        </p:spPr>
        <p:txBody>
          <a:bodyPr>
            <a:spAutoFit/>
          </a:bodyPr>
          <a:lstStyle/>
          <a:p>
            <a:pPr lvl="0" algn="ctr" eaLnBrk="1" hangingPunct="1"/>
            <a:r>
              <a:rPr lang="en-US" altLang="x-none" sz="5000" b="1" dirty="0">
                <a:solidFill>
                  <a:schemeClr val="accent1"/>
                </a:solidFill>
                <a:latin typeface="微软雅黑" panose="020B0503020204020204" pitchFamily="2" charset="-122"/>
                <a:ea typeface="微软雅黑" panose="020B0503020204020204" pitchFamily="2" charset="-122"/>
              </a:rPr>
              <a:t>78%</a:t>
            </a:r>
            <a:endParaRPr lang="zh-CN" altLang="en-US" sz="5000" b="1" dirty="0">
              <a:solidFill>
                <a:schemeClr val="accent1"/>
              </a:solidFill>
              <a:latin typeface="微软雅黑" panose="020B0503020204020204" pitchFamily="2" charset="-122"/>
              <a:ea typeface="微软雅黑" panose="020B0503020204020204" pitchFamily="2" charset="-122"/>
            </a:endParaRPr>
          </a:p>
        </p:txBody>
      </p:sp>
      <p:sp>
        <p:nvSpPr>
          <p:cNvPr id="25611" name="TextBox 35"/>
          <p:cNvSpPr txBox="1"/>
          <p:nvPr/>
        </p:nvSpPr>
        <p:spPr>
          <a:xfrm>
            <a:off x="1504950" y="4046538"/>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5612" name="TextBox 36"/>
          <p:cNvSpPr txBox="1"/>
          <p:nvPr/>
        </p:nvSpPr>
        <p:spPr>
          <a:xfrm>
            <a:off x="6943725" y="4046538"/>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cxnSp>
        <p:nvCxnSpPr>
          <p:cNvPr id="25613" name="直接连接符 37"/>
          <p:cNvCxnSpPr/>
          <p:nvPr/>
        </p:nvCxnSpPr>
        <p:spPr>
          <a:xfrm>
            <a:off x="6299200" y="1468438"/>
            <a:ext cx="0" cy="4984750"/>
          </a:xfrm>
          <a:prstGeom prst="line">
            <a:avLst/>
          </a:prstGeom>
          <a:ln w="9525" cap="flat" cmpd="sng">
            <a:solidFill>
              <a:schemeClr val="accent1"/>
            </a:solidFill>
            <a:prstDash val="dash"/>
            <a:headEnd type="none" w="med" len="med"/>
            <a:tailEnd type="none" w="med" len="med"/>
          </a:ln>
        </p:spPr>
      </p:cxnSp>
      <p:sp>
        <p:nvSpPr>
          <p:cNvPr id="25614" name="TextBox 38"/>
          <p:cNvSpPr txBox="1"/>
          <p:nvPr/>
        </p:nvSpPr>
        <p:spPr>
          <a:xfrm>
            <a:off x="7019925" y="4495800"/>
            <a:ext cx="4335463" cy="1630363"/>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这里可以添加主要内容这里可以添加主要内容这里可以添加主要内容这里可以添加主要内容添加主要内容这里可以添加主要内容</a:t>
            </a:r>
          </a:p>
          <a:p>
            <a:pPr lvl="0" eaLnBrk="1" hangingPunct="1"/>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5615" name="TextBox 39"/>
          <p:cNvSpPr txBox="1"/>
          <p:nvPr/>
        </p:nvSpPr>
        <p:spPr>
          <a:xfrm>
            <a:off x="1549400" y="4495800"/>
            <a:ext cx="4335463" cy="1630363"/>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这里可以添加主要内容这里可以添加主要内容这里可以添加主要内容这里可以添加主要内容添加主要内容这里可以添加主要内容</a:t>
            </a:r>
          </a:p>
          <a:p>
            <a:pPr lvl="0" eaLnBrk="1" hangingPunct="1"/>
            <a:endParaRPr lang="zh-CN" altLang="en-US" sz="20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602"/>
                                        </p:tgtEl>
                                        <p:attrNameLst>
                                          <p:attrName>style.visibility</p:attrName>
                                        </p:attrNameLst>
                                      </p:cBhvr>
                                      <p:to>
                                        <p:strVal val="visible"/>
                                      </p:to>
                                    </p:set>
                                    <p:anim calcmode="lin" valueType="num">
                                      <p:cBhvr>
                                        <p:cTn id="7" dur="3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5602"/>
                                        </p:tgtEl>
                                        <p:attrNameLst>
                                          <p:attrName>ppt_y</p:attrName>
                                        </p:attrNameLst>
                                      </p:cBhvr>
                                      <p:tavLst>
                                        <p:tav tm="0">
                                          <p:val>
                                            <p:strVal val="#ppt_y"/>
                                          </p:val>
                                        </p:tav>
                                        <p:tav tm="100000">
                                          <p:val>
                                            <p:strVal val="#ppt_y"/>
                                          </p:val>
                                        </p:tav>
                                      </p:tavLst>
                                    </p:anim>
                                    <p:anim calcmode="lin" valueType="num">
                                      <p:cBhvr>
                                        <p:cTn id="9" dur="3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5602"/>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5603"/>
                                        </p:tgtEl>
                                        <p:attrNameLst>
                                          <p:attrName>style.visibility</p:attrName>
                                        </p:attrNameLst>
                                      </p:cBhvr>
                                      <p:to>
                                        <p:strVal val="visible"/>
                                      </p:to>
                                    </p:set>
                                    <p:animEffect transition="in" filter="wipe(left)">
                                      <p:cBhvr>
                                        <p:cTn id="15" dur="300"/>
                                        <p:tgtEl>
                                          <p:spTgt spid="25603"/>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5604"/>
                                        </p:tgtEl>
                                        <p:attrNameLst>
                                          <p:attrName>style.visibility</p:attrName>
                                        </p:attrNameLst>
                                      </p:cBhvr>
                                      <p:to>
                                        <p:strVal val="visible"/>
                                      </p:to>
                                    </p:set>
                                    <p:anim calcmode="lin" valueType="num">
                                      <p:cBhvr additive="base">
                                        <p:cTn id="19" dur="500" fill="hold"/>
                                        <p:tgtEl>
                                          <p:spTgt spid="25604"/>
                                        </p:tgtEl>
                                        <p:attrNameLst>
                                          <p:attrName>ppt_x</p:attrName>
                                        </p:attrNameLst>
                                      </p:cBhvr>
                                      <p:tavLst>
                                        <p:tav tm="0">
                                          <p:val>
                                            <p:strVal val="1+#ppt_w/2"/>
                                          </p:val>
                                        </p:tav>
                                        <p:tav tm="100000">
                                          <p:val>
                                            <p:strVal val="#ppt_x"/>
                                          </p:val>
                                        </p:tav>
                                      </p:tavLst>
                                    </p:anim>
                                    <p:anim calcmode="lin" valueType="num">
                                      <p:cBhvr additive="base">
                                        <p:cTn id="20" dur="500" fill="hold"/>
                                        <p:tgtEl>
                                          <p:spTgt spid="25604"/>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16" presetClass="entr" presetSubtype="42" fill="hold" nodeType="afterEffect">
                                  <p:stCondLst>
                                    <p:cond delay="0"/>
                                  </p:stCondLst>
                                  <p:childTnLst>
                                    <p:set>
                                      <p:cBhvr>
                                        <p:cTn id="23" dur="1" fill="hold">
                                          <p:stCondLst>
                                            <p:cond delay="0"/>
                                          </p:stCondLst>
                                        </p:cTn>
                                        <p:tgtEl>
                                          <p:spTgt spid="25613"/>
                                        </p:tgtEl>
                                        <p:attrNameLst>
                                          <p:attrName>style.visibility</p:attrName>
                                        </p:attrNameLst>
                                      </p:cBhvr>
                                      <p:to>
                                        <p:strVal val="visible"/>
                                      </p:to>
                                    </p:set>
                                    <p:animEffect transition="in" filter="barn(outHorizontal)">
                                      <p:cBhvr>
                                        <p:cTn id="24" dur="500"/>
                                        <p:tgtEl>
                                          <p:spTgt spid="25613"/>
                                        </p:tgtEl>
                                      </p:cBhvr>
                                    </p:animEffect>
                                  </p:childTnLst>
                                </p:cTn>
                              </p:par>
                            </p:childTnLst>
                          </p:cTn>
                        </p:par>
                        <p:par>
                          <p:cTn id="25" fill="hold">
                            <p:stCondLst>
                              <p:cond delay="1980"/>
                            </p:stCondLst>
                            <p:childTnLst>
                              <p:par>
                                <p:cTn id="26" presetID="52" presetClass="entr" presetSubtype="0" fill="hold" grpId="0" nodeType="afterEffect">
                                  <p:stCondLst>
                                    <p:cond delay="0"/>
                                  </p:stCondLst>
                                  <p:childTnLst>
                                    <p:set>
                                      <p:cBhvr>
                                        <p:cTn id="27" dur="1" fill="hold">
                                          <p:stCondLst>
                                            <p:cond delay="0"/>
                                          </p:stCondLst>
                                        </p:cTn>
                                        <p:tgtEl>
                                          <p:spTgt spid="25606"/>
                                        </p:tgtEl>
                                        <p:attrNameLst>
                                          <p:attrName>style.visibility</p:attrName>
                                        </p:attrNameLst>
                                      </p:cBhvr>
                                      <p:to>
                                        <p:strVal val="visible"/>
                                      </p:to>
                                    </p:set>
                                    <p:animScale>
                                      <p:cBhvr>
                                        <p:cTn id="28" dur="1000" decel="50000" fill="hold">
                                          <p:stCondLst>
                                            <p:cond delay="0"/>
                                          </p:stCondLst>
                                        </p:cTn>
                                        <p:tgtEl>
                                          <p:spTgt spid="256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5606"/>
                                        </p:tgtEl>
                                        <p:attrNameLst>
                                          <p:attrName>ppt_x</p:attrName>
                                          <p:attrName>ppt_y</p:attrName>
                                        </p:attrNameLst>
                                      </p:cBhvr>
                                    </p:animMotion>
                                    <p:animEffect transition="in" filter="fade">
                                      <p:cBhvr>
                                        <p:cTn id="30" dur="1000"/>
                                        <p:tgtEl>
                                          <p:spTgt spid="25606"/>
                                        </p:tgtEl>
                                      </p:cBhvr>
                                    </p:animEffect>
                                  </p:childTnLst>
                                </p:cTn>
                              </p:par>
                              <p:par>
                                <p:cTn id="31" presetID="52" presetClass="entr" presetSubtype="0" fill="hold" nodeType="withEffect">
                                  <p:stCondLst>
                                    <p:cond delay="0"/>
                                  </p:stCondLst>
                                  <p:childTnLst>
                                    <p:set>
                                      <p:cBhvr>
                                        <p:cTn id="32" dur="1" fill="hold">
                                          <p:stCondLst>
                                            <p:cond delay="0"/>
                                          </p:stCondLst>
                                        </p:cTn>
                                        <p:tgtEl>
                                          <p:spTgt spid="25607"/>
                                        </p:tgtEl>
                                        <p:attrNameLst>
                                          <p:attrName>style.visibility</p:attrName>
                                        </p:attrNameLst>
                                      </p:cBhvr>
                                      <p:to>
                                        <p:strVal val="visible"/>
                                      </p:to>
                                    </p:set>
                                    <p:animScale>
                                      <p:cBhvr>
                                        <p:cTn id="33" dur="1000" decel="50000" fill="hold">
                                          <p:stCondLst>
                                            <p:cond delay="0"/>
                                          </p:stCondLst>
                                        </p:cTn>
                                        <p:tgtEl>
                                          <p:spTgt spid="256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5607"/>
                                        </p:tgtEl>
                                        <p:attrNameLst>
                                          <p:attrName>ppt_x</p:attrName>
                                          <p:attrName>ppt_y</p:attrName>
                                        </p:attrNameLst>
                                      </p:cBhvr>
                                    </p:animMotion>
                                    <p:animEffect transition="in" filter="fade">
                                      <p:cBhvr>
                                        <p:cTn id="35" dur="1000"/>
                                        <p:tgtEl>
                                          <p:spTgt spid="25607"/>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25605"/>
                                        </p:tgtEl>
                                        <p:attrNameLst>
                                          <p:attrName>style.visibility</p:attrName>
                                        </p:attrNameLst>
                                      </p:cBhvr>
                                      <p:to>
                                        <p:strVal val="visible"/>
                                      </p:to>
                                    </p:set>
                                    <p:animScale>
                                      <p:cBhvr>
                                        <p:cTn id="38" dur="1000" decel="50000" fill="hold">
                                          <p:stCondLst>
                                            <p:cond delay="0"/>
                                          </p:stCondLst>
                                        </p:cTn>
                                        <p:tgtEl>
                                          <p:spTgt spid="256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5605"/>
                                        </p:tgtEl>
                                        <p:attrNameLst>
                                          <p:attrName>ppt_x</p:attrName>
                                          <p:attrName>ppt_y</p:attrName>
                                        </p:attrNameLst>
                                      </p:cBhvr>
                                    </p:animMotion>
                                    <p:animEffect transition="in" filter="fade">
                                      <p:cBhvr>
                                        <p:cTn id="40" dur="1000"/>
                                        <p:tgtEl>
                                          <p:spTgt spid="25605"/>
                                        </p:tgtEl>
                                      </p:cBhvr>
                                    </p:animEffect>
                                  </p:childTnLst>
                                </p:cTn>
                              </p:par>
                              <p:par>
                                <p:cTn id="41" presetID="52" presetClass="entr" presetSubtype="0" fill="hold" nodeType="withEffect">
                                  <p:stCondLst>
                                    <p:cond delay="0"/>
                                  </p:stCondLst>
                                  <p:childTnLst>
                                    <p:set>
                                      <p:cBhvr>
                                        <p:cTn id="42" dur="1" fill="hold">
                                          <p:stCondLst>
                                            <p:cond delay="0"/>
                                          </p:stCondLst>
                                        </p:cTn>
                                        <p:tgtEl>
                                          <p:spTgt spid="25608"/>
                                        </p:tgtEl>
                                        <p:attrNameLst>
                                          <p:attrName>style.visibility</p:attrName>
                                        </p:attrNameLst>
                                      </p:cBhvr>
                                      <p:to>
                                        <p:strVal val="visible"/>
                                      </p:to>
                                    </p:set>
                                    <p:animScale>
                                      <p:cBhvr>
                                        <p:cTn id="43" dur="1000" decel="50000" fill="hold">
                                          <p:stCondLst>
                                            <p:cond delay="0"/>
                                          </p:stCondLst>
                                        </p:cTn>
                                        <p:tgtEl>
                                          <p:spTgt spid="256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25608"/>
                                        </p:tgtEl>
                                        <p:attrNameLst>
                                          <p:attrName>ppt_x</p:attrName>
                                          <p:attrName>ppt_y</p:attrName>
                                        </p:attrNameLst>
                                      </p:cBhvr>
                                    </p:animMotion>
                                    <p:animEffect transition="in" filter="fade">
                                      <p:cBhvr>
                                        <p:cTn id="45" dur="1000"/>
                                        <p:tgtEl>
                                          <p:spTgt spid="25608"/>
                                        </p:tgtEl>
                                      </p:cBhvr>
                                    </p:animEffect>
                                  </p:childTnLst>
                                </p:cTn>
                              </p:par>
                            </p:childTnLst>
                          </p:cTn>
                        </p:par>
                        <p:par>
                          <p:cTn id="46" fill="hold">
                            <p:stCondLst>
                              <p:cond delay="298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25609"/>
                                        </p:tgtEl>
                                        <p:attrNameLst>
                                          <p:attrName>style.visibility</p:attrName>
                                        </p:attrNameLst>
                                      </p:cBhvr>
                                      <p:to>
                                        <p:strVal val="visible"/>
                                      </p:to>
                                    </p:set>
                                    <p:anim by="(-#ppt_w*2)" calcmode="lin" valueType="num">
                                      <p:cBhvr rctx="PPT">
                                        <p:cTn id="49" dur="250" autoRev="1" fill="hold">
                                          <p:stCondLst>
                                            <p:cond delay="0"/>
                                          </p:stCondLst>
                                        </p:cTn>
                                        <p:tgtEl>
                                          <p:spTgt spid="25609"/>
                                        </p:tgtEl>
                                        <p:attrNameLst>
                                          <p:attrName>ppt_w</p:attrName>
                                        </p:attrNameLst>
                                      </p:cBhvr>
                                    </p:anim>
                                    <p:anim by="(#ppt_w*0.50)" calcmode="lin" valueType="num">
                                      <p:cBhvr>
                                        <p:cTn id="50" dur="250" decel="50000" autoRev="1" fill="hold">
                                          <p:stCondLst>
                                            <p:cond delay="0"/>
                                          </p:stCondLst>
                                        </p:cTn>
                                        <p:tgtEl>
                                          <p:spTgt spid="25609"/>
                                        </p:tgtEl>
                                        <p:attrNameLst>
                                          <p:attrName>ppt_x</p:attrName>
                                        </p:attrNameLst>
                                      </p:cBhvr>
                                    </p:anim>
                                    <p:anim from="(-#ppt_h/2)" to="(#ppt_y)" calcmode="lin" valueType="num">
                                      <p:cBhvr>
                                        <p:cTn id="51" dur="500" fill="hold">
                                          <p:stCondLst>
                                            <p:cond delay="0"/>
                                          </p:stCondLst>
                                        </p:cTn>
                                        <p:tgtEl>
                                          <p:spTgt spid="25609"/>
                                        </p:tgtEl>
                                        <p:attrNameLst>
                                          <p:attrName>ppt_y</p:attrName>
                                        </p:attrNameLst>
                                      </p:cBhvr>
                                    </p:anim>
                                    <p:animRot by="21600000">
                                      <p:cBhvr>
                                        <p:cTn id="52" dur="500" fill="hold">
                                          <p:stCondLst>
                                            <p:cond delay="0"/>
                                          </p:stCondLst>
                                        </p:cTn>
                                        <p:tgtEl>
                                          <p:spTgt spid="25609"/>
                                        </p:tgtEl>
                                        <p:attrNameLst>
                                          <p:attrName>r</p:attrName>
                                        </p:attrNameLst>
                                      </p:cBhvr>
                                    </p:animRot>
                                  </p:childTnLst>
                                </p:cTn>
                              </p:par>
                            </p:childTnLst>
                          </p:cTn>
                        </p:par>
                        <p:par>
                          <p:cTn id="53" fill="hold">
                            <p:stCondLst>
                              <p:cond delay="337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25610"/>
                                        </p:tgtEl>
                                        <p:attrNameLst>
                                          <p:attrName>style.visibility</p:attrName>
                                        </p:attrNameLst>
                                      </p:cBhvr>
                                      <p:to>
                                        <p:strVal val="visible"/>
                                      </p:to>
                                    </p:set>
                                    <p:anim by="(-#ppt_w*2)" calcmode="lin" valueType="num">
                                      <p:cBhvr rctx="PPT">
                                        <p:cTn id="56" dur="250" autoRev="1" fill="hold">
                                          <p:stCondLst>
                                            <p:cond delay="0"/>
                                          </p:stCondLst>
                                        </p:cTn>
                                        <p:tgtEl>
                                          <p:spTgt spid="25610"/>
                                        </p:tgtEl>
                                        <p:attrNameLst>
                                          <p:attrName>ppt_w</p:attrName>
                                        </p:attrNameLst>
                                      </p:cBhvr>
                                    </p:anim>
                                    <p:anim by="(#ppt_w*0.50)" calcmode="lin" valueType="num">
                                      <p:cBhvr>
                                        <p:cTn id="57" dur="250" decel="50000" autoRev="1" fill="hold">
                                          <p:stCondLst>
                                            <p:cond delay="0"/>
                                          </p:stCondLst>
                                        </p:cTn>
                                        <p:tgtEl>
                                          <p:spTgt spid="25610"/>
                                        </p:tgtEl>
                                        <p:attrNameLst>
                                          <p:attrName>ppt_x</p:attrName>
                                        </p:attrNameLst>
                                      </p:cBhvr>
                                    </p:anim>
                                    <p:anim from="(-#ppt_h/2)" to="(#ppt_y)" calcmode="lin" valueType="num">
                                      <p:cBhvr>
                                        <p:cTn id="58" dur="500" fill="hold">
                                          <p:stCondLst>
                                            <p:cond delay="0"/>
                                          </p:stCondLst>
                                        </p:cTn>
                                        <p:tgtEl>
                                          <p:spTgt spid="25610"/>
                                        </p:tgtEl>
                                        <p:attrNameLst>
                                          <p:attrName>ppt_y</p:attrName>
                                        </p:attrNameLst>
                                      </p:cBhvr>
                                    </p:anim>
                                    <p:animRot by="21600000">
                                      <p:cBhvr>
                                        <p:cTn id="59" dur="500" fill="hold">
                                          <p:stCondLst>
                                            <p:cond delay="0"/>
                                          </p:stCondLst>
                                        </p:cTn>
                                        <p:tgtEl>
                                          <p:spTgt spid="25610"/>
                                        </p:tgtEl>
                                        <p:attrNameLst>
                                          <p:attrName>r</p:attrName>
                                        </p:attrNameLst>
                                      </p:cBhvr>
                                    </p:animRot>
                                  </p:childTnLst>
                                </p:cTn>
                              </p:par>
                            </p:childTnLst>
                          </p:cTn>
                        </p:par>
                        <p:par>
                          <p:cTn id="60" fill="hold">
                            <p:stCondLst>
                              <p:cond delay="3980"/>
                            </p:stCondLst>
                            <p:childTnLst>
                              <p:par>
                                <p:cTn id="61" presetID="2" presetClass="entr" presetSubtype="6" fill="hold" grpId="0" nodeType="afterEffect">
                                  <p:stCondLst>
                                    <p:cond delay="0"/>
                                  </p:stCondLst>
                                  <p:childTnLst>
                                    <p:set>
                                      <p:cBhvr>
                                        <p:cTn id="62" dur="1" fill="hold">
                                          <p:stCondLst>
                                            <p:cond delay="0"/>
                                          </p:stCondLst>
                                        </p:cTn>
                                        <p:tgtEl>
                                          <p:spTgt spid="25612"/>
                                        </p:tgtEl>
                                        <p:attrNameLst>
                                          <p:attrName>style.visibility</p:attrName>
                                        </p:attrNameLst>
                                      </p:cBhvr>
                                      <p:to>
                                        <p:strVal val="visible"/>
                                      </p:to>
                                    </p:set>
                                    <p:anim calcmode="lin" valueType="num">
                                      <p:cBhvr additive="base">
                                        <p:cTn id="63" dur="500" fill="hold"/>
                                        <p:tgtEl>
                                          <p:spTgt spid="25612"/>
                                        </p:tgtEl>
                                        <p:attrNameLst>
                                          <p:attrName>ppt_x</p:attrName>
                                        </p:attrNameLst>
                                      </p:cBhvr>
                                      <p:tavLst>
                                        <p:tav tm="0">
                                          <p:val>
                                            <p:strVal val="1+#ppt_w/2"/>
                                          </p:val>
                                        </p:tav>
                                        <p:tav tm="100000">
                                          <p:val>
                                            <p:strVal val="#ppt_x"/>
                                          </p:val>
                                        </p:tav>
                                      </p:tavLst>
                                    </p:anim>
                                    <p:anim calcmode="lin" valueType="num">
                                      <p:cBhvr additive="base">
                                        <p:cTn id="64" dur="500" fill="hold"/>
                                        <p:tgtEl>
                                          <p:spTgt spid="25612"/>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25611"/>
                                        </p:tgtEl>
                                        <p:attrNameLst>
                                          <p:attrName>style.visibility</p:attrName>
                                        </p:attrNameLst>
                                      </p:cBhvr>
                                      <p:to>
                                        <p:strVal val="visible"/>
                                      </p:to>
                                    </p:set>
                                    <p:anim calcmode="lin" valueType="num">
                                      <p:cBhvr additive="base">
                                        <p:cTn id="67" dur="500" fill="hold"/>
                                        <p:tgtEl>
                                          <p:spTgt spid="25611"/>
                                        </p:tgtEl>
                                        <p:attrNameLst>
                                          <p:attrName>ppt_x</p:attrName>
                                        </p:attrNameLst>
                                      </p:cBhvr>
                                      <p:tavLst>
                                        <p:tav tm="0">
                                          <p:val>
                                            <p:strVal val="1+#ppt_w/2"/>
                                          </p:val>
                                        </p:tav>
                                        <p:tav tm="100000">
                                          <p:val>
                                            <p:strVal val="#ppt_x"/>
                                          </p:val>
                                        </p:tav>
                                      </p:tavLst>
                                    </p:anim>
                                    <p:anim calcmode="lin" valueType="num">
                                      <p:cBhvr additive="base">
                                        <p:cTn id="68" dur="500" fill="hold"/>
                                        <p:tgtEl>
                                          <p:spTgt spid="25611"/>
                                        </p:tgtEl>
                                        <p:attrNameLst>
                                          <p:attrName>ppt_y</p:attrName>
                                        </p:attrNameLst>
                                      </p:cBhvr>
                                      <p:tavLst>
                                        <p:tav tm="0">
                                          <p:val>
                                            <p:strVal val="1+#ppt_h/2"/>
                                          </p:val>
                                        </p:tav>
                                        <p:tav tm="100000">
                                          <p:val>
                                            <p:strVal val="#ppt_y"/>
                                          </p:val>
                                        </p:tav>
                                      </p:tavLst>
                                    </p:anim>
                                  </p:childTnLst>
                                </p:cTn>
                              </p:par>
                            </p:childTnLst>
                          </p:cTn>
                        </p:par>
                        <p:par>
                          <p:cTn id="69" fill="hold">
                            <p:stCondLst>
                              <p:cond delay="4480"/>
                            </p:stCondLst>
                            <p:childTnLst>
                              <p:par>
                                <p:cTn id="70" presetID="22" presetClass="entr" presetSubtype="1" fill="hold" grpId="0" nodeType="afterEffect">
                                  <p:stCondLst>
                                    <p:cond delay="0"/>
                                  </p:stCondLst>
                                  <p:childTnLst>
                                    <p:set>
                                      <p:cBhvr>
                                        <p:cTn id="71" dur="1" fill="hold">
                                          <p:stCondLst>
                                            <p:cond delay="0"/>
                                          </p:stCondLst>
                                        </p:cTn>
                                        <p:tgtEl>
                                          <p:spTgt spid="25615"/>
                                        </p:tgtEl>
                                        <p:attrNameLst>
                                          <p:attrName>style.visibility</p:attrName>
                                        </p:attrNameLst>
                                      </p:cBhvr>
                                      <p:to>
                                        <p:strVal val="visible"/>
                                      </p:to>
                                    </p:set>
                                    <p:animEffect transition="in" filter="wipe(up)">
                                      <p:cBhvr>
                                        <p:cTn id="72" dur="500"/>
                                        <p:tgtEl>
                                          <p:spTgt spid="25615"/>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5614"/>
                                        </p:tgtEl>
                                        <p:attrNameLst>
                                          <p:attrName>style.visibility</p:attrName>
                                        </p:attrNameLst>
                                      </p:cBhvr>
                                      <p:to>
                                        <p:strVal val="visible"/>
                                      </p:to>
                                    </p:set>
                                    <p:animEffect transition="in" filter="wipe(up)">
                                      <p:cBhvr>
                                        <p:cTn id="75" dur="500"/>
                                        <p:tgtEl>
                                          <p:spTgt spid="25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5" grpId="0" animBg="1"/>
      <p:bldP spid="25606" grpId="0" animBg="1"/>
      <p:bldP spid="25609" grpId="0"/>
      <p:bldP spid="25610" grpId="0"/>
      <p:bldP spid="25611" grpId="0"/>
      <p:bldP spid="25612" grpId="0"/>
      <p:bldP spid="25614" grpId="0"/>
      <p:bldP spid="256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662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662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pic>
        <p:nvPicPr>
          <p:cNvPr id="26629" name="Picture 2" descr="F:\快盘\商务图片\png\2531170_084420255000_2.png"/>
          <p:cNvPicPr>
            <a:picLocks noChangeAspect="1"/>
          </p:cNvPicPr>
          <p:nvPr/>
        </p:nvPicPr>
        <p:blipFill>
          <a:blip r:embed="rId3"/>
          <a:stretch>
            <a:fillRect/>
          </a:stretch>
        </p:blipFill>
        <p:spPr>
          <a:xfrm>
            <a:off x="642938" y="925513"/>
            <a:ext cx="4057650" cy="5073650"/>
          </a:xfrm>
          <a:prstGeom prst="rect">
            <a:avLst/>
          </a:prstGeom>
          <a:noFill/>
          <a:ln w="9525">
            <a:noFill/>
          </a:ln>
        </p:spPr>
      </p:pic>
      <p:sp>
        <p:nvSpPr>
          <p:cNvPr id="26630" name="矩形 51"/>
          <p:cNvSpPr/>
          <p:nvPr/>
        </p:nvSpPr>
        <p:spPr>
          <a:xfrm>
            <a:off x="5118100" y="1325563"/>
            <a:ext cx="5257800" cy="43180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1" name="矩形 52"/>
          <p:cNvSpPr/>
          <p:nvPr/>
        </p:nvSpPr>
        <p:spPr>
          <a:xfrm>
            <a:off x="5118100" y="3017838"/>
            <a:ext cx="5257800" cy="431800"/>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2" name="矩形 53"/>
          <p:cNvSpPr/>
          <p:nvPr/>
        </p:nvSpPr>
        <p:spPr>
          <a:xfrm>
            <a:off x="5118100" y="4860925"/>
            <a:ext cx="5257800" cy="431800"/>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3" name="TextBox 54"/>
          <p:cNvSpPr txBox="1"/>
          <p:nvPr/>
        </p:nvSpPr>
        <p:spPr>
          <a:xfrm>
            <a:off x="5118100" y="1325563"/>
            <a:ext cx="4392613"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这里输入标题文字一</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26634" name="Freeform 6"/>
          <p:cNvSpPr/>
          <p:nvPr/>
        </p:nvSpPr>
        <p:spPr>
          <a:xfrm>
            <a:off x="4686300" y="1341438"/>
            <a:ext cx="339725" cy="388937"/>
          </a:xfrm>
          <a:custGeom>
            <a:avLst/>
            <a:gdLst/>
            <a:ahLst/>
            <a:cxnLst>
              <a:cxn ang="0">
                <a:pos x="0" y="148306017"/>
              </a:cxn>
              <a:cxn ang="0">
                <a:pos x="129969736" y="74153008"/>
              </a:cxn>
              <a:cxn ang="0">
                <a:pos x="260526897" y="0"/>
              </a:cxn>
              <a:cxn ang="0">
                <a:pos x="260526897" y="148306017"/>
              </a:cxn>
              <a:cxn ang="0">
                <a:pos x="260526897" y="296032053"/>
              </a:cxn>
              <a:cxn ang="0">
                <a:pos x="129969736" y="222458264"/>
              </a:cxn>
              <a:cxn ang="0">
                <a:pos x="0" y="148306017"/>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bg1">
              <a:alpha val="100000"/>
            </a:schemeClr>
          </a:solidFill>
          <a:ln w="9525">
            <a:noFill/>
          </a:ln>
        </p:spPr>
        <p:txBody>
          <a:bodyPr/>
          <a:lstStyle/>
          <a:p>
            <a:endParaRPr lang="zh-CN" altLang="en-US"/>
          </a:p>
        </p:txBody>
      </p:sp>
      <p:sp>
        <p:nvSpPr>
          <p:cNvPr id="26635" name="Freeform 6"/>
          <p:cNvSpPr/>
          <p:nvPr/>
        </p:nvSpPr>
        <p:spPr>
          <a:xfrm>
            <a:off x="4686300" y="3033713"/>
            <a:ext cx="339725" cy="388937"/>
          </a:xfrm>
          <a:custGeom>
            <a:avLst/>
            <a:gdLst/>
            <a:ahLst/>
            <a:cxnLst>
              <a:cxn ang="0">
                <a:pos x="0" y="148306017"/>
              </a:cxn>
              <a:cxn ang="0">
                <a:pos x="129969736" y="74153008"/>
              </a:cxn>
              <a:cxn ang="0">
                <a:pos x="260526897" y="0"/>
              </a:cxn>
              <a:cxn ang="0">
                <a:pos x="260526897" y="148306017"/>
              </a:cxn>
              <a:cxn ang="0">
                <a:pos x="260526897" y="296032053"/>
              </a:cxn>
              <a:cxn ang="0">
                <a:pos x="129969736" y="222458264"/>
              </a:cxn>
              <a:cxn ang="0">
                <a:pos x="0" y="148306017"/>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tx2">
              <a:alpha val="100000"/>
            </a:schemeClr>
          </a:solidFill>
          <a:ln w="9525">
            <a:noFill/>
          </a:ln>
        </p:spPr>
        <p:txBody>
          <a:bodyPr/>
          <a:lstStyle/>
          <a:p>
            <a:endParaRPr lang="zh-CN" altLang="en-US"/>
          </a:p>
        </p:txBody>
      </p:sp>
      <p:sp>
        <p:nvSpPr>
          <p:cNvPr id="26636" name="Freeform 6"/>
          <p:cNvSpPr/>
          <p:nvPr/>
        </p:nvSpPr>
        <p:spPr>
          <a:xfrm>
            <a:off x="4686300" y="4862513"/>
            <a:ext cx="339725" cy="388937"/>
          </a:xfrm>
          <a:custGeom>
            <a:avLst/>
            <a:gdLst/>
            <a:ahLst/>
            <a:cxnLst>
              <a:cxn ang="0">
                <a:pos x="0" y="148306017"/>
              </a:cxn>
              <a:cxn ang="0">
                <a:pos x="129969736" y="74153008"/>
              </a:cxn>
              <a:cxn ang="0">
                <a:pos x="260526897" y="0"/>
              </a:cxn>
              <a:cxn ang="0">
                <a:pos x="260526897" y="148306017"/>
              </a:cxn>
              <a:cxn ang="0">
                <a:pos x="260526897" y="296032053"/>
              </a:cxn>
              <a:cxn ang="0">
                <a:pos x="129969736" y="222458264"/>
              </a:cxn>
              <a:cxn ang="0">
                <a:pos x="0" y="148306017"/>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accent1">
              <a:alpha val="100000"/>
            </a:schemeClr>
          </a:solidFill>
          <a:ln w="9525">
            <a:noFill/>
          </a:ln>
        </p:spPr>
        <p:txBody>
          <a:bodyPr/>
          <a:lstStyle/>
          <a:p>
            <a:endParaRPr lang="zh-CN" altLang="en-US"/>
          </a:p>
        </p:txBody>
      </p:sp>
      <p:sp>
        <p:nvSpPr>
          <p:cNvPr id="26637" name="TextBox 58"/>
          <p:cNvSpPr txBox="1"/>
          <p:nvPr/>
        </p:nvSpPr>
        <p:spPr>
          <a:xfrm>
            <a:off x="5118100" y="3032125"/>
            <a:ext cx="4392613"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这里输入标题文字二</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26638" name="TextBox 59"/>
          <p:cNvSpPr txBox="1"/>
          <p:nvPr/>
        </p:nvSpPr>
        <p:spPr>
          <a:xfrm>
            <a:off x="5118100" y="4860925"/>
            <a:ext cx="4392613"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这里输入标题文字三</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26639" name="TextBox 60"/>
          <p:cNvSpPr txBox="1"/>
          <p:nvPr/>
        </p:nvSpPr>
        <p:spPr>
          <a:xfrm>
            <a:off x="5116513" y="1958975"/>
            <a:ext cx="5259387"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0" name="TextBox 61"/>
          <p:cNvSpPr txBox="1"/>
          <p:nvPr/>
        </p:nvSpPr>
        <p:spPr>
          <a:xfrm>
            <a:off x="5116513" y="3609975"/>
            <a:ext cx="5259387"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1" name="TextBox 62"/>
          <p:cNvSpPr txBox="1"/>
          <p:nvPr/>
        </p:nvSpPr>
        <p:spPr>
          <a:xfrm>
            <a:off x="5116513" y="5411788"/>
            <a:ext cx="5259387"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6626"/>
                                        </p:tgtEl>
                                        <p:attrNameLst>
                                          <p:attrName>ppt_y</p:attrName>
                                        </p:attrNameLst>
                                      </p:cBhvr>
                                      <p:tavLst>
                                        <p:tav tm="0">
                                          <p:val>
                                            <p:strVal val="#ppt_y"/>
                                          </p:val>
                                        </p:tav>
                                        <p:tav tm="100000">
                                          <p:val>
                                            <p:strVal val="#ppt_y"/>
                                          </p:val>
                                        </p:tav>
                                      </p:tavLst>
                                    </p:anim>
                                    <p:anim calcmode="lin" valueType="num">
                                      <p:cBhvr>
                                        <p:cTn id="9"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6626"/>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6627"/>
                                        </p:tgtEl>
                                        <p:attrNameLst>
                                          <p:attrName>style.visibility</p:attrName>
                                        </p:attrNameLst>
                                      </p:cBhvr>
                                      <p:to>
                                        <p:strVal val="visible"/>
                                      </p:to>
                                    </p:set>
                                    <p:animEffect transition="in" filter="wipe(left)">
                                      <p:cBhvr>
                                        <p:cTn id="15" dur="300"/>
                                        <p:tgtEl>
                                          <p:spTgt spid="26627"/>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6628"/>
                                        </p:tgtEl>
                                        <p:attrNameLst>
                                          <p:attrName>style.visibility</p:attrName>
                                        </p:attrNameLst>
                                      </p:cBhvr>
                                      <p:to>
                                        <p:strVal val="visible"/>
                                      </p:to>
                                    </p:set>
                                    <p:anim calcmode="lin" valueType="num">
                                      <p:cBhvr additive="base">
                                        <p:cTn id="19" dur="500" fill="hold"/>
                                        <p:tgtEl>
                                          <p:spTgt spid="26628"/>
                                        </p:tgtEl>
                                        <p:attrNameLst>
                                          <p:attrName>ppt_x</p:attrName>
                                        </p:attrNameLst>
                                      </p:cBhvr>
                                      <p:tavLst>
                                        <p:tav tm="0">
                                          <p:val>
                                            <p:strVal val="1+#ppt_w/2"/>
                                          </p:val>
                                        </p:tav>
                                        <p:tav tm="100000">
                                          <p:val>
                                            <p:strVal val="#ppt_x"/>
                                          </p:val>
                                        </p:tav>
                                      </p:tavLst>
                                    </p:anim>
                                    <p:anim calcmode="lin" valueType="num">
                                      <p:cBhvr additive="base">
                                        <p:cTn id="20" dur="500" fill="hold"/>
                                        <p:tgtEl>
                                          <p:spTgt spid="26628"/>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42" presetClass="entr" presetSubtype="0" fill="hold" nodeType="afterEffect">
                                  <p:stCondLst>
                                    <p:cond delay="0"/>
                                  </p:stCondLst>
                                  <p:childTnLst>
                                    <p:set>
                                      <p:cBhvr>
                                        <p:cTn id="23" dur="1" fill="hold">
                                          <p:stCondLst>
                                            <p:cond delay="0"/>
                                          </p:stCondLst>
                                        </p:cTn>
                                        <p:tgtEl>
                                          <p:spTgt spid="26629"/>
                                        </p:tgtEl>
                                        <p:attrNameLst>
                                          <p:attrName>style.visibility</p:attrName>
                                        </p:attrNameLst>
                                      </p:cBhvr>
                                      <p:to>
                                        <p:strVal val="visible"/>
                                      </p:to>
                                    </p:set>
                                    <p:animEffect transition="in" filter="fade">
                                      <p:cBhvr>
                                        <p:cTn id="24" dur="1000"/>
                                        <p:tgtEl>
                                          <p:spTgt spid="26629"/>
                                        </p:tgtEl>
                                      </p:cBhvr>
                                    </p:animEffect>
                                    <p:anim calcmode="lin" valueType="num">
                                      <p:cBhvr>
                                        <p:cTn id="25" dur="1000" fill="hold"/>
                                        <p:tgtEl>
                                          <p:spTgt spid="26629"/>
                                        </p:tgtEl>
                                        <p:attrNameLst>
                                          <p:attrName>ppt_x</p:attrName>
                                        </p:attrNameLst>
                                      </p:cBhvr>
                                      <p:tavLst>
                                        <p:tav tm="0">
                                          <p:val>
                                            <p:strVal val="#ppt_x"/>
                                          </p:val>
                                        </p:tav>
                                        <p:tav tm="100000">
                                          <p:val>
                                            <p:strVal val="#ppt_x"/>
                                          </p:val>
                                        </p:tav>
                                      </p:tavLst>
                                    </p:anim>
                                    <p:anim calcmode="lin" valueType="num">
                                      <p:cBhvr>
                                        <p:cTn id="26" dur="1000" fill="hold"/>
                                        <p:tgtEl>
                                          <p:spTgt spid="26629"/>
                                        </p:tgtEl>
                                        <p:attrNameLst>
                                          <p:attrName>ppt_y</p:attrName>
                                        </p:attrNameLst>
                                      </p:cBhvr>
                                      <p:tavLst>
                                        <p:tav tm="0">
                                          <p:val>
                                            <p:strVal val="#ppt_y+.1"/>
                                          </p:val>
                                        </p:tav>
                                        <p:tav tm="100000">
                                          <p:val>
                                            <p:strVal val="#ppt_y"/>
                                          </p:val>
                                        </p:tav>
                                      </p:tavLst>
                                    </p:anim>
                                  </p:childTnLst>
                                </p:cTn>
                              </p:par>
                            </p:childTnLst>
                          </p:cTn>
                        </p:par>
                        <p:par>
                          <p:cTn id="27" fill="hold">
                            <p:stCondLst>
                              <p:cond delay="2480"/>
                            </p:stCondLst>
                            <p:childTnLst>
                              <p:par>
                                <p:cTn id="28" presetID="2" presetClass="entr" presetSubtype="6" fill="hold" grpId="0" nodeType="afterEffect">
                                  <p:stCondLst>
                                    <p:cond delay="0"/>
                                  </p:stCondLst>
                                  <p:childTnLst>
                                    <p:set>
                                      <p:cBhvr>
                                        <p:cTn id="29" dur="1" fill="hold">
                                          <p:stCondLst>
                                            <p:cond delay="0"/>
                                          </p:stCondLst>
                                        </p:cTn>
                                        <p:tgtEl>
                                          <p:spTgt spid="26630"/>
                                        </p:tgtEl>
                                        <p:attrNameLst>
                                          <p:attrName>style.visibility</p:attrName>
                                        </p:attrNameLst>
                                      </p:cBhvr>
                                      <p:to>
                                        <p:strVal val="visible"/>
                                      </p:to>
                                    </p:set>
                                    <p:anim calcmode="lin" valueType="num">
                                      <p:cBhvr additive="base">
                                        <p:cTn id="30" dur="500" fill="hold"/>
                                        <p:tgtEl>
                                          <p:spTgt spid="26630"/>
                                        </p:tgtEl>
                                        <p:attrNameLst>
                                          <p:attrName>ppt_x</p:attrName>
                                        </p:attrNameLst>
                                      </p:cBhvr>
                                      <p:tavLst>
                                        <p:tav tm="0">
                                          <p:val>
                                            <p:strVal val="1+#ppt_w/2"/>
                                          </p:val>
                                        </p:tav>
                                        <p:tav tm="100000">
                                          <p:val>
                                            <p:strVal val="#ppt_x"/>
                                          </p:val>
                                        </p:tav>
                                      </p:tavLst>
                                    </p:anim>
                                    <p:anim calcmode="lin" valueType="num">
                                      <p:cBhvr additive="base">
                                        <p:cTn id="31" dur="500" fill="hold"/>
                                        <p:tgtEl>
                                          <p:spTgt spid="26630"/>
                                        </p:tgtEl>
                                        <p:attrNameLst>
                                          <p:attrName>ppt_y</p:attrName>
                                        </p:attrNameLst>
                                      </p:cBhvr>
                                      <p:tavLst>
                                        <p:tav tm="0">
                                          <p:val>
                                            <p:strVal val="1+#ppt_h/2"/>
                                          </p:val>
                                        </p:tav>
                                        <p:tav tm="100000">
                                          <p:val>
                                            <p:strVal val="#ppt_y"/>
                                          </p:val>
                                        </p:tav>
                                      </p:tavLst>
                                    </p:anim>
                                  </p:childTnLst>
                                </p:cTn>
                              </p:par>
                              <p:par>
                                <p:cTn id="32" presetID="2" presetClass="entr" presetSubtype="6" fill="hold" grpId="0" nodeType="withEffect">
                                  <p:stCondLst>
                                    <p:cond delay="0"/>
                                  </p:stCondLst>
                                  <p:childTnLst>
                                    <p:set>
                                      <p:cBhvr>
                                        <p:cTn id="33" dur="1" fill="hold">
                                          <p:stCondLst>
                                            <p:cond delay="0"/>
                                          </p:stCondLst>
                                        </p:cTn>
                                        <p:tgtEl>
                                          <p:spTgt spid="26631"/>
                                        </p:tgtEl>
                                        <p:attrNameLst>
                                          <p:attrName>style.visibility</p:attrName>
                                        </p:attrNameLst>
                                      </p:cBhvr>
                                      <p:to>
                                        <p:strVal val="visible"/>
                                      </p:to>
                                    </p:set>
                                    <p:anim calcmode="lin" valueType="num">
                                      <p:cBhvr additive="base">
                                        <p:cTn id="34" dur="500" fill="hold"/>
                                        <p:tgtEl>
                                          <p:spTgt spid="26631"/>
                                        </p:tgtEl>
                                        <p:attrNameLst>
                                          <p:attrName>ppt_x</p:attrName>
                                        </p:attrNameLst>
                                      </p:cBhvr>
                                      <p:tavLst>
                                        <p:tav tm="0">
                                          <p:val>
                                            <p:strVal val="1+#ppt_w/2"/>
                                          </p:val>
                                        </p:tav>
                                        <p:tav tm="100000">
                                          <p:val>
                                            <p:strVal val="#ppt_x"/>
                                          </p:val>
                                        </p:tav>
                                      </p:tavLst>
                                    </p:anim>
                                    <p:anim calcmode="lin" valueType="num">
                                      <p:cBhvr additive="base">
                                        <p:cTn id="35" dur="500" fill="hold"/>
                                        <p:tgtEl>
                                          <p:spTgt spid="26631"/>
                                        </p:tgtEl>
                                        <p:attrNameLst>
                                          <p:attrName>ppt_y</p:attrName>
                                        </p:attrNameLst>
                                      </p:cBhvr>
                                      <p:tavLst>
                                        <p:tav tm="0">
                                          <p:val>
                                            <p:strVal val="1+#ppt_h/2"/>
                                          </p:val>
                                        </p:tav>
                                        <p:tav tm="100000">
                                          <p:val>
                                            <p:strVal val="#ppt_y"/>
                                          </p:val>
                                        </p:tav>
                                      </p:tavLst>
                                    </p:anim>
                                  </p:childTnLst>
                                </p:cTn>
                              </p:par>
                              <p:par>
                                <p:cTn id="36" presetID="2" presetClass="entr" presetSubtype="6" fill="hold" grpId="0" nodeType="withEffect">
                                  <p:stCondLst>
                                    <p:cond delay="0"/>
                                  </p:stCondLst>
                                  <p:childTnLst>
                                    <p:set>
                                      <p:cBhvr>
                                        <p:cTn id="37" dur="1" fill="hold">
                                          <p:stCondLst>
                                            <p:cond delay="0"/>
                                          </p:stCondLst>
                                        </p:cTn>
                                        <p:tgtEl>
                                          <p:spTgt spid="26632"/>
                                        </p:tgtEl>
                                        <p:attrNameLst>
                                          <p:attrName>style.visibility</p:attrName>
                                        </p:attrNameLst>
                                      </p:cBhvr>
                                      <p:to>
                                        <p:strVal val="visible"/>
                                      </p:to>
                                    </p:set>
                                    <p:anim calcmode="lin" valueType="num">
                                      <p:cBhvr additive="base">
                                        <p:cTn id="38" dur="500" fill="hold"/>
                                        <p:tgtEl>
                                          <p:spTgt spid="26632"/>
                                        </p:tgtEl>
                                        <p:attrNameLst>
                                          <p:attrName>ppt_x</p:attrName>
                                        </p:attrNameLst>
                                      </p:cBhvr>
                                      <p:tavLst>
                                        <p:tav tm="0">
                                          <p:val>
                                            <p:strVal val="1+#ppt_w/2"/>
                                          </p:val>
                                        </p:tav>
                                        <p:tav tm="100000">
                                          <p:val>
                                            <p:strVal val="#ppt_x"/>
                                          </p:val>
                                        </p:tav>
                                      </p:tavLst>
                                    </p:anim>
                                    <p:anim calcmode="lin" valueType="num">
                                      <p:cBhvr additive="base">
                                        <p:cTn id="39" dur="500" fill="hold"/>
                                        <p:tgtEl>
                                          <p:spTgt spid="26632"/>
                                        </p:tgtEl>
                                        <p:attrNameLst>
                                          <p:attrName>ppt_y</p:attrName>
                                        </p:attrNameLst>
                                      </p:cBhvr>
                                      <p:tavLst>
                                        <p:tav tm="0">
                                          <p:val>
                                            <p:strVal val="1+#ppt_h/2"/>
                                          </p:val>
                                        </p:tav>
                                        <p:tav tm="100000">
                                          <p:val>
                                            <p:strVal val="#ppt_y"/>
                                          </p:val>
                                        </p:tav>
                                      </p:tavLst>
                                    </p:anim>
                                  </p:childTnLst>
                                </p:cTn>
                              </p:par>
                            </p:childTnLst>
                          </p:cTn>
                        </p:par>
                        <p:par>
                          <p:cTn id="40" fill="hold">
                            <p:stCondLst>
                              <p:cond delay="2980"/>
                            </p:stCondLst>
                            <p:childTnLst>
                              <p:par>
                                <p:cTn id="41" presetID="1" presetClass="entr" presetSubtype="0" fill="hold" nodeType="afterEffect">
                                  <p:stCondLst>
                                    <p:cond delay="0"/>
                                  </p:stCondLst>
                                  <p:childTnLst>
                                    <p:set>
                                      <p:cBhvr>
                                        <p:cTn id="42" dur="1" fill="hold">
                                          <p:stCondLst>
                                            <p:cond delay="0"/>
                                          </p:stCondLst>
                                        </p:cTn>
                                        <p:tgtEl>
                                          <p:spTgt spid="26634"/>
                                        </p:tgtEl>
                                        <p:attrNameLst>
                                          <p:attrName>style.visibility</p:attrName>
                                        </p:attrNameLst>
                                      </p:cBhvr>
                                      <p:to>
                                        <p:strVal val="visible"/>
                                      </p:to>
                                    </p:set>
                                  </p:childTnLst>
                                </p:cTn>
                              </p:par>
                              <p:par>
                                <p:cTn id="43" presetID="49" presetClass="path" presetSubtype="0" accel="50000" decel="50000" fill="hold" nodeType="withEffect">
                                  <p:stCondLst>
                                    <p:cond delay="0"/>
                                  </p:stCondLst>
                                  <p:childTnLst>
                                    <p:animMotion origin="layout" path="M -4.58176E-6 -2.59259E-6 L 0.09003 -2.59259E-6 " pathEditMode="relative" rAng="0" ptsTypes="AA">
                                      <p:cBhvr>
                                        <p:cTn id="44" dur="500" spd="-99900" fill="hold"/>
                                        <p:tgtEl>
                                          <p:spTgt spid="26634"/>
                                        </p:tgtEl>
                                        <p:attrNameLst>
                                          <p:attrName>ppt_x</p:attrName>
                                          <p:attrName>ppt_y</p:attrName>
                                        </p:attrNameLst>
                                      </p:cBhvr>
                                      <p:rCtr x="4500" y="0"/>
                                    </p:animMotion>
                                  </p:childTnLst>
                                </p:cTn>
                              </p:par>
                              <p:par>
                                <p:cTn id="45" presetID="1" presetClass="entr" presetSubtype="0" fill="hold" nodeType="withEffect">
                                  <p:stCondLst>
                                    <p:cond delay="0"/>
                                  </p:stCondLst>
                                  <p:childTnLst>
                                    <p:set>
                                      <p:cBhvr>
                                        <p:cTn id="46" dur="1" fill="hold">
                                          <p:stCondLst>
                                            <p:cond delay="0"/>
                                          </p:stCondLst>
                                        </p:cTn>
                                        <p:tgtEl>
                                          <p:spTgt spid="26635"/>
                                        </p:tgtEl>
                                        <p:attrNameLst>
                                          <p:attrName>style.visibility</p:attrName>
                                        </p:attrNameLst>
                                      </p:cBhvr>
                                      <p:to>
                                        <p:strVal val="visible"/>
                                      </p:to>
                                    </p:set>
                                  </p:childTnLst>
                                </p:cTn>
                              </p:par>
                              <p:par>
                                <p:cTn id="47" presetID="49" presetClass="path" presetSubtype="0" accel="50000" decel="50000" fill="hold" nodeType="withEffect">
                                  <p:stCondLst>
                                    <p:cond delay="0"/>
                                  </p:stCondLst>
                                  <p:childTnLst>
                                    <p:animMotion origin="layout" path="M -4.58176E-6 -2.59259E-6 L 0.09003 -2.59259E-6 " pathEditMode="relative" rAng="0" ptsTypes="AA">
                                      <p:cBhvr>
                                        <p:cTn id="48" dur="500" spd="-99900" fill="hold"/>
                                        <p:tgtEl>
                                          <p:spTgt spid="26635"/>
                                        </p:tgtEl>
                                        <p:attrNameLst>
                                          <p:attrName>ppt_x</p:attrName>
                                          <p:attrName>ppt_y</p:attrName>
                                        </p:attrNameLst>
                                      </p:cBhvr>
                                      <p:rCtr x="4500" y="0"/>
                                    </p:animMotion>
                                  </p:childTnLst>
                                </p:cTn>
                              </p:par>
                              <p:par>
                                <p:cTn id="49" presetID="1" presetClass="entr" presetSubtype="0" fill="hold" nodeType="withEffect">
                                  <p:stCondLst>
                                    <p:cond delay="0"/>
                                  </p:stCondLst>
                                  <p:childTnLst>
                                    <p:set>
                                      <p:cBhvr>
                                        <p:cTn id="50" dur="1" fill="hold">
                                          <p:stCondLst>
                                            <p:cond delay="0"/>
                                          </p:stCondLst>
                                        </p:cTn>
                                        <p:tgtEl>
                                          <p:spTgt spid="26636"/>
                                        </p:tgtEl>
                                        <p:attrNameLst>
                                          <p:attrName>style.visibility</p:attrName>
                                        </p:attrNameLst>
                                      </p:cBhvr>
                                      <p:to>
                                        <p:strVal val="visible"/>
                                      </p:to>
                                    </p:set>
                                  </p:childTnLst>
                                </p:cTn>
                              </p:par>
                              <p:par>
                                <p:cTn id="51" presetID="49" presetClass="path" presetSubtype="0" accel="50000" decel="50000" fill="hold" nodeType="withEffect">
                                  <p:stCondLst>
                                    <p:cond delay="0"/>
                                  </p:stCondLst>
                                  <p:childTnLst>
                                    <p:animMotion origin="layout" path="M -4.58176E-6 -2.59259E-6 L 0.09003 -2.59259E-6 " pathEditMode="relative" rAng="0" ptsTypes="AA">
                                      <p:cBhvr>
                                        <p:cTn id="52" dur="500" spd="-99900" fill="hold"/>
                                        <p:tgtEl>
                                          <p:spTgt spid="26636"/>
                                        </p:tgtEl>
                                        <p:attrNameLst>
                                          <p:attrName>ppt_x</p:attrName>
                                          <p:attrName>ppt_y</p:attrName>
                                        </p:attrNameLst>
                                      </p:cBhvr>
                                      <p:rCtr x="4500" y="0"/>
                                    </p:animMotion>
                                  </p:childTnLst>
                                </p:cTn>
                              </p:par>
                            </p:childTnLst>
                          </p:cTn>
                        </p:par>
                        <p:par>
                          <p:cTn id="53" fill="hold">
                            <p:stCondLst>
                              <p:cond delay="2980"/>
                            </p:stCondLst>
                            <p:childTnLst>
                              <p:par>
                                <p:cTn id="54" presetID="22" presetClass="entr" presetSubtype="8" fill="hold" grpId="0" nodeType="afterEffect">
                                  <p:stCondLst>
                                    <p:cond delay="0"/>
                                  </p:stCondLst>
                                  <p:childTnLst>
                                    <p:set>
                                      <p:cBhvr>
                                        <p:cTn id="55" dur="1" fill="hold">
                                          <p:stCondLst>
                                            <p:cond delay="0"/>
                                          </p:stCondLst>
                                        </p:cTn>
                                        <p:tgtEl>
                                          <p:spTgt spid="26633"/>
                                        </p:tgtEl>
                                        <p:attrNameLst>
                                          <p:attrName>style.visibility</p:attrName>
                                        </p:attrNameLst>
                                      </p:cBhvr>
                                      <p:to>
                                        <p:strVal val="visible"/>
                                      </p:to>
                                    </p:set>
                                    <p:animEffect transition="in" filter="wipe(left)">
                                      <p:cBhvr>
                                        <p:cTn id="56" dur="500"/>
                                        <p:tgtEl>
                                          <p:spTgt spid="266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637"/>
                                        </p:tgtEl>
                                        <p:attrNameLst>
                                          <p:attrName>style.visibility</p:attrName>
                                        </p:attrNameLst>
                                      </p:cBhvr>
                                      <p:to>
                                        <p:strVal val="visible"/>
                                      </p:to>
                                    </p:set>
                                    <p:animEffect transition="in" filter="wipe(left)">
                                      <p:cBhvr>
                                        <p:cTn id="59" dur="500"/>
                                        <p:tgtEl>
                                          <p:spTgt spid="2663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6638"/>
                                        </p:tgtEl>
                                        <p:attrNameLst>
                                          <p:attrName>style.visibility</p:attrName>
                                        </p:attrNameLst>
                                      </p:cBhvr>
                                      <p:to>
                                        <p:strVal val="visible"/>
                                      </p:to>
                                    </p:set>
                                    <p:animEffect transition="in" filter="wipe(left)">
                                      <p:cBhvr>
                                        <p:cTn id="62" dur="500"/>
                                        <p:tgtEl>
                                          <p:spTgt spid="26638"/>
                                        </p:tgtEl>
                                      </p:cBhvr>
                                    </p:animEffect>
                                  </p:childTnLst>
                                </p:cTn>
                              </p:par>
                            </p:childTnLst>
                          </p:cTn>
                        </p:par>
                        <p:par>
                          <p:cTn id="63" fill="hold">
                            <p:stCondLst>
                              <p:cond delay="3480"/>
                            </p:stCondLst>
                            <p:childTnLst>
                              <p:par>
                                <p:cTn id="64" presetID="22" presetClass="entr" presetSubtype="1" fill="hold" grpId="0" nodeType="afterEffect">
                                  <p:stCondLst>
                                    <p:cond delay="0"/>
                                  </p:stCondLst>
                                  <p:childTnLst>
                                    <p:set>
                                      <p:cBhvr>
                                        <p:cTn id="65" dur="1" fill="hold">
                                          <p:stCondLst>
                                            <p:cond delay="0"/>
                                          </p:stCondLst>
                                        </p:cTn>
                                        <p:tgtEl>
                                          <p:spTgt spid="26639"/>
                                        </p:tgtEl>
                                        <p:attrNameLst>
                                          <p:attrName>style.visibility</p:attrName>
                                        </p:attrNameLst>
                                      </p:cBhvr>
                                      <p:to>
                                        <p:strVal val="visible"/>
                                      </p:to>
                                    </p:set>
                                    <p:animEffect transition="in" filter="wipe(up)">
                                      <p:cBhvr>
                                        <p:cTn id="66" dur="500"/>
                                        <p:tgtEl>
                                          <p:spTgt spid="2663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6640"/>
                                        </p:tgtEl>
                                        <p:attrNameLst>
                                          <p:attrName>style.visibility</p:attrName>
                                        </p:attrNameLst>
                                      </p:cBhvr>
                                      <p:to>
                                        <p:strVal val="visible"/>
                                      </p:to>
                                    </p:set>
                                    <p:animEffect transition="in" filter="wipe(up)">
                                      <p:cBhvr>
                                        <p:cTn id="69" dur="500"/>
                                        <p:tgtEl>
                                          <p:spTgt spid="26640"/>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6641"/>
                                        </p:tgtEl>
                                        <p:attrNameLst>
                                          <p:attrName>style.visibility</p:attrName>
                                        </p:attrNameLst>
                                      </p:cBhvr>
                                      <p:to>
                                        <p:strVal val="visible"/>
                                      </p:to>
                                    </p:set>
                                    <p:animEffect transition="in" filter="wipe(up)">
                                      <p:cBhvr>
                                        <p:cTn id="72" dur="500"/>
                                        <p:tgtEl>
                                          <p:spTgt spid="26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0" grpId="0" animBg="1"/>
      <p:bldP spid="26631" grpId="0" animBg="1"/>
      <p:bldP spid="26632" grpId="0" animBg="1"/>
      <p:bldP spid="26633" grpId="0"/>
      <p:bldP spid="26637" grpId="0"/>
      <p:bldP spid="26638" grpId="0"/>
      <p:bldP spid="26639" grpId="0"/>
      <p:bldP spid="26640" grpId="0"/>
      <p:bldP spid="2664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7650" name="TextBox 35"/>
          <p:cNvSpPr txBox="1"/>
          <p:nvPr/>
        </p:nvSpPr>
        <p:spPr>
          <a:xfrm>
            <a:off x="3679825" y="1989138"/>
            <a:ext cx="6364288" cy="800100"/>
          </a:xfrm>
          <a:prstGeom prst="rect">
            <a:avLst/>
          </a:prstGeom>
          <a:noFill/>
          <a:ln w="9525">
            <a:noFill/>
          </a:ln>
        </p:spPr>
        <p:txBody>
          <a:bodyPr>
            <a:spAutoFit/>
          </a:bodyPr>
          <a:lstStyle/>
          <a:p>
            <a:pPr lvl="0" eaLnBrk="1" hangingPunct="1"/>
            <a:r>
              <a:rPr lang="zh-CN" altLang="en-US" sz="4600" b="1" dirty="0">
                <a:solidFill>
                  <a:srgbClr val="333333"/>
                </a:solidFill>
                <a:latin typeface="微软雅黑" panose="020B0503020204020204" pitchFamily="2" charset="-122"/>
                <a:ea typeface="微软雅黑" panose="020B0503020204020204" pitchFamily="2" charset="-122"/>
              </a:rPr>
              <a:t>这里输入章节大标题</a:t>
            </a:r>
          </a:p>
        </p:txBody>
      </p:sp>
      <p:cxnSp>
        <p:nvCxnSpPr>
          <p:cNvPr id="27651" name="直接连接符 2"/>
          <p:cNvCxnSpPr/>
          <p:nvPr/>
        </p:nvCxnSpPr>
        <p:spPr>
          <a:xfrm>
            <a:off x="2411413" y="-7937"/>
            <a:ext cx="0" cy="1987550"/>
          </a:xfrm>
          <a:prstGeom prst="line">
            <a:avLst/>
          </a:prstGeom>
          <a:ln w="9525" cap="flat" cmpd="sng">
            <a:solidFill>
              <a:schemeClr val="bg1"/>
            </a:solidFill>
            <a:prstDash val="dash"/>
            <a:headEnd type="none" w="med" len="med"/>
            <a:tailEnd type="none" w="med" len="med"/>
          </a:ln>
        </p:spPr>
      </p:cxnSp>
      <p:sp>
        <p:nvSpPr>
          <p:cNvPr id="27652" name="矩形 4"/>
          <p:cNvSpPr/>
          <p:nvPr/>
        </p:nvSpPr>
        <p:spPr>
          <a:xfrm>
            <a:off x="1403350" y="1979613"/>
            <a:ext cx="2016125" cy="208756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
        <p:nvSpPr>
          <p:cNvPr id="27653" name="TextBox 5"/>
          <p:cNvSpPr txBox="1"/>
          <p:nvPr/>
        </p:nvSpPr>
        <p:spPr>
          <a:xfrm>
            <a:off x="1403350" y="2130425"/>
            <a:ext cx="1925638" cy="1784350"/>
          </a:xfrm>
          <a:prstGeom prst="rect">
            <a:avLst/>
          </a:prstGeom>
          <a:noFill/>
          <a:ln w="9525">
            <a:noFill/>
          </a:ln>
        </p:spPr>
        <p:txBody>
          <a:bodyPr wrap="none">
            <a:spAutoFit/>
          </a:bodyPr>
          <a:lstStyle/>
          <a:p>
            <a:pPr lvl="0" algn="ctr" eaLnBrk="1" hangingPunct="1"/>
            <a:r>
              <a:rPr lang="en-US" altLang="x-none" sz="11000" b="1" dirty="0">
                <a:solidFill>
                  <a:srgbClr val="FFFFFF"/>
                </a:solidFill>
                <a:latin typeface="微软雅黑" panose="020B0503020204020204" pitchFamily="2" charset="-122"/>
                <a:ea typeface="微软雅黑" panose="020B0503020204020204" pitchFamily="2" charset="-122"/>
              </a:rPr>
              <a:t>03</a:t>
            </a:r>
            <a:endParaRPr lang="zh-CN" altLang="en-US" sz="11000" b="1" dirty="0">
              <a:solidFill>
                <a:srgbClr val="FFFFFF"/>
              </a:solidFill>
              <a:latin typeface="微软雅黑" panose="020B0503020204020204" pitchFamily="2" charset="-122"/>
              <a:ea typeface="微软雅黑" panose="020B0503020204020204" pitchFamily="2" charset="-122"/>
            </a:endParaRPr>
          </a:p>
        </p:txBody>
      </p:sp>
      <p:cxnSp>
        <p:nvCxnSpPr>
          <p:cNvPr id="27654" name="直接连接符 7"/>
          <p:cNvCxnSpPr/>
          <p:nvPr/>
        </p:nvCxnSpPr>
        <p:spPr>
          <a:xfrm>
            <a:off x="3679825" y="2924175"/>
            <a:ext cx="6796088" cy="0"/>
          </a:xfrm>
          <a:prstGeom prst="line">
            <a:avLst/>
          </a:prstGeom>
          <a:ln w="9525" cap="flat" cmpd="sng">
            <a:solidFill>
              <a:schemeClr val="bg1"/>
            </a:solidFill>
            <a:prstDash val="solid"/>
            <a:headEnd type="none" w="med" len="med"/>
            <a:tailEnd type="none" w="med" len="med"/>
          </a:ln>
        </p:spPr>
      </p:cxnSp>
      <p:sp>
        <p:nvSpPr>
          <p:cNvPr id="27655" name="TextBox 24"/>
          <p:cNvSpPr txBox="1"/>
          <p:nvPr/>
        </p:nvSpPr>
        <p:spPr>
          <a:xfrm>
            <a:off x="3709988" y="3090863"/>
            <a:ext cx="6523037" cy="831850"/>
          </a:xfrm>
          <a:prstGeom prst="rect">
            <a:avLst/>
          </a:prstGeom>
          <a:noFill/>
          <a:ln w="9525">
            <a:noFill/>
          </a:ln>
        </p:spPr>
        <p:txBody>
          <a:bodyPr>
            <a:spAutoFit/>
          </a:bodyPr>
          <a:lstStyle/>
          <a:p>
            <a:pPr lvl="0" algn="just" eaLnBrk="1" hangingPunct="1"/>
            <a:r>
              <a:rPr lang="zh-CN" altLang="en-US" sz="2400" dirty="0">
                <a:solidFill>
                  <a:srgbClr val="333333"/>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27656" name="矩形 8"/>
          <p:cNvSpPr>
            <a:spLocks noChangeAspect="1"/>
          </p:cNvSpPr>
          <p:nvPr/>
        </p:nvSpPr>
        <p:spPr>
          <a:xfrm>
            <a:off x="0" y="6669088"/>
            <a:ext cx="12196763" cy="18891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Tree>
  </p:cSld>
  <p:clrMapOvr>
    <a:masterClrMapping/>
  </p:clrMapOvr>
  <p:transition spd="slow" advTm="46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wipe(up)">
                                      <p:cBhvr>
                                        <p:cTn id="7" dur="500"/>
                                        <p:tgtEl>
                                          <p:spTgt spid="27651"/>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27652"/>
                                        </p:tgtEl>
                                        <p:attrNameLst>
                                          <p:attrName>style.visibility</p:attrName>
                                        </p:attrNameLst>
                                      </p:cBhvr>
                                      <p:to>
                                        <p:strVal val="visible"/>
                                      </p:to>
                                    </p:set>
                                    <p:anim calcmode="lin" valueType="num">
                                      <p:cBhvr>
                                        <p:cTn id="11" dur="300" fill="hold"/>
                                        <p:tgtEl>
                                          <p:spTgt spid="27652"/>
                                        </p:tgtEl>
                                        <p:attrNameLst>
                                          <p:attrName>ppt_w</p:attrName>
                                        </p:attrNameLst>
                                      </p:cBhvr>
                                      <p:tavLst>
                                        <p:tav tm="0">
                                          <p:val>
                                            <p:fltVal val="0"/>
                                          </p:val>
                                        </p:tav>
                                        <p:tav tm="100000">
                                          <p:val>
                                            <p:strVal val="#ppt_w"/>
                                          </p:val>
                                        </p:tav>
                                      </p:tavLst>
                                    </p:anim>
                                    <p:anim calcmode="lin" valueType="num">
                                      <p:cBhvr>
                                        <p:cTn id="12" dur="300" fill="hold"/>
                                        <p:tgtEl>
                                          <p:spTgt spid="27652"/>
                                        </p:tgtEl>
                                        <p:attrNameLst>
                                          <p:attrName>ppt_h</p:attrName>
                                        </p:attrNameLst>
                                      </p:cBhvr>
                                      <p:tavLst>
                                        <p:tav tm="0">
                                          <p:val>
                                            <p:fltVal val="0"/>
                                          </p:val>
                                        </p:tav>
                                        <p:tav tm="100000">
                                          <p:val>
                                            <p:strVal val="#ppt_h"/>
                                          </p:val>
                                        </p:tav>
                                      </p:tavLst>
                                    </p:anim>
                                    <p:anim calcmode="lin" valueType="num">
                                      <p:cBhvr>
                                        <p:cTn id="13" dur="300" fill="hold"/>
                                        <p:tgtEl>
                                          <p:spTgt spid="27652"/>
                                        </p:tgtEl>
                                        <p:attrNameLst>
                                          <p:attrName>style.rotation</p:attrName>
                                        </p:attrNameLst>
                                      </p:cBhvr>
                                      <p:tavLst>
                                        <p:tav tm="0">
                                          <p:val>
                                            <p:fltVal val="90"/>
                                          </p:val>
                                        </p:tav>
                                        <p:tav tm="100000">
                                          <p:val>
                                            <p:fltVal val="0"/>
                                          </p:val>
                                        </p:tav>
                                      </p:tavLst>
                                    </p:anim>
                                    <p:animEffect transition="in" filter="fade">
                                      <p:cBhvr>
                                        <p:cTn id="14" dur="300"/>
                                        <p:tgtEl>
                                          <p:spTgt spid="27652"/>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7653"/>
                                        </p:tgtEl>
                                        <p:attrNameLst>
                                          <p:attrName>style.visibility</p:attrName>
                                        </p:attrNameLst>
                                      </p:cBhvr>
                                      <p:to>
                                        <p:strVal val="visible"/>
                                      </p:to>
                                    </p:set>
                                    <p:anim by="(-#ppt_w*2)" calcmode="lin" valueType="num">
                                      <p:cBhvr rctx="PPT">
                                        <p:cTn id="18" dur="250" autoRev="1" fill="hold">
                                          <p:stCondLst>
                                            <p:cond delay="0"/>
                                          </p:stCondLst>
                                        </p:cTn>
                                        <p:tgtEl>
                                          <p:spTgt spid="27653"/>
                                        </p:tgtEl>
                                        <p:attrNameLst>
                                          <p:attrName>ppt_w</p:attrName>
                                        </p:attrNameLst>
                                      </p:cBhvr>
                                    </p:anim>
                                    <p:anim by="(#ppt_w*0.50)" calcmode="lin" valueType="num">
                                      <p:cBhvr>
                                        <p:cTn id="19" dur="250" decel="50000" autoRev="1" fill="hold">
                                          <p:stCondLst>
                                            <p:cond delay="0"/>
                                          </p:stCondLst>
                                        </p:cTn>
                                        <p:tgtEl>
                                          <p:spTgt spid="27653"/>
                                        </p:tgtEl>
                                        <p:attrNameLst>
                                          <p:attrName>ppt_x</p:attrName>
                                        </p:attrNameLst>
                                      </p:cBhvr>
                                    </p:anim>
                                    <p:anim from="(-#ppt_h/2)" to="(#ppt_y)" calcmode="lin" valueType="num">
                                      <p:cBhvr>
                                        <p:cTn id="20" dur="500" fill="hold">
                                          <p:stCondLst>
                                            <p:cond delay="0"/>
                                          </p:stCondLst>
                                        </p:cTn>
                                        <p:tgtEl>
                                          <p:spTgt spid="27653"/>
                                        </p:tgtEl>
                                        <p:attrNameLst>
                                          <p:attrName>ppt_y</p:attrName>
                                        </p:attrNameLst>
                                      </p:cBhvr>
                                    </p:anim>
                                    <p:animRot by="21600000">
                                      <p:cBhvr>
                                        <p:cTn id="21" dur="500" fill="hold">
                                          <p:stCondLst>
                                            <p:cond delay="0"/>
                                          </p:stCondLst>
                                        </p:cTn>
                                        <p:tgtEl>
                                          <p:spTgt spid="27653"/>
                                        </p:tgtEl>
                                        <p:attrNameLst>
                                          <p:attrName>r</p:attrName>
                                        </p:attrNameLst>
                                      </p:cBhvr>
                                    </p:animRot>
                                  </p:childTnLst>
                                </p:cTn>
                              </p:par>
                            </p:childTnLst>
                          </p:cTn>
                        </p:par>
                        <p:par>
                          <p:cTn id="22" fill="hold">
                            <p:stCondLst>
                              <p:cond delay="1350"/>
                            </p:stCondLst>
                            <p:childTnLst>
                              <p:par>
                                <p:cTn id="23" presetID="22" presetClass="entr" presetSubtype="8" fill="hold" grpId="0" nodeType="afterEffect">
                                  <p:stCondLst>
                                    <p:cond delay="0"/>
                                  </p:stCondLst>
                                  <p:childTnLst>
                                    <p:set>
                                      <p:cBhvr>
                                        <p:cTn id="24" dur="1" fill="hold">
                                          <p:stCondLst>
                                            <p:cond delay="0"/>
                                          </p:stCondLst>
                                        </p:cTn>
                                        <p:tgtEl>
                                          <p:spTgt spid="27650"/>
                                        </p:tgtEl>
                                        <p:attrNameLst>
                                          <p:attrName>style.visibility</p:attrName>
                                        </p:attrNameLst>
                                      </p:cBhvr>
                                      <p:to>
                                        <p:strVal val="visible"/>
                                      </p:to>
                                    </p:set>
                                    <p:animEffect transition="in" filter="wipe(left)">
                                      <p:cBhvr>
                                        <p:cTn id="25" dur="500"/>
                                        <p:tgtEl>
                                          <p:spTgt spid="27650"/>
                                        </p:tgtEl>
                                      </p:cBhvr>
                                    </p:animEffect>
                                  </p:childTnLst>
                                </p:cTn>
                              </p:par>
                            </p:childTnLst>
                          </p:cTn>
                        </p:par>
                        <p:par>
                          <p:cTn id="26" fill="hold">
                            <p:stCondLst>
                              <p:cond delay="1850"/>
                            </p:stCondLst>
                            <p:childTnLst>
                              <p:par>
                                <p:cTn id="27" presetID="16" presetClass="entr" presetSubtype="37" fill="hold" nodeType="afterEffect">
                                  <p:stCondLst>
                                    <p:cond delay="0"/>
                                  </p:stCondLst>
                                  <p:childTnLst>
                                    <p:set>
                                      <p:cBhvr>
                                        <p:cTn id="28" dur="1" fill="hold">
                                          <p:stCondLst>
                                            <p:cond delay="0"/>
                                          </p:stCondLst>
                                        </p:cTn>
                                        <p:tgtEl>
                                          <p:spTgt spid="27654"/>
                                        </p:tgtEl>
                                        <p:attrNameLst>
                                          <p:attrName>style.visibility</p:attrName>
                                        </p:attrNameLst>
                                      </p:cBhvr>
                                      <p:to>
                                        <p:strVal val="visible"/>
                                      </p:to>
                                    </p:set>
                                    <p:animEffect transition="in" filter="barn(outVertical)">
                                      <p:cBhvr>
                                        <p:cTn id="29" dur="500"/>
                                        <p:tgtEl>
                                          <p:spTgt spid="27654"/>
                                        </p:tgtEl>
                                      </p:cBhvr>
                                    </p:animEffect>
                                  </p:childTnLst>
                                </p:cTn>
                              </p:par>
                            </p:childTnLst>
                          </p:cTn>
                        </p:par>
                        <p:par>
                          <p:cTn id="30" fill="hold">
                            <p:stCondLst>
                              <p:cond delay="2350"/>
                            </p:stCondLst>
                            <p:childTnLst>
                              <p:par>
                                <p:cTn id="31" presetID="22" presetClass="entr" presetSubtype="1" fill="hold" grpId="0" nodeType="afterEffect">
                                  <p:stCondLst>
                                    <p:cond delay="0"/>
                                  </p:stCondLst>
                                  <p:childTnLst>
                                    <p:set>
                                      <p:cBhvr>
                                        <p:cTn id="32" dur="1" fill="hold">
                                          <p:stCondLst>
                                            <p:cond delay="0"/>
                                          </p:stCondLst>
                                        </p:cTn>
                                        <p:tgtEl>
                                          <p:spTgt spid="27655"/>
                                        </p:tgtEl>
                                        <p:attrNameLst>
                                          <p:attrName>style.visibility</p:attrName>
                                        </p:attrNameLst>
                                      </p:cBhvr>
                                      <p:to>
                                        <p:strVal val="visible"/>
                                      </p:to>
                                    </p:set>
                                    <p:animEffect transition="in" filter="wipe(up)">
                                      <p:cBhvr>
                                        <p:cTn id="33"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animBg="1"/>
      <p:bldP spid="27653" grpId="0"/>
      <p:bldP spid="276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867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867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8677" name="Freeform 6"/>
          <p:cNvSpPr/>
          <p:nvPr/>
        </p:nvSpPr>
        <p:spPr>
          <a:xfrm>
            <a:off x="7427913" y="5453063"/>
            <a:ext cx="217487" cy="522287"/>
          </a:xfrm>
          <a:custGeom>
            <a:avLst/>
            <a:gdLst/>
            <a:ahLst/>
            <a:cxnLst>
              <a:cxn ang="0">
                <a:pos x="45604549" y="226001850"/>
              </a:cxn>
              <a:cxn ang="0">
                <a:pos x="28267233" y="199226311"/>
              </a:cxn>
              <a:cxn ang="0">
                <a:pos x="17525719" y="195855894"/>
              </a:cxn>
              <a:cxn ang="0">
                <a:pos x="2638495" y="169267289"/>
              </a:cxn>
              <a:cxn ang="0">
                <a:pos x="2072855" y="156347717"/>
              </a:cxn>
              <a:cxn ang="0">
                <a:pos x="7161009" y="123954672"/>
              </a:cxn>
              <a:cxn ang="0">
                <a:pos x="20541018" y="81263444"/>
              </a:cxn>
              <a:cxn ang="0">
                <a:pos x="24309924" y="61228306"/>
              </a:cxn>
              <a:cxn ang="0">
                <a:pos x="51069507" y="15354026"/>
              </a:cxn>
              <a:cxn ang="0">
                <a:pos x="69160866" y="374298"/>
              </a:cxn>
              <a:cxn ang="0">
                <a:pos x="89136244" y="374298"/>
              </a:cxn>
              <a:cxn ang="0">
                <a:pos x="92528346" y="25464845"/>
              </a:cxn>
              <a:cxn ang="0">
                <a:pos x="86120945" y="101298148"/>
              </a:cxn>
              <a:cxn ang="0">
                <a:pos x="61057413" y="157096747"/>
              </a:cxn>
              <a:cxn ang="0">
                <a:pos x="56722867" y="168143960"/>
              </a:cxn>
              <a:cxn ang="0">
                <a:pos x="50504302" y="221882403"/>
              </a:cxn>
              <a:cxn ang="0">
                <a:pos x="45604549" y="226001850"/>
              </a:cxn>
            </a:cxnLst>
            <a:rect l="0" t="0" r="0" b="0"/>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78" name="Freeform 7"/>
          <p:cNvSpPr/>
          <p:nvPr/>
        </p:nvSpPr>
        <p:spPr>
          <a:xfrm>
            <a:off x="5838825" y="6286500"/>
            <a:ext cx="336550" cy="268288"/>
          </a:xfrm>
          <a:custGeom>
            <a:avLst/>
            <a:gdLst/>
            <a:ahLst/>
            <a:cxnLst>
              <a:cxn ang="0">
                <a:pos x="52101930" y="116281827"/>
              </a:cxn>
              <a:cxn ang="0">
                <a:pos x="18433052" y="103695696"/>
              </a:cxn>
              <a:cxn ang="0">
                <a:pos x="6207092" y="63306866"/>
              </a:cxn>
              <a:cxn ang="0">
                <a:pos x="23699886" y="42830727"/>
              </a:cxn>
              <a:cxn ang="0">
                <a:pos x="30282995" y="37570722"/>
              </a:cxn>
              <a:cxn ang="0">
                <a:pos x="31599703" y="15967687"/>
              </a:cxn>
              <a:cxn ang="0">
                <a:pos x="34044895" y="15404239"/>
              </a:cxn>
              <a:cxn ang="0">
                <a:pos x="54547556" y="17846136"/>
              </a:cxn>
              <a:cxn ang="0">
                <a:pos x="83325616" y="1878449"/>
              </a:cxn>
              <a:cxn ang="0">
                <a:pos x="130913613" y="0"/>
              </a:cxn>
              <a:cxn ang="0">
                <a:pos x="145772989" y="21415364"/>
              </a:cxn>
              <a:cxn ang="0">
                <a:pos x="129973355" y="43769952"/>
              </a:cxn>
              <a:cxn ang="0">
                <a:pos x="113609045" y="82092227"/>
              </a:cxn>
              <a:cxn ang="0">
                <a:pos x="62259148" y="114027601"/>
              </a:cxn>
              <a:cxn ang="0">
                <a:pos x="52101930" y="116281827"/>
              </a:cxn>
            </a:cxnLst>
            <a:rect l="0" t="0" r="0" b="0"/>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79" name="Freeform 8"/>
          <p:cNvSpPr/>
          <p:nvPr/>
        </p:nvSpPr>
        <p:spPr>
          <a:xfrm>
            <a:off x="4344988" y="4805363"/>
            <a:ext cx="1158875" cy="1277937"/>
          </a:xfrm>
          <a:custGeom>
            <a:avLst/>
            <a:gdLst/>
            <a:ahLst/>
            <a:cxnLst>
              <a:cxn ang="0">
                <a:pos x="201494955" y="532639296"/>
              </a:cxn>
              <a:cxn ang="0">
                <a:pos x="193442548" y="495583017"/>
              </a:cxn>
              <a:cxn ang="0">
                <a:pos x="146627114" y="509244916"/>
              </a:cxn>
              <a:cxn ang="0">
                <a:pos x="97189714" y="471065575"/>
              </a:cxn>
              <a:cxn ang="0">
                <a:pos x="91009769" y="404251620"/>
              </a:cxn>
              <a:cxn ang="0">
                <a:pos x="63669320" y="364200797"/>
              </a:cxn>
              <a:cxn ang="0">
                <a:pos x="32209195" y="329203320"/>
              </a:cxn>
              <a:cxn ang="0">
                <a:pos x="374319" y="340057997"/>
              </a:cxn>
              <a:cxn ang="0">
                <a:pos x="8614102" y="269126870"/>
              </a:cxn>
              <a:cxn ang="0">
                <a:pos x="61609482" y="221402802"/>
              </a:cxn>
              <a:cxn ang="0">
                <a:pos x="68912818" y="186030682"/>
              </a:cxn>
              <a:cxn ang="0">
                <a:pos x="73032493" y="109484678"/>
              </a:cxn>
              <a:cxn ang="0">
                <a:pos x="49250024" y="69059646"/>
              </a:cxn>
              <a:cxn ang="0">
                <a:pos x="68725442" y="12726591"/>
              </a:cxn>
              <a:cxn ang="0">
                <a:pos x="105616440" y="58953388"/>
              </a:cxn>
              <a:cxn ang="0">
                <a:pos x="125466177" y="32377576"/>
              </a:cxn>
              <a:cxn ang="0">
                <a:pos x="145128971" y="58017648"/>
              </a:cxn>
              <a:cxn ang="0">
                <a:pos x="189697625" y="94699717"/>
              </a:cxn>
              <a:cxn ang="0">
                <a:pos x="230707866" y="163197833"/>
              </a:cxn>
              <a:cxn ang="0">
                <a:pos x="222655891" y="198008421"/>
              </a:cxn>
              <a:cxn ang="0">
                <a:pos x="269097006" y="232257479"/>
              </a:cxn>
              <a:cxn ang="0">
                <a:pos x="326586813" y="213355346"/>
              </a:cxn>
              <a:cxn ang="0">
                <a:pos x="317972711" y="164133573"/>
              </a:cxn>
              <a:cxn ang="0">
                <a:pos x="353552510" y="116035295"/>
              </a:cxn>
              <a:cxn ang="0">
                <a:pos x="342504251" y="79540114"/>
              </a:cxn>
              <a:cxn ang="0">
                <a:pos x="350743602" y="73738349"/>
              </a:cxn>
              <a:cxn ang="0">
                <a:pos x="396248702" y="85903410"/>
              </a:cxn>
              <a:cxn ang="0">
                <a:pos x="432015877" y="102747173"/>
              </a:cxn>
              <a:cxn ang="0">
                <a:pos x="454300204" y="95261248"/>
              </a:cxn>
              <a:cxn ang="0">
                <a:pos x="429393912" y="136247811"/>
              </a:cxn>
              <a:cxn ang="0">
                <a:pos x="365911968" y="139616564"/>
              </a:cxn>
              <a:cxn ang="0">
                <a:pos x="362166613" y="175737103"/>
              </a:cxn>
              <a:cxn ang="0">
                <a:pos x="408607728" y="206992050"/>
              </a:cxn>
              <a:cxn ang="0">
                <a:pos x="417783958" y="273244475"/>
              </a:cxn>
              <a:cxn ang="0">
                <a:pos x="415161992" y="327144518"/>
              </a:cxn>
              <a:cxn ang="0">
                <a:pos x="470591961" y="359147884"/>
              </a:cxn>
              <a:cxn ang="0">
                <a:pos x="498681482" y="369815673"/>
              </a:cxn>
              <a:cxn ang="0">
                <a:pos x="495497821" y="392273880"/>
              </a:cxn>
              <a:cxn ang="0">
                <a:pos x="423027023" y="422405766"/>
              </a:cxn>
              <a:cxn ang="0">
                <a:pos x="386885529" y="441682541"/>
              </a:cxn>
              <a:cxn ang="0">
                <a:pos x="325276047" y="454221811"/>
              </a:cxn>
              <a:cxn ang="0">
                <a:pos x="268347935" y="456467502"/>
              </a:cxn>
              <a:cxn ang="0">
                <a:pos x="235014917" y="450665738"/>
              </a:cxn>
              <a:cxn ang="0">
                <a:pos x="231644313" y="511303718"/>
              </a:cxn>
              <a:cxn ang="0">
                <a:pos x="229022780" y="552851812"/>
              </a:cxn>
            </a:cxnLst>
            <a:rect l="0" t="0" r="0" b="0"/>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0" name="Freeform 9"/>
          <p:cNvSpPr/>
          <p:nvPr/>
        </p:nvSpPr>
        <p:spPr>
          <a:xfrm>
            <a:off x="5321300" y="5308600"/>
            <a:ext cx="985838" cy="749300"/>
          </a:xfrm>
          <a:custGeom>
            <a:avLst/>
            <a:gdLst/>
            <a:ahLst/>
            <a:cxnLst>
              <a:cxn ang="0">
                <a:pos x="255567776" y="313857140"/>
              </a:cxn>
              <a:cxn ang="0">
                <a:pos x="243737720" y="306736842"/>
              </a:cxn>
              <a:cxn ang="0">
                <a:pos x="221391915" y="309922341"/>
              </a:cxn>
              <a:cxn ang="0">
                <a:pos x="158485917" y="305800108"/>
              </a:cxn>
              <a:cxn ang="0">
                <a:pos x="123746719" y="285375948"/>
              </a:cxn>
              <a:cxn ang="0">
                <a:pos x="115484313" y="274133418"/>
              </a:cxn>
              <a:cxn ang="0">
                <a:pos x="120554337" y="231223764"/>
              </a:cxn>
              <a:cxn ang="0">
                <a:pos x="106283303" y="218669634"/>
              </a:cxn>
              <a:cxn ang="0">
                <a:pos x="46193985" y="207988971"/>
              </a:cxn>
              <a:cxn ang="0">
                <a:pos x="58399310" y="192249342"/>
              </a:cxn>
              <a:cxn ang="0">
                <a:pos x="80181780" y="146903923"/>
              </a:cxn>
              <a:cxn ang="0">
                <a:pos x="10703384" y="121795230"/>
              </a:cxn>
              <a:cxn ang="0">
                <a:pos x="34926832" y="81884075"/>
              </a:cxn>
              <a:cxn ang="0">
                <a:pos x="67976022" y="103619836"/>
              </a:cxn>
              <a:cxn ang="0">
                <a:pos x="136515813" y="64832414"/>
              </a:cxn>
              <a:cxn ang="0">
                <a:pos x="150974915" y="50966685"/>
              </a:cxn>
              <a:cxn ang="0">
                <a:pos x="184962709" y="74576344"/>
              </a:cxn>
              <a:cxn ang="0">
                <a:pos x="219889974" y="67456046"/>
              </a:cxn>
              <a:cxn ang="0">
                <a:pos x="257257784" y="40286021"/>
              </a:cxn>
              <a:cxn ang="0">
                <a:pos x="314906124" y="20799027"/>
              </a:cxn>
              <a:cxn ang="0">
                <a:pos x="373681136" y="22298060"/>
              </a:cxn>
              <a:cxn ang="0">
                <a:pos x="365043461" y="65582147"/>
              </a:cxn>
              <a:cxn ang="0">
                <a:pos x="383633549" y="84507275"/>
              </a:cxn>
              <a:cxn ang="0">
                <a:pos x="394149299" y="109241101"/>
              </a:cxn>
              <a:cxn ang="0">
                <a:pos x="427010855" y="141470091"/>
              </a:cxn>
              <a:cxn ang="0">
                <a:pos x="409547005" y="157022286"/>
              </a:cxn>
              <a:cxn ang="0">
                <a:pos x="399031689" y="198994774"/>
              </a:cxn>
              <a:cxn ang="0">
                <a:pos x="351335763" y="245651793"/>
              </a:cxn>
              <a:cxn ang="0">
                <a:pos x="325421874" y="270198186"/>
              </a:cxn>
              <a:cxn ang="0">
                <a:pos x="321854224" y="273196252"/>
              </a:cxn>
              <a:cxn ang="0">
                <a:pos x="303076068" y="291184646"/>
              </a:cxn>
              <a:cxn ang="0">
                <a:pos x="265144922" y="323975503"/>
              </a:cxn>
            </a:cxnLst>
            <a:rect l="0" t="0" r="0" b="0"/>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1" name="Freeform 10"/>
          <p:cNvSpPr/>
          <p:nvPr/>
        </p:nvSpPr>
        <p:spPr>
          <a:xfrm>
            <a:off x="6858000" y="4929188"/>
            <a:ext cx="552450" cy="727075"/>
          </a:xfrm>
          <a:custGeom>
            <a:avLst/>
            <a:gdLst/>
            <a:ahLst/>
            <a:cxnLst>
              <a:cxn ang="0">
                <a:pos x="78980017" y="314665509"/>
              </a:cxn>
              <a:cxn ang="0">
                <a:pos x="67750616" y="294249849"/>
              </a:cxn>
              <a:cxn ang="0">
                <a:pos x="67189081" y="291065434"/>
              </a:cxn>
              <a:cxn ang="0">
                <a:pos x="35185484" y="247424488"/>
              </a:cxn>
              <a:cxn ang="0">
                <a:pos x="2994565" y="242929174"/>
              </a:cxn>
              <a:cxn ang="0">
                <a:pos x="5614484" y="208653214"/>
              </a:cxn>
              <a:cxn ang="0">
                <a:pos x="6924876" y="177373841"/>
              </a:cxn>
              <a:cxn ang="0">
                <a:pos x="24891831" y="156396429"/>
              </a:cxn>
              <a:cxn ang="0">
                <a:pos x="28073285" y="142348734"/>
              </a:cxn>
              <a:cxn ang="0">
                <a:pos x="29383678" y="110507610"/>
              </a:cxn>
              <a:cxn ang="0">
                <a:pos x="45104493" y="100955229"/>
              </a:cxn>
              <a:cxn ang="0">
                <a:pos x="56521216" y="88405828"/>
              </a:cxn>
              <a:cxn ang="0">
                <a:pos x="61387275" y="77542549"/>
              </a:cxn>
              <a:cxn ang="0">
                <a:pos x="60825740" y="67053626"/>
              </a:cxn>
              <a:cxn ang="0">
                <a:pos x="71119393" y="35399897"/>
              </a:cxn>
              <a:cxn ang="0">
                <a:pos x="101064173" y="28844537"/>
              </a:cxn>
              <a:cxn ang="0">
                <a:pos x="119779985" y="2247441"/>
              </a:cxn>
              <a:cxn ang="0">
                <a:pos x="135313910" y="5806213"/>
              </a:cxn>
              <a:cxn ang="0">
                <a:pos x="162451448" y="58063430"/>
              </a:cxn>
              <a:cxn ang="0">
                <a:pos x="194080833" y="61247413"/>
              </a:cxn>
              <a:cxn ang="0">
                <a:pos x="233009307" y="53568116"/>
              </a:cxn>
              <a:cxn ang="0">
                <a:pos x="238998436" y="56939494"/>
              </a:cxn>
              <a:cxn ang="0">
                <a:pos x="221593016" y="76044255"/>
              </a:cxn>
              <a:cxn ang="0">
                <a:pos x="220844159" y="94399869"/>
              </a:cxn>
              <a:cxn ang="0">
                <a:pos x="189027884" y="107697984"/>
              </a:cxn>
              <a:cxn ang="0">
                <a:pos x="201005710" y="119123449"/>
              </a:cxn>
              <a:cxn ang="0">
                <a:pos x="209989403" y="125491414"/>
              </a:cxn>
              <a:cxn ang="0">
                <a:pos x="202128779" y="132608959"/>
              </a:cxn>
              <a:cxn ang="0">
                <a:pos x="199508427" y="176062942"/>
              </a:cxn>
              <a:cxn ang="0">
                <a:pos x="205497556" y="181120009"/>
              </a:cxn>
              <a:cxn ang="0">
                <a:pos x="205497556" y="182993092"/>
              </a:cxn>
              <a:cxn ang="0">
                <a:pos x="201754567" y="181681761"/>
              </a:cxn>
              <a:cxn ang="0">
                <a:pos x="185659107" y="181869156"/>
              </a:cxn>
              <a:cxn ang="0">
                <a:pos x="183787180" y="198913438"/>
              </a:cxn>
              <a:cxn ang="0">
                <a:pos x="166194870" y="226821433"/>
              </a:cxn>
              <a:cxn ang="0">
                <a:pos x="154216612" y="239932586"/>
              </a:cxn>
              <a:cxn ang="0">
                <a:pos x="134565485" y="240681733"/>
              </a:cxn>
              <a:cxn ang="0">
                <a:pos x="138682687" y="258475163"/>
              </a:cxn>
              <a:cxn ang="0">
                <a:pos x="97695396" y="292564160"/>
              </a:cxn>
              <a:cxn ang="0">
                <a:pos x="95823902" y="300992604"/>
              </a:cxn>
              <a:cxn ang="0">
                <a:pos x="78980017" y="314665509"/>
              </a:cxn>
            </a:cxnLst>
            <a:rect l="0" t="0" r="0" b="0"/>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2" name="Freeform 11"/>
          <p:cNvSpPr/>
          <p:nvPr/>
        </p:nvSpPr>
        <p:spPr>
          <a:xfrm>
            <a:off x="5189538" y="4826000"/>
            <a:ext cx="795337" cy="714375"/>
          </a:xfrm>
          <a:custGeom>
            <a:avLst/>
            <a:gdLst/>
            <a:ahLst/>
            <a:cxnLst>
              <a:cxn ang="0">
                <a:pos x="135418342" y="309667258"/>
              </a:cxn>
              <a:cxn ang="0">
                <a:pos x="109232769" y="290500941"/>
              </a:cxn>
              <a:cxn ang="0">
                <a:pos x="97262060" y="285803318"/>
              </a:cxn>
              <a:cxn ang="0">
                <a:pos x="62659062" y="293507558"/>
              </a:cxn>
              <a:cxn ang="0">
                <a:pos x="53681139" y="305721289"/>
              </a:cxn>
              <a:cxn ang="0">
                <a:pos x="57983051" y="284863967"/>
              </a:cxn>
              <a:cxn ang="0">
                <a:pos x="59292179" y="260811897"/>
              </a:cxn>
              <a:cxn ang="0">
                <a:pos x="34228900" y="248598165"/>
              </a:cxn>
              <a:cxn ang="0">
                <a:pos x="38530812" y="235820476"/>
              </a:cxn>
              <a:cxn ang="0">
                <a:pos x="47695568" y="204064600"/>
              </a:cxn>
              <a:cxn ang="0">
                <a:pos x="47695568" y="182455623"/>
              </a:cxn>
              <a:cxn ang="0">
                <a:pos x="40027205" y="173623902"/>
              </a:cxn>
              <a:cxn ang="0">
                <a:pos x="11222512" y="178509655"/>
              </a:cxn>
              <a:cxn ang="0">
                <a:pos x="2992785" y="164040960"/>
              </a:cxn>
              <a:cxn ang="0">
                <a:pos x="0" y="157276505"/>
              </a:cxn>
              <a:cxn ang="0">
                <a:pos x="33667536" y="122325882"/>
              </a:cxn>
              <a:cxn ang="0">
                <a:pos x="42645460" y="122701709"/>
              </a:cxn>
              <a:cxn ang="0">
                <a:pos x="82111301" y="130969906"/>
              </a:cxn>
              <a:cxn ang="0">
                <a:pos x="89967362" y="121950488"/>
              </a:cxn>
              <a:cxn ang="0">
                <a:pos x="92960148" y="111051935"/>
              </a:cxn>
              <a:cxn ang="0">
                <a:pos x="98945286" y="110487977"/>
              </a:cxn>
              <a:cxn ang="0">
                <a:pos x="143087138" y="117252866"/>
              </a:cxn>
              <a:cxn ang="0">
                <a:pos x="151690963" y="82866200"/>
              </a:cxn>
              <a:cxn ang="0">
                <a:pos x="112412387" y="59753914"/>
              </a:cxn>
              <a:cxn ang="0">
                <a:pos x="123260801" y="43406084"/>
              </a:cxn>
              <a:cxn ang="0">
                <a:pos x="135792440" y="52425502"/>
              </a:cxn>
              <a:cxn ang="0">
                <a:pos x="158985661" y="57874779"/>
              </a:cxn>
              <a:cxn ang="0">
                <a:pos x="220896959" y="17663009"/>
              </a:cxn>
              <a:cxn ang="0">
                <a:pos x="245960238" y="375827"/>
              </a:cxn>
              <a:cxn ang="0">
                <a:pos x="267283400" y="39647813"/>
              </a:cxn>
              <a:cxn ang="0">
                <a:pos x="300015475" y="78168577"/>
              </a:cxn>
              <a:cxn ang="0">
                <a:pos x="317784488" y="85308859"/>
              </a:cxn>
              <a:cxn ang="0">
                <a:pos x="317597656" y="121574661"/>
              </a:cxn>
              <a:cxn ang="0">
                <a:pos x="287483835" y="155397370"/>
              </a:cxn>
              <a:cxn ang="0">
                <a:pos x="302447329" y="152578883"/>
              </a:cxn>
              <a:cxn ang="0">
                <a:pos x="325827383" y="152578883"/>
              </a:cxn>
              <a:cxn ang="0">
                <a:pos x="323208695" y="193730004"/>
              </a:cxn>
              <a:cxn ang="0">
                <a:pos x="336863062" y="210641358"/>
              </a:cxn>
              <a:cxn ang="0">
                <a:pos x="343970494" y="223794874"/>
              </a:cxn>
              <a:cxn ang="0">
                <a:pos x="314604870" y="235444649"/>
              </a:cxn>
              <a:cxn ang="0">
                <a:pos x="273081705" y="270019445"/>
              </a:cxn>
              <a:cxn ang="0">
                <a:pos x="237917776" y="276408073"/>
              </a:cxn>
              <a:cxn ang="0">
                <a:pos x="221831988" y="266825131"/>
              </a:cxn>
              <a:cxn ang="0">
                <a:pos x="194336855" y="253859312"/>
              </a:cxn>
              <a:cxn ang="0">
                <a:pos x="187790354" y="257993410"/>
              </a:cxn>
              <a:cxn ang="0">
                <a:pos x="186481226" y="270958796"/>
              </a:cxn>
              <a:cxn ang="0">
                <a:pos x="157676533" y="304030284"/>
              </a:cxn>
              <a:cxn ang="0">
                <a:pos x="135418342" y="309667258"/>
              </a:cxn>
            </a:cxnLst>
            <a:rect l="0" t="0" r="0" b="0"/>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3" name="Freeform 12"/>
          <p:cNvSpPr/>
          <p:nvPr/>
        </p:nvSpPr>
        <p:spPr>
          <a:xfrm>
            <a:off x="5867400" y="4676775"/>
            <a:ext cx="706438" cy="876300"/>
          </a:xfrm>
          <a:custGeom>
            <a:avLst/>
            <a:gdLst/>
            <a:ahLst/>
            <a:cxnLst>
              <a:cxn ang="0">
                <a:pos x="188079492" y="379398068"/>
              </a:cxn>
              <a:cxn ang="0">
                <a:pos x="160569507" y="377523375"/>
              </a:cxn>
              <a:cxn ang="0">
                <a:pos x="155142523" y="368151208"/>
              </a:cxn>
              <a:cxn ang="0">
                <a:pos x="132498006" y="352218048"/>
              </a:cxn>
              <a:cxn ang="0">
                <a:pos x="132684890" y="344157733"/>
              </a:cxn>
              <a:cxn ang="0">
                <a:pos x="152522257" y="302356405"/>
              </a:cxn>
              <a:cxn ang="0">
                <a:pos x="134182123" y="275550890"/>
              </a:cxn>
              <a:cxn ang="0">
                <a:pos x="116403505" y="267115636"/>
              </a:cxn>
              <a:cxn ang="0">
                <a:pos x="98437571" y="270864590"/>
              </a:cxn>
              <a:cxn ang="0">
                <a:pos x="75044654" y="287547627"/>
              </a:cxn>
              <a:cxn ang="0">
                <a:pos x="56330319" y="288297505"/>
              </a:cxn>
              <a:cxn ang="0">
                <a:pos x="39300102" y="261492423"/>
              </a:cxn>
              <a:cxn ang="0">
                <a:pos x="36306068" y="255868776"/>
              </a:cxn>
              <a:cxn ang="0">
                <a:pos x="37054468" y="209756086"/>
              </a:cxn>
              <a:cxn ang="0">
                <a:pos x="0" y="213130101"/>
              </a:cxn>
              <a:cxn ang="0">
                <a:pos x="18714334" y="198321757"/>
              </a:cxn>
              <a:cxn ang="0">
                <a:pos x="36118752" y="168704635"/>
              </a:cxn>
              <a:cxn ang="0">
                <a:pos x="28071501" y="134026708"/>
              </a:cxn>
              <a:cxn ang="0">
                <a:pos x="27135785" y="92974824"/>
              </a:cxn>
              <a:cxn ang="0">
                <a:pos x="23580234" y="78728888"/>
              </a:cxn>
              <a:cxn ang="0">
                <a:pos x="46973152" y="48549358"/>
              </a:cxn>
              <a:cxn ang="0">
                <a:pos x="82343503" y="37864906"/>
              </a:cxn>
              <a:cxn ang="0">
                <a:pos x="97314971" y="29617122"/>
              </a:cxn>
              <a:cxn ang="0">
                <a:pos x="88518888" y="9747539"/>
              </a:cxn>
              <a:cxn ang="0">
                <a:pos x="120894772" y="12371676"/>
              </a:cxn>
              <a:cxn ang="0">
                <a:pos x="137550790" y="14620875"/>
              </a:cxn>
              <a:cxn ang="0">
                <a:pos x="178722325" y="39739166"/>
              </a:cxn>
              <a:cxn ang="0">
                <a:pos x="195939859" y="46300159"/>
              </a:cxn>
              <a:cxn ang="0">
                <a:pos x="212782759" y="47237506"/>
              </a:cxn>
              <a:cxn ang="0">
                <a:pos x="224759760" y="33553544"/>
              </a:cxn>
              <a:cxn ang="0">
                <a:pos x="246842761" y="50611520"/>
              </a:cxn>
              <a:cxn ang="0">
                <a:pos x="258071362" y="56984611"/>
              </a:cxn>
              <a:cxn ang="0">
                <a:pos x="294377430" y="88101488"/>
              </a:cxn>
              <a:cxn ang="0">
                <a:pos x="294751630" y="134026708"/>
              </a:cxn>
              <a:cxn ang="0">
                <a:pos x="281838913" y="195697619"/>
              </a:cxn>
              <a:cxn ang="0">
                <a:pos x="284646063" y="207506888"/>
              </a:cxn>
              <a:cxn ang="0">
                <a:pos x="296997264" y="251932353"/>
              </a:cxn>
              <a:cxn ang="0">
                <a:pos x="300365930" y="285860836"/>
              </a:cxn>
              <a:cxn ang="0">
                <a:pos x="305606031" y="322788395"/>
              </a:cxn>
              <a:cxn ang="0">
                <a:pos x="242725694" y="323725742"/>
              </a:cxn>
              <a:cxn ang="0">
                <a:pos x="253954295" y="347906686"/>
              </a:cxn>
              <a:cxn ang="0">
                <a:pos x="250959828" y="358216200"/>
              </a:cxn>
              <a:cxn ang="0">
                <a:pos x="228876827" y="339283964"/>
              </a:cxn>
              <a:cxn ang="0">
                <a:pos x="209788293" y="338159148"/>
              </a:cxn>
              <a:cxn ang="0">
                <a:pos x="198933893" y="354467247"/>
              </a:cxn>
              <a:cxn ang="0">
                <a:pos x="188079492" y="379398068"/>
              </a:cxn>
            </a:cxnLst>
            <a:rect l="0" t="0" r="0" b="0"/>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4" name="Freeform 13"/>
          <p:cNvSpPr/>
          <p:nvPr/>
        </p:nvSpPr>
        <p:spPr>
          <a:xfrm>
            <a:off x="6505575" y="4656138"/>
            <a:ext cx="622300" cy="895350"/>
          </a:xfrm>
          <a:custGeom>
            <a:avLst/>
            <a:gdLst/>
            <a:ahLst/>
            <a:cxnLst>
              <a:cxn ang="0">
                <a:pos x="69951370" y="388209018"/>
              </a:cxn>
              <a:cxn ang="0">
                <a:pos x="56260770" y="382381222"/>
              </a:cxn>
              <a:cxn ang="0">
                <a:pos x="55698232" y="378621185"/>
              </a:cxn>
              <a:cxn ang="0">
                <a:pos x="79140364" y="349669946"/>
              </a:cxn>
              <a:cxn ang="0">
                <a:pos x="75764700" y="329930622"/>
              </a:cxn>
              <a:cxn ang="0">
                <a:pos x="52885540" y="335382501"/>
              </a:cxn>
              <a:cxn ang="0">
                <a:pos x="36757273" y="335570676"/>
              </a:cxn>
              <a:cxn ang="0">
                <a:pos x="30380972" y="312071316"/>
              </a:cxn>
              <a:cxn ang="0">
                <a:pos x="32444046" y="264696678"/>
              </a:cxn>
              <a:cxn ang="0">
                <a:pos x="27005308" y="259056623"/>
              </a:cxn>
              <a:cxn ang="0">
                <a:pos x="12940116" y="205666014"/>
              </a:cxn>
              <a:cxn ang="0">
                <a:pos x="10126991" y="162615505"/>
              </a:cxn>
              <a:cxn ang="0">
                <a:pos x="28317898" y="138363877"/>
              </a:cxn>
              <a:cxn ang="0">
                <a:pos x="28505411" y="106968960"/>
              </a:cxn>
              <a:cxn ang="0">
                <a:pos x="21379058" y="88357387"/>
              </a:cxn>
              <a:cxn ang="0">
                <a:pos x="16690805" y="82717766"/>
              </a:cxn>
              <a:cxn ang="0">
                <a:pos x="30568485" y="70685823"/>
              </a:cxn>
              <a:cxn ang="0">
                <a:pos x="50259927" y="65046202"/>
              </a:cxn>
              <a:cxn ang="0">
                <a:pos x="54573155" y="64670285"/>
              </a:cxn>
              <a:cxn ang="0">
                <a:pos x="96018681" y="34214944"/>
              </a:cxn>
              <a:cxn ang="0">
                <a:pos x="147028660" y="12783777"/>
              </a:cxn>
              <a:cxn ang="0">
                <a:pos x="166907616" y="375917"/>
              </a:cxn>
              <a:cxn ang="0">
                <a:pos x="168032692" y="28763065"/>
              </a:cxn>
              <a:cxn ang="0">
                <a:pos x="183598421" y="34027202"/>
              </a:cxn>
              <a:cxn ang="0">
                <a:pos x="195038001" y="10339667"/>
              </a:cxn>
              <a:cxn ang="0">
                <a:pos x="215854520" y="33650852"/>
              </a:cxn>
              <a:cxn ang="0">
                <a:pos x="246423005" y="27071222"/>
              </a:cxn>
              <a:cxn ang="0">
                <a:pos x="256737508" y="27259397"/>
              </a:cxn>
              <a:cxn ang="0">
                <a:pos x="240984701" y="59406147"/>
              </a:cxn>
              <a:cxn ang="0">
                <a:pos x="269490111" y="101517081"/>
              </a:cxn>
              <a:cxn ang="0">
                <a:pos x="268740060" y="115616784"/>
              </a:cxn>
              <a:cxn ang="0">
                <a:pos x="260300685" y="131408330"/>
              </a:cxn>
              <a:cxn ang="0">
                <a:pos x="218855158" y="148703977"/>
              </a:cxn>
              <a:cxn ang="0">
                <a:pos x="202351866" y="179722977"/>
              </a:cxn>
              <a:cxn ang="0">
                <a:pos x="202914405" y="203786429"/>
              </a:cxn>
              <a:cxn ang="0">
                <a:pos x="190912286" y="216382031"/>
              </a:cxn>
              <a:cxn ang="0">
                <a:pos x="174408994" y="258492531"/>
              </a:cxn>
              <a:cxn ang="0">
                <a:pos x="170095766" y="275036345"/>
              </a:cxn>
              <a:cxn ang="0">
                <a:pos x="153217449" y="306619436"/>
              </a:cxn>
              <a:cxn ang="0">
                <a:pos x="154905064" y="320155047"/>
              </a:cxn>
              <a:cxn ang="0">
                <a:pos x="147403686" y="360573704"/>
              </a:cxn>
              <a:cxn ang="0">
                <a:pos x="150966862" y="369221528"/>
              </a:cxn>
              <a:cxn ang="0">
                <a:pos x="130525368" y="380501204"/>
              </a:cxn>
              <a:cxn ang="0">
                <a:pos x="87392226" y="382381222"/>
              </a:cxn>
              <a:cxn ang="0">
                <a:pos x="69951370" y="388209018"/>
              </a:cxn>
            </a:cxnLst>
            <a:rect l="0" t="0" r="0" b="0"/>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5" name="Freeform 14"/>
          <p:cNvSpPr/>
          <p:nvPr/>
        </p:nvSpPr>
        <p:spPr>
          <a:xfrm>
            <a:off x="4410075" y="4029075"/>
            <a:ext cx="1282700" cy="1301750"/>
          </a:xfrm>
          <a:custGeom>
            <a:avLst/>
            <a:gdLst/>
            <a:ahLst/>
            <a:cxnLst>
              <a:cxn ang="0">
                <a:pos x="239131990" y="561474602"/>
              </a:cxn>
              <a:cxn ang="0">
                <a:pos x="200338432" y="531676779"/>
              </a:cxn>
              <a:cxn ang="0">
                <a:pos x="198839279" y="480701599"/>
              </a:cxn>
              <a:cxn ang="0">
                <a:pos x="150675475" y="422980004"/>
              </a:cxn>
              <a:cxn ang="0">
                <a:pos x="126874744" y="397867528"/>
              </a:cxn>
              <a:cxn ang="0">
                <a:pos x="108508714" y="356262611"/>
              </a:cxn>
              <a:cxn ang="0">
                <a:pos x="83771176" y="392619835"/>
              </a:cxn>
              <a:cxn ang="0">
                <a:pos x="78710940" y="337709535"/>
              </a:cxn>
              <a:cxn ang="0">
                <a:pos x="74213481" y="273241091"/>
              </a:cxn>
              <a:cxn ang="0">
                <a:pos x="83583728" y="232385968"/>
              </a:cxn>
              <a:cxn ang="0">
                <a:pos x="59970446" y="175226719"/>
              </a:cxn>
              <a:cxn ang="0">
                <a:pos x="7683646" y="108884223"/>
              </a:cxn>
              <a:cxn ang="0">
                <a:pos x="1686601" y="103262066"/>
              </a:cxn>
              <a:cxn ang="0">
                <a:pos x="15742188" y="46477280"/>
              </a:cxn>
              <a:cxn ang="0">
                <a:pos x="2248946" y="15554765"/>
              </a:cxn>
              <a:cxn ang="0">
                <a:pos x="64842801" y="38606173"/>
              </a:cxn>
              <a:cxn ang="0">
                <a:pos x="114880655" y="101762477"/>
              </a:cxn>
              <a:cxn ang="0">
                <a:pos x="139431178" y="94453716"/>
              </a:cxn>
              <a:cxn ang="0">
                <a:pos x="162107652" y="107384635"/>
              </a:cxn>
              <a:cxn ang="0">
                <a:pos x="178224303" y="113944035"/>
              </a:cxn>
              <a:cxn ang="0">
                <a:pos x="214768916" y="101200565"/>
              </a:cxn>
              <a:cxn ang="0">
                <a:pos x="212707418" y="42916624"/>
              </a:cxn>
              <a:cxn ang="0">
                <a:pos x="236695596" y="63156737"/>
              </a:cxn>
              <a:cxn ang="0">
                <a:pos x="277363204" y="54910733"/>
              </a:cxn>
              <a:cxn ang="0">
                <a:pos x="300976486" y="8995798"/>
              </a:cxn>
              <a:cxn ang="0">
                <a:pos x="336208960" y="42354278"/>
              </a:cxn>
              <a:cxn ang="0">
                <a:pos x="371816331" y="89206456"/>
              </a:cxn>
              <a:cxn ang="0">
                <a:pos x="436284669" y="117317675"/>
              </a:cxn>
              <a:cxn ang="0">
                <a:pos x="489508277" y="118629382"/>
              </a:cxn>
              <a:cxn ang="0">
                <a:pos x="543294230" y="135870751"/>
              </a:cxn>
              <a:cxn ang="0">
                <a:pos x="555100871" y="175601183"/>
              </a:cxn>
              <a:cxn ang="0">
                <a:pos x="501877263" y="256374186"/>
              </a:cxn>
              <a:cxn ang="0">
                <a:pos x="438533615" y="229012761"/>
              </a:cxn>
              <a:cxn ang="0">
                <a:pos x="435534876" y="255999289"/>
              </a:cxn>
              <a:cxn ang="0">
                <a:pos x="437971270" y="329650979"/>
              </a:cxn>
              <a:cxn ang="0">
                <a:pos x="455774955" y="379876365"/>
              </a:cxn>
              <a:cxn ang="0">
                <a:pos x="483511233" y="430851111"/>
              </a:cxn>
              <a:cxn ang="0">
                <a:pos x="434410619" y="447343119"/>
              </a:cxn>
              <a:cxn ang="0">
                <a:pos x="401426658" y="432537715"/>
              </a:cxn>
              <a:cxn ang="0">
                <a:pos x="365256942" y="388496833"/>
              </a:cxn>
              <a:cxn ang="0">
                <a:pos x="324964664" y="398616889"/>
              </a:cxn>
              <a:cxn ang="0">
                <a:pos x="308847580" y="417920192"/>
              </a:cxn>
              <a:cxn ang="0">
                <a:pos x="288045155" y="473767735"/>
              </a:cxn>
              <a:cxn ang="0">
                <a:pos x="284297057" y="502440867"/>
              </a:cxn>
              <a:cxn ang="0">
                <a:pos x="296103698" y="542733645"/>
              </a:cxn>
              <a:cxn ang="0">
                <a:pos x="244379242" y="563536103"/>
              </a:cxn>
            </a:cxnLst>
            <a:rect l="0" t="0" r="0" b="0"/>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tx2">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6" name="Freeform 15"/>
          <p:cNvSpPr/>
          <p:nvPr/>
        </p:nvSpPr>
        <p:spPr>
          <a:xfrm>
            <a:off x="2016125" y="3416300"/>
            <a:ext cx="2579688" cy="1647825"/>
          </a:xfrm>
          <a:custGeom>
            <a:avLst/>
            <a:gdLst/>
            <a:ahLst/>
            <a:cxnLst>
              <a:cxn ang="0">
                <a:pos x="720504217" y="707812905"/>
              </a:cxn>
              <a:cxn ang="0">
                <a:pos x="704564023" y="677274687"/>
              </a:cxn>
              <a:cxn ang="0">
                <a:pos x="680184520" y="636806668"/>
              </a:cxn>
              <a:cxn ang="0">
                <a:pos x="647366143" y="627439127"/>
              </a:cxn>
              <a:cxn ang="0">
                <a:pos x="603108276" y="595589401"/>
              </a:cxn>
              <a:cxn ang="0">
                <a:pos x="575728159" y="591842298"/>
              </a:cxn>
              <a:cxn ang="0">
                <a:pos x="541972225" y="617884165"/>
              </a:cxn>
              <a:cxn ang="0">
                <a:pos x="533345839" y="650295719"/>
              </a:cxn>
              <a:cxn ang="0">
                <a:pos x="521718405" y="595964241"/>
              </a:cxn>
              <a:cxn ang="0">
                <a:pos x="450268366" y="602146506"/>
              </a:cxn>
              <a:cxn ang="0">
                <a:pos x="411636271" y="571046460"/>
              </a:cxn>
              <a:cxn ang="0">
                <a:pos x="347124584" y="535824472"/>
              </a:cxn>
              <a:cxn ang="0">
                <a:pos x="320869969" y="516714549"/>
              </a:cxn>
              <a:cxn ang="0">
                <a:pos x="277362147" y="461071131"/>
              </a:cxn>
              <a:cxn ang="0">
                <a:pos x="246419316" y="449830255"/>
              </a:cxn>
              <a:cxn ang="0">
                <a:pos x="209475256" y="410861163"/>
              </a:cxn>
              <a:cxn ang="0">
                <a:pos x="167280013" y="356341832"/>
              </a:cxn>
              <a:cxn ang="0">
                <a:pos x="129960931" y="367020880"/>
              </a:cxn>
              <a:cxn ang="0">
                <a:pos x="86453109" y="321307263"/>
              </a:cxn>
              <a:cxn ang="0">
                <a:pos x="12564557" y="261729754"/>
              </a:cxn>
              <a:cxn ang="0">
                <a:pos x="19315831" y="223884750"/>
              </a:cxn>
              <a:cxn ang="0">
                <a:pos x="27567628" y="160747125"/>
              </a:cxn>
              <a:cxn ang="0">
                <a:pos x="60386005" y="178171132"/>
              </a:cxn>
              <a:cxn ang="0">
                <a:pos x="63198675" y="123651801"/>
              </a:cxn>
              <a:cxn ang="0">
                <a:pos x="63011164" y="55643419"/>
              </a:cxn>
              <a:cxn ang="0">
                <a:pos x="91141325" y="56392666"/>
              </a:cxn>
              <a:cxn ang="0">
                <a:pos x="130148443" y="41404687"/>
              </a:cxn>
              <a:cxn ang="0">
                <a:pos x="181345094" y="3934523"/>
              </a:cxn>
              <a:cxn ang="0">
                <a:pos x="236854939" y="26791115"/>
              </a:cxn>
              <a:cxn ang="0">
                <a:pos x="290864694" y="16486907"/>
              </a:cxn>
              <a:cxn ang="0">
                <a:pos x="328933821" y="53020403"/>
              </a:cxn>
              <a:cxn ang="0">
                <a:pos x="382381042" y="44027702"/>
              </a:cxn>
              <a:cxn ang="0">
                <a:pos x="450080855" y="47587385"/>
              </a:cxn>
              <a:cxn ang="0">
                <a:pos x="519655780" y="27165956"/>
              </a:cxn>
              <a:cxn ang="0">
                <a:pos x="604045832" y="33723061"/>
              </a:cxn>
              <a:cxn ang="0">
                <a:pos x="627299834" y="64261279"/>
              </a:cxn>
              <a:cxn ang="0">
                <a:pos x="629925425" y="118968031"/>
              </a:cxn>
              <a:cxn ang="0">
                <a:pos x="659180655" y="254048128"/>
              </a:cxn>
              <a:cxn ang="0">
                <a:pos x="711127352" y="275031385"/>
              </a:cxn>
              <a:cxn ang="0">
                <a:pos x="815583713" y="337044922"/>
              </a:cxn>
              <a:cxn ang="0">
                <a:pos x="890409822" y="342665360"/>
              </a:cxn>
              <a:cxn ang="0">
                <a:pos x="921352653" y="383320367"/>
              </a:cxn>
              <a:cxn ang="0">
                <a:pos x="955296532" y="419104616"/>
              </a:cxn>
              <a:cxn ang="0">
                <a:pos x="972736816" y="407301480"/>
              </a:cxn>
              <a:cxn ang="0">
                <a:pos x="1011743933" y="407114060"/>
              </a:cxn>
              <a:cxn ang="0">
                <a:pos x="1037060992" y="374702506"/>
              </a:cxn>
              <a:cxn ang="0">
                <a:pos x="1092383326" y="445333904"/>
              </a:cxn>
              <a:cxn ang="0">
                <a:pos x="1117137851" y="521398320"/>
              </a:cxn>
              <a:cxn ang="0">
                <a:pos x="1109449021" y="600460591"/>
              </a:cxn>
              <a:cxn ang="0">
                <a:pos x="1106448407" y="612638135"/>
              </a:cxn>
              <a:cxn ang="0">
                <a:pos x="1071566972" y="610389960"/>
              </a:cxn>
              <a:cxn ang="0">
                <a:pos x="1075505575" y="660787780"/>
              </a:cxn>
              <a:cxn ang="0">
                <a:pos x="1054501710" y="663410363"/>
              </a:cxn>
              <a:cxn ang="0">
                <a:pos x="1003680081" y="668281553"/>
              </a:cxn>
              <a:cxn ang="0">
                <a:pos x="973674806" y="668094133"/>
              </a:cxn>
              <a:cxn ang="0">
                <a:pos x="934855200" y="638867423"/>
              </a:cxn>
              <a:cxn ang="0">
                <a:pos x="896410617" y="644113453"/>
              </a:cxn>
              <a:cxn ang="0">
                <a:pos x="844838942" y="678398775"/>
              </a:cxn>
              <a:cxn ang="0">
                <a:pos x="802081166" y="704815050"/>
              </a:cxn>
            </a:cxnLst>
            <a:rect l="0" t="0" r="0" b="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7" name="Freeform 16"/>
          <p:cNvSpPr/>
          <p:nvPr/>
        </p:nvSpPr>
        <p:spPr>
          <a:xfrm>
            <a:off x="7075488" y="4562475"/>
            <a:ext cx="485775" cy="496888"/>
          </a:xfrm>
          <a:custGeom>
            <a:avLst/>
            <a:gdLst/>
            <a:ahLst/>
            <a:cxnLst>
              <a:cxn ang="0">
                <a:pos x="90081960" y="214693639"/>
              </a:cxn>
              <a:cxn ang="0">
                <a:pos x="61248023" y="201625484"/>
              </a:cxn>
              <a:cxn ang="0">
                <a:pos x="48810186" y="163540531"/>
              </a:cxn>
              <a:cxn ang="0">
                <a:pos x="38068003" y="153459322"/>
              </a:cxn>
              <a:cxn ang="0">
                <a:pos x="27326255" y="151965633"/>
              </a:cxn>
              <a:cxn ang="0">
                <a:pos x="0" y="96892296"/>
              </a:cxn>
              <a:cxn ang="0">
                <a:pos x="15076390" y="73929157"/>
              </a:cxn>
              <a:cxn ang="0">
                <a:pos x="33922202" y="54886681"/>
              </a:cxn>
              <a:cxn ang="0">
                <a:pos x="41271774" y="43498872"/>
              </a:cxn>
              <a:cxn ang="0">
                <a:pos x="42591050" y="13628558"/>
              </a:cxn>
              <a:cxn ang="0">
                <a:pos x="65394258" y="10454524"/>
              </a:cxn>
              <a:cxn ang="0">
                <a:pos x="81036300" y="10827838"/>
              </a:cxn>
              <a:cxn ang="0">
                <a:pos x="117219808" y="9894552"/>
              </a:cxn>
              <a:cxn ang="0">
                <a:pos x="146618963" y="19229134"/>
              </a:cxn>
              <a:cxn ang="0">
                <a:pos x="172625942" y="11948212"/>
              </a:cxn>
              <a:cxn ang="0">
                <a:pos x="187136679" y="18295416"/>
              </a:cxn>
              <a:cxn ang="0">
                <a:pos x="209939887" y="21469450"/>
              </a:cxn>
              <a:cxn ang="0">
                <a:pos x="183744502" y="56193712"/>
              </a:cxn>
              <a:cxn ang="0">
                <a:pos x="201271039" y="56567026"/>
              </a:cxn>
              <a:cxn ang="0">
                <a:pos x="208621044" y="49472762"/>
              </a:cxn>
              <a:cxn ang="0">
                <a:pos x="206736116" y="64034605"/>
              </a:cxn>
              <a:cxn ang="0">
                <a:pos x="184875373" y="72809215"/>
              </a:cxn>
              <a:cxn ang="0">
                <a:pos x="186006243" y="83823709"/>
              </a:cxn>
              <a:cxn ang="0">
                <a:pos x="197502050" y="90171346"/>
              </a:cxn>
              <a:cxn ang="0">
                <a:pos x="194863497" y="121348691"/>
              </a:cxn>
              <a:cxn ang="0">
                <a:pos x="193544221" y="145618429"/>
              </a:cxn>
              <a:cxn ang="0">
                <a:pos x="188644361" y="146738372"/>
              </a:cxn>
              <a:cxn ang="0">
                <a:pos x="188079143" y="139457450"/>
              </a:cxn>
              <a:cxn ang="0">
                <a:pos x="154910999" y="162980560"/>
              </a:cxn>
              <a:cxn ang="0">
                <a:pos x="150576358" y="173435084"/>
              </a:cxn>
              <a:cxn ang="0">
                <a:pos x="149257082" y="207039403"/>
              </a:cxn>
              <a:cxn ang="0">
                <a:pos x="143226787" y="205545715"/>
              </a:cxn>
              <a:cxn ang="0">
                <a:pos x="90081960" y="214693639"/>
              </a:cxn>
            </a:cxnLst>
            <a:rect l="0" t="0" r="0" b="0"/>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8" name="Freeform 17"/>
          <p:cNvSpPr/>
          <p:nvPr/>
        </p:nvSpPr>
        <p:spPr>
          <a:xfrm>
            <a:off x="5426075" y="4346575"/>
            <a:ext cx="611188" cy="660400"/>
          </a:xfrm>
          <a:custGeom>
            <a:avLst/>
            <a:gdLst/>
            <a:ahLst/>
            <a:cxnLst>
              <a:cxn ang="0">
                <a:pos x="213144343" y="285798270"/>
              </a:cxn>
              <a:cxn ang="0">
                <a:pos x="171303738" y="244782496"/>
              </a:cxn>
              <a:cxn ang="0">
                <a:pos x="123083560" y="204890615"/>
              </a:cxn>
              <a:cxn ang="0">
                <a:pos x="112763969" y="222495511"/>
              </a:cxn>
              <a:cxn ang="0">
                <a:pos x="86871429" y="249465018"/>
              </a:cxn>
              <a:cxn ang="0">
                <a:pos x="86683871" y="251899323"/>
              </a:cxn>
              <a:cxn ang="0">
                <a:pos x="80116741" y="254708836"/>
              </a:cxn>
              <a:cxn ang="0">
                <a:pos x="67545587" y="259390925"/>
              </a:cxn>
              <a:cxn ang="0">
                <a:pos x="22702754" y="243471650"/>
              </a:cxn>
              <a:cxn ang="0">
                <a:pos x="24016093" y="211071370"/>
              </a:cxn>
              <a:cxn ang="0">
                <a:pos x="2064005" y="182229287"/>
              </a:cxn>
              <a:cxn ang="0">
                <a:pos x="6567131" y="133347570"/>
              </a:cxn>
              <a:cxn ang="0">
                <a:pos x="1313339" y="98325164"/>
              </a:cxn>
              <a:cxn ang="0">
                <a:pos x="3189786" y="97013885"/>
              </a:cxn>
              <a:cxn ang="0">
                <a:pos x="22890312" y="110498855"/>
              </a:cxn>
              <a:cxn ang="0">
                <a:pos x="37150354" y="124919896"/>
              </a:cxn>
              <a:cxn ang="0">
                <a:pos x="101693713" y="70793928"/>
              </a:cxn>
              <a:cxn ang="0">
                <a:pos x="121582230" y="38767990"/>
              </a:cxn>
              <a:cxn ang="0">
                <a:pos x="121769788" y="12361078"/>
              </a:cxn>
              <a:cxn ang="0">
                <a:pos x="133778268" y="5243818"/>
              </a:cxn>
              <a:cxn ang="0">
                <a:pos x="182936235" y="15170158"/>
              </a:cxn>
              <a:cxn ang="0">
                <a:pos x="202637194" y="34085901"/>
              </a:cxn>
              <a:cxn ang="0">
                <a:pos x="226465729" y="40828386"/>
              </a:cxn>
              <a:cxn ang="0">
                <a:pos x="264554307" y="84653240"/>
              </a:cxn>
              <a:cxn ang="0">
                <a:pos x="230218623" y="111434927"/>
              </a:cxn>
              <a:cxn ang="0">
                <a:pos x="161359263" y="119488258"/>
              </a:cxn>
              <a:cxn ang="0">
                <a:pos x="163048152" y="131849336"/>
              </a:cxn>
              <a:cxn ang="0">
                <a:pos x="174117975" y="177359811"/>
              </a:cxn>
              <a:cxn ang="0">
                <a:pos x="190816705" y="194402545"/>
              </a:cxn>
              <a:cxn ang="0">
                <a:pos x="206952762" y="217439080"/>
              </a:cxn>
              <a:cxn ang="0">
                <a:pos x="212769227" y="239163903"/>
              </a:cxn>
              <a:cxn ang="0">
                <a:pos x="213144343" y="285798270"/>
              </a:cxn>
            </a:cxnLst>
            <a:rect l="0" t="0" r="0" b="0"/>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9" name="Freeform 18"/>
          <p:cNvSpPr/>
          <p:nvPr/>
        </p:nvSpPr>
        <p:spPr>
          <a:xfrm>
            <a:off x="5811838" y="4214813"/>
            <a:ext cx="993775" cy="628650"/>
          </a:xfrm>
          <a:custGeom>
            <a:avLst/>
            <a:gdLst/>
            <a:ahLst/>
            <a:cxnLst>
              <a:cxn ang="0">
                <a:pos x="45790761" y="272176875"/>
              </a:cxn>
              <a:cxn ang="0">
                <a:pos x="2814974" y="220815477"/>
              </a:cxn>
              <a:cxn ang="0">
                <a:pos x="4128888" y="203008057"/>
              </a:cxn>
              <a:cxn ang="0">
                <a:pos x="4879201" y="190823850"/>
              </a:cxn>
              <a:cxn ang="0">
                <a:pos x="0" y="180138965"/>
              </a:cxn>
              <a:cxn ang="0">
                <a:pos x="55174440" y="177889766"/>
              </a:cxn>
              <a:cxn ang="0">
                <a:pos x="87077910" y="155395613"/>
              </a:cxn>
              <a:cxn ang="0">
                <a:pos x="102841850" y="144711160"/>
              </a:cxn>
              <a:cxn ang="0">
                <a:pos x="103405018" y="133089361"/>
              </a:cxn>
              <a:cxn ang="0">
                <a:pos x="61742712" y="91475502"/>
              </a:cxn>
              <a:cxn ang="0">
                <a:pos x="58740160" y="83977595"/>
              </a:cxn>
              <a:cxn ang="0">
                <a:pos x="57801836" y="56422203"/>
              </a:cxn>
              <a:cxn ang="0">
                <a:pos x="79383302" y="39739166"/>
              </a:cxn>
              <a:cxn ang="0">
                <a:pos x="77882242" y="13309023"/>
              </a:cxn>
              <a:cxn ang="0">
                <a:pos x="62868615" y="0"/>
              </a:cxn>
              <a:cxn ang="0">
                <a:pos x="113914167" y="1312285"/>
              </a:cxn>
              <a:cxn ang="0">
                <a:pos x="134745320" y="5623647"/>
              </a:cxn>
              <a:cxn ang="0">
                <a:pos x="180724092" y="39926635"/>
              </a:cxn>
              <a:cxn ang="0">
                <a:pos x="194611383" y="46300159"/>
              </a:cxn>
              <a:cxn ang="0">
                <a:pos x="261608453" y="49299235"/>
              </a:cxn>
              <a:cxn ang="0">
                <a:pos x="283753520" y="64482518"/>
              </a:cxn>
              <a:cxn ang="0">
                <a:pos x="300455785" y="85851856"/>
              </a:cxn>
              <a:cxn ang="0">
                <a:pos x="331608508" y="89788278"/>
              </a:cxn>
              <a:cxn ang="0">
                <a:pos x="354316310" y="100660633"/>
              </a:cxn>
              <a:cxn ang="0">
                <a:pos x="382466482" y="107596132"/>
              </a:cxn>
              <a:cxn ang="0">
                <a:pos x="391286993" y="121280093"/>
              </a:cxn>
              <a:cxn ang="0">
                <a:pos x="411742556" y="134026708"/>
              </a:cxn>
              <a:cxn ang="0">
                <a:pos x="401984154" y="154646168"/>
              </a:cxn>
              <a:cxn ang="0">
                <a:pos x="417935672" y="178452174"/>
              </a:cxn>
              <a:cxn ang="0">
                <a:pos x="430509482" y="202633118"/>
              </a:cxn>
              <a:cxn ang="0">
                <a:pos x="430509482" y="205069786"/>
              </a:cxn>
              <a:cxn ang="0">
                <a:pos x="366139374" y="237311045"/>
              </a:cxn>
              <a:cxn ang="0">
                <a:pos x="351688915" y="249120747"/>
              </a:cxn>
              <a:cxn ang="0">
                <a:pos x="317346061" y="265428845"/>
              </a:cxn>
              <a:cxn ang="0">
                <a:pos x="310777355" y="268990330"/>
              </a:cxn>
              <a:cxn ang="0">
                <a:pos x="292949188" y="252682231"/>
              </a:cxn>
              <a:cxn ang="0">
                <a:pos x="257104408" y="227751409"/>
              </a:cxn>
              <a:cxn ang="0">
                <a:pos x="234772196" y="240685493"/>
              </a:cxn>
              <a:cxn ang="0">
                <a:pos x="164208972" y="208256765"/>
              </a:cxn>
              <a:cxn ang="0">
                <a:pos x="130616865" y="199446573"/>
              </a:cxn>
              <a:cxn ang="0">
                <a:pos x="116166406" y="224189925"/>
              </a:cxn>
              <a:cxn ang="0">
                <a:pos x="112413107" y="230937955"/>
              </a:cxn>
              <a:cxn ang="0">
                <a:pos x="104155331" y="229438200"/>
              </a:cxn>
              <a:cxn ang="0">
                <a:pos x="55362018" y="265616315"/>
              </a:cxn>
              <a:cxn ang="0">
                <a:pos x="45790761" y="272176875"/>
              </a:cxn>
            </a:cxnLst>
            <a:rect l="0" t="0" r="0" b="0"/>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0" name="Freeform 19"/>
          <p:cNvSpPr/>
          <p:nvPr/>
        </p:nvSpPr>
        <p:spPr>
          <a:xfrm>
            <a:off x="6634163" y="3944938"/>
            <a:ext cx="611187" cy="779462"/>
          </a:xfrm>
          <a:custGeom>
            <a:avLst/>
            <a:gdLst/>
            <a:ahLst/>
            <a:cxnLst>
              <a:cxn ang="0">
                <a:pos x="121582031" y="335661180"/>
              </a:cxn>
              <a:cxn ang="0">
                <a:pos x="118580241" y="333226281"/>
              </a:cxn>
              <a:cxn ang="0">
                <a:pos x="119330472" y="307377226"/>
              </a:cxn>
              <a:cxn ang="0">
                <a:pos x="113889565" y="302319595"/>
              </a:cxn>
              <a:cxn ang="0">
                <a:pos x="86308181" y="317117255"/>
              </a:cxn>
              <a:cxn ang="0">
                <a:pos x="80304167" y="319926954"/>
              </a:cxn>
              <a:cxn ang="0">
                <a:pos x="71861037" y="309999525"/>
              </a:cxn>
              <a:cxn ang="0">
                <a:pos x="68296141" y="303630961"/>
              </a:cxn>
              <a:cxn ang="0">
                <a:pos x="56475671" y="273286475"/>
              </a:cxn>
              <a:cxn ang="0">
                <a:pos x="51784995" y="269540210"/>
              </a:cxn>
              <a:cxn ang="0">
                <a:pos x="62104569" y="253806417"/>
              </a:cxn>
              <a:cxn ang="0">
                <a:pos x="33397406" y="228519129"/>
              </a:cxn>
              <a:cxn ang="0">
                <a:pos x="32271627" y="220652232"/>
              </a:cxn>
              <a:cxn ang="0">
                <a:pos x="29269836" y="218779100"/>
              </a:cxn>
              <a:cxn ang="0">
                <a:pos x="48032541" y="200797375"/>
              </a:cxn>
              <a:cxn ang="0">
                <a:pos x="57038345" y="189371180"/>
              </a:cxn>
              <a:cxn ang="0">
                <a:pos x="44092096" y="146664366"/>
              </a:cxn>
              <a:cxn ang="0">
                <a:pos x="30958289" y="146289999"/>
              </a:cxn>
              <a:cxn ang="0">
                <a:pos x="26080055" y="151721997"/>
              </a:cxn>
              <a:cxn ang="0">
                <a:pos x="21952486" y="152283764"/>
              </a:cxn>
              <a:cxn ang="0">
                <a:pos x="10694690" y="123812410"/>
              </a:cxn>
              <a:cxn ang="0">
                <a:pos x="0" y="115570714"/>
              </a:cxn>
              <a:cxn ang="0">
                <a:pos x="24016054" y="85413628"/>
              </a:cxn>
              <a:cxn ang="0">
                <a:pos x="24954276" y="40646282"/>
              </a:cxn>
              <a:cxn ang="0">
                <a:pos x="26830719" y="39522748"/>
              </a:cxn>
              <a:cxn ang="0">
                <a:pos x="32647175" y="42145047"/>
              </a:cxn>
              <a:cxn ang="0">
                <a:pos x="51222322" y="68930235"/>
              </a:cxn>
              <a:cxn ang="0">
                <a:pos x="62479685" y="69305035"/>
              </a:cxn>
              <a:cxn ang="0">
                <a:pos x="75238376" y="38211383"/>
              </a:cxn>
              <a:cxn ang="0">
                <a:pos x="75989040" y="30906253"/>
              </a:cxn>
              <a:cxn ang="0">
                <a:pos x="54599228" y="9553062"/>
              </a:cxn>
              <a:cxn ang="0">
                <a:pos x="64168571" y="0"/>
              </a:cxn>
              <a:cxn ang="0">
                <a:pos x="67170361" y="0"/>
              </a:cxn>
              <a:cxn ang="0">
                <a:pos x="90998857" y="35027317"/>
              </a:cxn>
              <a:cxn ang="0">
                <a:pos x="100380209" y="46827878"/>
              </a:cxn>
              <a:cxn ang="0">
                <a:pos x="141846064" y="56567907"/>
              </a:cxn>
              <a:cxn ang="0">
                <a:pos x="150101636" y="63498238"/>
              </a:cxn>
              <a:cxn ang="0">
                <a:pos x="178620809" y="115758114"/>
              </a:cxn>
              <a:cxn ang="0">
                <a:pos x="180872368" y="120066145"/>
              </a:cxn>
              <a:cxn ang="0">
                <a:pos x="203762642" y="116319880"/>
              </a:cxn>
              <a:cxn ang="0">
                <a:pos x="215770669" y="108078184"/>
              </a:cxn>
              <a:cxn ang="0">
                <a:pos x="224026242" y="131679739"/>
              </a:cxn>
              <a:cxn ang="0">
                <a:pos x="198321735" y="134676405"/>
              </a:cxn>
              <a:cxn ang="0">
                <a:pos x="191567057" y="149099265"/>
              </a:cxn>
              <a:cxn ang="0">
                <a:pos x="190253720" y="163335158"/>
              </a:cxn>
              <a:cxn ang="0">
                <a:pos x="184812380" y="179069384"/>
              </a:cxn>
              <a:cxn ang="0">
                <a:pos x="208640876" y="203044874"/>
              </a:cxn>
              <a:cxn ang="0">
                <a:pos x="222900462" y="213721902"/>
              </a:cxn>
              <a:cxn ang="0">
                <a:pos x="231906699" y="221963598"/>
              </a:cxn>
              <a:cxn ang="0">
                <a:pos x="258924976" y="225709430"/>
              </a:cxn>
              <a:cxn ang="0">
                <a:pos x="264178758" y="230205294"/>
              </a:cxn>
              <a:cxn ang="0">
                <a:pos x="264741432" y="238633958"/>
              </a:cxn>
              <a:cxn ang="0">
                <a:pos x="236409817" y="261298514"/>
              </a:cxn>
              <a:cxn ang="0">
                <a:pos x="237535597" y="272912108"/>
              </a:cxn>
              <a:cxn ang="0">
                <a:pos x="226840907" y="278905872"/>
              </a:cxn>
              <a:cxn ang="0">
                <a:pos x="226653349" y="308313792"/>
              </a:cxn>
              <a:cxn ang="0">
                <a:pos x="186876381" y="330041782"/>
              </a:cxn>
              <a:cxn ang="0">
                <a:pos x="156293207" y="332851481"/>
              </a:cxn>
              <a:cxn ang="0">
                <a:pos x="140907842" y="310374324"/>
              </a:cxn>
              <a:cxn ang="0">
                <a:pos x="131150941" y="318241221"/>
              </a:cxn>
              <a:cxn ang="0">
                <a:pos x="127586044" y="335848579"/>
              </a:cxn>
              <a:cxn ang="0">
                <a:pos x="121582031" y="335661180"/>
              </a:cxn>
            </a:cxnLst>
            <a:rect l="0" t="0" r="0" b="0"/>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1" name="Freeform 20"/>
          <p:cNvSpPr/>
          <p:nvPr/>
        </p:nvSpPr>
        <p:spPr>
          <a:xfrm>
            <a:off x="6788150" y="3844925"/>
            <a:ext cx="722313" cy="731838"/>
          </a:xfrm>
          <a:custGeom>
            <a:avLst/>
            <a:gdLst/>
            <a:ahLst/>
            <a:cxnLst>
              <a:cxn ang="0">
                <a:pos x="197414332" y="316915301"/>
              </a:cxn>
              <a:cxn ang="0">
                <a:pos x="178309607" y="312227207"/>
              </a:cxn>
              <a:cxn ang="0">
                <a:pos x="178309607" y="304726084"/>
              </a:cxn>
              <a:cxn ang="0">
                <a:pos x="198725661" y="291787275"/>
              </a:cxn>
              <a:cxn ang="0">
                <a:pos x="204157074" y="284473658"/>
              </a:cxn>
              <a:cxn ang="0">
                <a:pos x="171941654" y="260470671"/>
              </a:cxn>
              <a:cxn ang="0">
                <a:pos x="157706592" y="246593897"/>
              </a:cxn>
              <a:cxn ang="0">
                <a:pos x="136354431" y="230654119"/>
              </a:cxn>
              <a:cxn ang="0">
                <a:pos x="123243303" y="214902280"/>
              </a:cxn>
              <a:cxn ang="0">
                <a:pos x="130548229" y="195587386"/>
              </a:cxn>
              <a:cxn ang="0">
                <a:pos x="134856140" y="183960689"/>
              </a:cxn>
              <a:cxn ang="0">
                <a:pos x="162951043" y="178522570"/>
              </a:cxn>
              <a:cxn ang="0">
                <a:pos x="151712995" y="145143395"/>
              </a:cxn>
              <a:cxn ang="0">
                <a:pos x="133170455" y="147018893"/>
              </a:cxn>
              <a:cxn ang="0">
                <a:pos x="131297374" y="156770093"/>
              </a:cxn>
              <a:cxn ang="0">
                <a:pos x="118748430" y="158457650"/>
              </a:cxn>
              <a:cxn ang="0">
                <a:pos x="109196068" y="148893957"/>
              </a:cxn>
              <a:cxn ang="0">
                <a:pos x="83910352" y="97324927"/>
              </a:cxn>
              <a:cxn ang="0">
                <a:pos x="58062886" y="90573830"/>
              </a:cxn>
              <a:cxn ang="0">
                <a:pos x="36710725" y="83260646"/>
              </a:cxn>
              <a:cxn ang="0">
                <a:pos x="31841063" y="77635021"/>
              </a:cxn>
              <a:cxn ang="0">
                <a:pos x="3933122" y="37504749"/>
              </a:cxn>
              <a:cxn ang="0">
                <a:pos x="14234630" y="21190391"/>
              </a:cxn>
              <a:cxn ang="0">
                <a:pos x="20790410" y="28128562"/>
              </a:cxn>
              <a:cxn ang="0">
                <a:pos x="20790410" y="30003626"/>
              </a:cxn>
              <a:cxn ang="0">
                <a:pos x="38022054" y="50068978"/>
              </a:cxn>
              <a:cxn ang="0">
                <a:pos x="67240892" y="56444630"/>
              </a:cxn>
              <a:cxn ang="0">
                <a:pos x="95523189" y="44255413"/>
              </a:cxn>
              <a:cxn ang="0">
                <a:pos x="105075552" y="45005872"/>
              </a:cxn>
              <a:cxn ang="0">
                <a:pos x="117811890" y="29441107"/>
              </a:cxn>
              <a:cxn ang="0">
                <a:pos x="138227511" y="375013"/>
              </a:cxn>
              <a:cxn ang="0">
                <a:pos x="138789262" y="15751839"/>
              </a:cxn>
              <a:cxn ang="0">
                <a:pos x="157144841" y="30941591"/>
              </a:cxn>
              <a:cxn ang="0">
                <a:pos x="196665186" y="53444094"/>
              </a:cxn>
              <a:cxn ang="0">
                <a:pos x="238620362" y="130704102"/>
              </a:cxn>
              <a:cxn ang="0">
                <a:pos x="249858410" y="162958238"/>
              </a:cxn>
              <a:cxn ang="0">
                <a:pos x="302864240" y="197462451"/>
              </a:cxn>
              <a:cxn ang="0">
                <a:pos x="302864240" y="201025506"/>
              </a:cxn>
              <a:cxn ang="0">
                <a:pos x="270461426" y="202713063"/>
              </a:cxn>
              <a:cxn ang="0">
                <a:pos x="270461426" y="215089786"/>
              </a:cxn>
              <a:cxn ang="0">
                <a:pos x="289566150" y="222778416"/>
              </a:cxn>
              <a:cxn ang="0">
                <a:pos x="288254821" y="238155242"/>
              </a:cxn>
              <a:cxn ang="0">
                <a:pos x="310918311" y="249781939"/>
              </a:cxn>
              <a:cxn ang="0">
                <a:pos x="312603996" y="253532067"/>
              </a:cxn>
              <a:cxn ang="0">
                <a:pos x="288629610" y="277535488"/>
              </a:cxn>
              <a:cxn ang="0">
                <a:pos x="288629610" y="280535590"/>
              </a:cxn>
              <a:cxn ang="0">
                <a:pos x="260347312" y="303788552"/>
              </a:cxn>
              <a:cxn ang="0">
                <a:pos x="240493443" y="309977130"/>
              </a:cxn>
              <a:cxn ang="0">
                <a:pos x="239369508" y="313164739"/>
              </a:cxn>
              <a:cxn ang="0">
                <a:pos x="210712854" y="310539649"/>
              </a:cxn>
              <a:cxn ang="0">
                <a:pos x="197414332" y="316915301"/>
              </a:cxn>
            </a:cxnLst>
            <a:rect l="0" t="0" r="0" b="0"/>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2" name="Freeform 21"/>
          <p:cNvSpPr/>
          <p:nvPr/>
        </p:nvSpPr>
        <p:spPr>
          <a:xfrm>
            <a:off x="6057900" y="3705225"/>
            <a:ext cx="736600" cy="736600"/>
          </a:xfrm>
          <a:custGeom>
            <a:avLst/>
            <a:gdLst/>
            <a:ahLst/>
            <a:cxnLst>
              <a:cxn ang="0">
                <a:pos x="271853062" y="318976814"/>
              </a:cxn>
              <a:cxn ang="0">
                <a:pos x="246695139" y="314663741"/>
              </a:cxn>
              <a:cxn ang="0">
                <a:pos x="226982423" y="303787524"/>
              </a:cxn>
              <a:cxn ang="0">
                <a:pos x="189245539" y="294223849"/>
              </a:cxn>
              <a:cxn ang="0">
                <a:pos x="179107756" y="277909090"/>
              </a:cxn>
              <a:cxn ang="0">
                <a:pos x="159957890" y="265157812"/>
              </a:cxn>
              <a:cxn ang="0">
                <a:pos x="91055892" y="261594764"/>
              </a:cxn>
              <a:cxn ang="0">
                <a:pos x="47311385" y="237779330"/>
              </a:cxn>
              <a:cxn ang="0">
                <a:pos x="33606292" y="222215028"/>
              </a:cxn>
              <a:cxn ang="0">
                <a:pos x="9950599" y="166895546"/>
              </a:cxn>
              <a:cxn ang="0">
                <a:pos x="563282" y="138954545"/>
              </a:cxn>
              <a:cxn ang="0">
                <a:pos x="187616" y="116827098"/>
              </a:cxn>
              <a:cxn ang="0">
                <a:pos x="28349134" y="102199894"/>
              </a:cxn>
              <a:cxn ang="0">
                <a:pos x="37924068" y="97511810"/>
              </a:cxn>
              <a:cxn ang="0">
                <a:pos x="78289314" y="81947508"/>
              </a:cxn>
              <a:cxn ang="0">
                <a:pos x="118466511" y="73133857"/>
              </a:cxn>
              <a:cxn ang="0">
                <a:pos x="147566544" y="46880844"/>
              </a:cxn>
              <a:cxn ang="0">
                <a:pos x="162773868" y="0"/>
              </a:cxn>
              <a:cxn ang="0">
                <a:pos x="192625233" y="7501108"/>
              </a:cxn>
              <a:cxn ang="0">
                <a:pos x="237120206" y="8626145"/>
              </a:cxn>
              <a:cxn ang="0">
                <a:pos x="244254827" y="19877374"/>
              </a:cxn>
              <a:cxn ang="0">
                <a:pos x="250638116" y="49505929"/>
              </a:cxn>
              <a:cxn ang="0">
                <a:pos x="232426764" y="70508772"/>
              </a:cxn>
              <a:cxn ang="0">
                <a:pos x="225855859" y="72758845"/>
              </a:cxn>
              <a:cxn ang="0">
                <a:pos x="225855859" y="77071917"/>
              </a:cxn>
              <a:cxn ang="0">
                <a:pos x="246132290" y="93011664"/>
              </a:cxn>
              <a:cxn ang="0">
                <a:pos x="247446471" y="96199267"/>
              </a:cxn>
              <a:cxn ang="0">
                <a:pos x="291002929" y="111951508"/>
              </a:cxn>
              <a:cxn ang="0">
                <a:pos x="303581891" y="122640219"/>
              </a:cxn>
              <a:cxn ang="0">
                <a:pos x="319164447" y="135391497"/>
              </a:cxn>
              <a:cxn ang="0">
                <a:pos x="318413548" y="140830039"/>
              </a:cxn>
              <a:cxn ang="0">
                <a:pos x="309965180" y="167645570"/>
              </a:cxn>
              <a:cxn ang="0">
                <a:pos x="300390246" y="165020485"/>
              </a:cxn>
              <a:cxn ang="0">
                <a:pos x="269224700" y="138392027"/>
              </a:cxn>
              <a:cxn ang="0">
                <a:pos x="270351265" y="178897232"/>
              </a:cxn>
              <a:cxn ang="0">
                <a:pos x="243691544" y="209088305"/>
              </a:cxn>
              <a:cxn ang="0">
                <a:pos x="243691544" y="221840016"/>
              </a:cxn>
              <a:cxn ang="0">
                <a:pos x="255519174" y="231403691"/>
              </a:cxn>
              <a:cxn ang="0">
                <a:pos x="261339181" y="252968620"/>
              </a:cxn>
              <a:cxn ang="0">
                <a:pos x="276358888" y="263282319"/>
              </a:cxn>
              <a:cxn ang="0">
                <a:pos x="291941444" y="257469198"/>
              </a:cxn>
              <a:cxn ang="0">
                <a:pos x="298888016" y="296286416"/>
              </a:cxn>
              <a:cxn ang="0">
                <a:pos x="279174866" y="307538078"/>
              </a:cxn>
              <a:cxn ang="0">
                <a:pos x="271853062" y="318976814"/>
              </a:cxn>
            </a:cxnLst>
            <a:rect l="0" t="0" r="0" b="0"/>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3" name="Freeform 22"/>
          <p:cNvSpPr/>
          <p:nvPr/>
        </p:nvSpPr>
        <p:spPr>
          <a:xfrm>
            <a:off x="5470525" y="3224213"/>
            <a:ext cx="649288" cy="1195387"/>
          </a:xfrm>
          <a:custGeom>
            <a:avLst/>
            <a:gdLst/>
            <a:ahLst/>
            <a:cxnLst>
              <a:cxn ang="0">
                <a:pos x="196885100" y="517360982"/>
              </a:cxn>
              <a:cxn ang="0">
                <a:pos x="159875250" y="489431096"/>
              </a:cxn>
              <a:cxn ang="0">
                <a:pos x="145409305" y="484182391"/>
              </a:cxn>
              <a:cxn ang="0">
                <a:pos x="104078526" y="489243627"/>
              </a:cxn>
              <a:cxn ang="0">
                <a:pos x="84915861" y="477621833"/>
              </a:cxn>
              <a:cxn ang="0">
                <a:pos x="57299449" y="461688247"/>
              </a:cxn>
              <a:cxn ang="0">
                <a:pos x="32688920" y="461126272"/>
              </a:cxn>
              <a:cxn ang="0">
                <a:pos x="7514490" y="451753676"/>
              </a:cxn>
              <a:cxn ang="0">
                <a:pos x="12399320" y="436570399"/>
              </a:cxn>
              <a:cxn ang="0">
                <a:pos x="6011765" y="417450269"/>
              </a:cxn>
              <a:cxn ang="0">
                <a:pos x="1878514" y="405641005"/>
              </a:cxn>
              <a:cxn ang="0">
                <a:pos x="34191645" y="405828475"/>
              </a:cxn>
              <a:cxn ang="0">
                <a:pos x="38700686" y="363089817"/>
              </a:cxn>
              <a:cxn ang="0">
                <a:pos x="30998084" y="346219318"/>
              </a:cxn>
              <a:cxn ang="0">
                <a:pos x="61808490" y="304043501"/>
              </a:cxn>
              <a:cxn ang="0">
                <a:pos x="88297533" y="318289432"/>
              </a:cxn>
              <a:cxn ang="0">
                <a:pos x="100321064" y="314915418"/>
              </a:cxn>
              <a:cxn ang="0">
                <a:pos x="100321064" y="290359546"/>
              </a:cxn>
              <a:cxn ang="0">
                <a:pos x="124931593" y="288484853"/>
              </a:cxn>
              <a:cxn ang="0">
                <a:pos x="139961007" y="288859792"/>
              </a:cxn>
              <a:cxn ang="0">
                <a:pos x="142779211" y="239748046"/>
              </a:cxn>
              <a:cxn ang="0">
                <a:pos x="149354444" y="221565262"/>
              </a:cxn>
              <a:cxn ang="0">
                <a:pos x="149542556" y="209943468"/>
              </a:cxn>
              <a:cxn ang="0">
                <a:pos x="139209861" y="208444147"/>
              </a:cxn>
              <a:cxn ang="0">
                <a:pos x="110653759" y="187449757"/>
              </a:cxn>
              <a:cxn ang="0">
                <a:pos x="74583166" y="173578332"/>
              </a:cxn>
              <a:cxn ang="0">
                <a:pos x="80219142" y="158957463"/>
              </a:cxn>
              <a:cxn ang="0">
                <a:pos x="77213260" y="138150542"/>
              </a:cxn>
              <a:cxn ang="0">
                <a:pos x="88109855" y="124841525"/>
              </a:cxn>
              <a:cxn ang="0">
                <a:pos x="108023666" y="128403008"/>
              </a:cxn>
              <a:cxn ang="0">
                <a:pos x="153487696" y="131402083"/>
              </a:cxn>
              <a:cxn ang="0">
                <a:pos x="162317232" y="81352991"/>
              </a:cxn>
              <a:cxn ang="0">
                <a:pos x="176783178" y="59046749"/>
              </a:cxn>
              <a:cxn ang="0">
                <a:pos x="195006152" y="33553530"/>
              </a:cxn>
              <a:cxn ang="0">
                <a:pos x="211726402" y="21181859"/>
              </a:cxn>
              <a:cxn ang="0">
                <a:pos x="222622564" y="5436175"/>
              </a:cxn>
              <a:cxn ang="0">
                <a:pos x="234646095" y="14995807"/>
              </a:cxn>
              <a:cxn ang="0">
                <a:pos x="238215879" y="14995807"/>
              </a:cxn>
              <a:cxn ang="0">
                <a:pos x="249675508" y="0"/>
              </a:cxn>
              <a:cxn ang="0">
                <a:pos x="268838173" y="16495561"/>
              </a:cxn>
              <a:cxn ang="0">
                <a:pos x="261511361" y="29804578"/>
              </a:cxn>
              <a:cxn ang="0">
                <a:pos x="245730369" y="73667618"/>
              </a:cxn>
              <a:cxn ang="0">
                <a:pos x="248923929" y="132526898"/>
              </a:cxn>
              <a:cxn ang="0">
                <a:pos x="230700955" y="174515678"/>
              </a:cxn>
              <a:cxn ang="0">
                <a:pos x="230513277" y="222877547"/>
              </a:cxn>
              <a:cxn ang="0">
                <a:pos x="241597117" y="264303919"/>
              </a:cxn>
              <a:cxn ang="0">
                <a:pos x="238967024" y="313415664"/>
              </a:cxn>
              <a:cxn ang="0">
                <a:pos x="250239409" y="330848572"/>
              </a:cxn>
              <a:cxn ang="0">
                <a:pos x="248923929" y="350530677"/>
              </a:cxn>
              <a:cxn ang="0">
                <a:pos x="262450618" y="385209023"/>
              </a:cxn>
              <a:cxn ang="0">
                <a:pos x="281425172" y="427947680"/>
              </a:cxn>
              <a:cxn ang="0">
                <a:pos x="265268389" y="424573234"/>
              </a:cxn>
              <a:cxn ang="0">
                <a:pos x="204587268" y="426072988"/>
              </a:cxn>
              <a:cxn ang="0">
                <a:pos x="204023800" y="432821014"/>
              </a:cxn>
              <a:cxn ang="0">
                <a:pos x="226004236" y="452503553"/>
              </a:cxn>
              <a:cxn ang="0">
                <a:pos x="228446652" y="461688247"/>
              </a:cxn>
              <a:cxn ang="0">
                <a:pos x="200642128" y="481933193"/>
              </a:cxn>
              <a:cxn ang="0">
                <a:pos x="201017918" y="517548452"/>
              </a:cxn>
              <a:cxn ang="0">
                <a:pos x="196885100" y="517360982"/>
              </a:cxn>
            </a:cxnLst>
            <a:rect l="0" t="0" r="0" b="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4" name="Freeform 23"/>
          <p:cNvSpPr/>
          <p:nvPr/>
        </p:nvSpPr>
        <p:spPr>
          <a:xfrm>
            <a:off x="3484563" y="3149600"/>
            <a:ext cx="1639887" cy="1222375"/>
          </a:xfrm>
          <a:custGeom>
            <a:avLst/>
            <a:gdLst/>
            <a:ahLst/>
            <a:cxnLst>
              <a:cxn ang="0">
                <a:pos x="295930770" y="513546021"/>
              </a:cxn>
              <a:cxn ang="0">
                <a:pos x="243079480" y="446610706"/>
              </a:cxn>
              <a:cxn ang="0">
                <a:pos x="139625469" y="422423875"/>
              </a:cxn>
              <a:cxn ang="0">
                <a:pos x="83025557" y="389049963"/>
              </a:cxn>
              <a:cxn ang="0">
                <a:pos x="38233004" y="370862859"/>
              </a:cxn>
              <a:cxn ang="0">
                <a:pos x="0" y="236617246"/>
              </a:cxn>
              <a:cxn ang="0">
                <a:pos x="5622284" y="186931578"/>
              </a:cxn>
              <a:cxn ang="0">
                <a:pos x="24176645" y="188619001"/>
              </a:cxn>
              <a:cxn ang="0">
                <a:pos x="61285365" y="196306151"/>
              </a:cxn>
              <a:cxn ang="0">
                <a:pos x="90147463" y="188619001"/>
              </a:cxn>
              <a:cxn ang="0">
                <a:pos x="79652273" y="144745135"/>
              </a:cxn>
              <a:cxn ang="0">
                <a:pos x="102516748" y="129370835"/>
              </a:cxn>
              <a:cxn ang="0">
                <a:pos x="69906461" y="70122670"/>
              </a:cxn>
              <a:cxn ang="0">
                <a:pos x="60535554" y="34873843"/>
              </a:cxn>
              <a:cxn ang="0">
                <a:pos x="144498375" y="21749442"/>
              </a:cxn>
              <a:cxn ang="0">
                <a:pos x="228835668" y="6562201"/>
              </a:cxn>
              <a:cxn ang="0">
                <a:pos x="344846850" y="46310822"/>
              </a:cxn>
              <a:cxn ang="0">
                <a:pos x="385328422" y="76872362"/>
              </a:cxn>
              <a:cxn ang="0">
                <a:pos x="410629783" y="69560195"/>
              </a:cxn>
              <a:cxn ang="0">
                <a:pos x="434806427" y="36936249"/>
              </a:cxn>
              <a:cxn ang="0">
                <a:pos x="489157339" y="56810777"/>
              </a:cxn>
              <a:cxn ang="0">
                <a:pos x="530201702" y="83622488"/>
              </a:cxn>
              <a:cxn ang="0">
                <a:pos x="536198892" y="90559671"/>
              </a:cxn>
              <a:cxn ang="0">
                <a:pos x="588113350" y="117558874"/>
              </a:cxn>
              <a:cxn ang="0">
                <a:pos x="635904714" y="150745294"/>
              </a:cxn>
              <a:cxn ang="0">
                <a:pos x="679947455" y="197243608"/>
              </a:cxn>
              <a:cxn ang="0">
                <a:pos x="695128531" y="254054384"/>
              </a:cxn>
              <a:cxn ang="0">
                <a:pos x="657644905" y="328114375"/>
              </a:cxn>
              <a:cxn ang="0">
                <a:pos x="637028997" y="352676188"/>
              </a:cxn>
              <a:cxn ang="0">
                <a:pos x="637591356" y="377987535"/>
              </a:cxn>
              <a:cxn ang="0">
                <a:pos x="585489444" y="364863133"/>
              </a:cxn>
              <a:cxn ang="0">
                <a:pos x="604793616" y="437235700"/>
              </a:cxn>
              <a:cxn ang="0">
                <a:pos x="593736067" y="478109270"/>
              </a:cxn>
              <a:cxn ang="0">
                <a:pos x="569746443" y="488046750"/>
              </a:cxn>
              <a:cxn ang="0">
                <a:pos x="550067799" y="478859236"/>
              </a:cxn>
              <a:cxn ang="0">
                <a:pos x="532263249" y="468547206"/>
              </a:cxn>
              <a:cxn ang="0">
                <a:pos x="515395964" y="468172223"/>
              </a:cxn>
              <a:cxn ang="0">
                <a:pos x="474913959" y="435173294"/>
              </a:cxn>
              <a:cxn ang="0">
                <a:pos x="452423957" y="391112369"/>
              </a:cxn>
              <a:cxn ang="0">
                <a:pos x="396573423" y="411173955"/>
              </a:cxn>
              <a:cxn ang="0">
                <a:pos x="410254877" y="441548004"/>
              </a:cxn>
              <a:cxn ang="0">
                <a:pos x="376332421" y="508295827"/>
              </a:cxn>
              <a:cxn ang="0">
                <a:pos x="353467946" y="528545337"/>
              </a:cxn>
              <a:cxn ang="0">
                <a:pos x="321794489" y="517858324"/>
              </a:cxn>
            </a:cxnLst>
            <a:rect l="0" t="0" r="0" b="0"/>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5" name="Freeform 24"/>
          <p:cNvSpPr/>
          <p:nvPr/>
        </p:nvSpPr>
        <p:spPr>
          <a:xfrm>
            <a:off x="6016625" y="3048000"/>
            <a:ext cx="450850" cy="914400"/>
          </a:xfrm>
          <a:custGeom>
            <a:avLst/>
            <a:gdLst/>
            <a:ahLst/>
            <a:cxnLst>
              <a:cxn ang="0">
                <a:pos x="18533743" y="396456785"/>
              </a:cxn>
              <a:cxn ang="0">
                <a:pos x="5616155" y="361491933"/>
              </a:cxn>
              <a:cxn ang="0">
                <a:pos x="11045392" y="344573582"/>
              </a:cxn>
              <a:cxn ang="0">
                <a:pos x="9922161" y="323519403"/>
              </a:cxn>
              <a:cxn ang="0">
                <a:pos x="0" y="297389415"/>
              </a:cxn>
              <a:cxn ang="0">
                <a:pos x="187349" y="253777434"/>
              </a:cxn>
              <a:cxn ang="0">
                <a:pos x="17784778" y="222196165"/>
              </a:cxn>
              <a:cxn ang="0">
                <a:pos x="18346393" y="206217795"/>
              </a:cxn>
              <a:cxn ang="0">
                <a:pos x="26022093" y="141739371"/>
              </a:cxn>
              <a:cxn ang="0">
                <a:pos x="30889715" y="108654480"/>
              </a:cxn>
              <a:cxn ang="0">
                <a:pos x="37629101" y="95871523"/>
              </a:cxn>
              <a:cxn ang="0">
                <a:pos x="64025892" y="62034387"/>
              </a:cxn>
              <a:cxn ang="0">
                <a:pos x="88175789" y="31957174"/>
              </a:cxn>
              <a:cxn ang="0">
                <a:pos x="99033832" y="21618254"/>
              </a:cxn>
              <a:cxn ang="0">
                <a:pos x="137973513" y="18422407"/>
              </a:cxn>
              <a:cxn ang="0">
                <a:pos x="162498109" y="6015356"/>
              </a:cxn>
              <a:cxn ang="0">
                <a:pos x="166804116" y="0"/>
              </a:cxn>
              <a:cxn ang="0">
                <a:pos x="177474809" y="7707148"/>
              </a:cxn>
              <a:cxn ang="0">
                <a:pos x="159877381" y="35528927"/>
              </a:cxn>
              <a:cxn ang="0">
                <a:pos x="195072670" y="72749647"/>
              </a:cxn>
              <a:cxn ang="0">
                <a:pos x="194885321" y="83840378"/>
              </a:cxn>
              <a:cxn ang="0">
                <a:pos x="166055151" y="108278574"/>
              </a:cxn>
              <a:cxn ang="0">
                <a:pos x="156881954" y="150010593"/>
              </a:cxn>
              <a:cxn ang="0">
                <a:pos x="171858655" y="162605380"/>
              </a:cxn>
              <a:cxn ang="0">
                <a:pos x="187022705" y="202457872"/>
              </a:cxn>
              <a:cxn ang="0">
                <a:pos x="181031851" y="225767918"/>
              </a:cxn>
              <a:cxn ang="0">
                <a:pos x="157443570" y="255281490"/>
              </a:cxn>
              <a:cxn ang="0">
                <a:pos x="156881954" y="262612732"/>
              </a:cxn>
              <a:cxn ang="0">
                <a:pos x="170548075" y="277651121"/>
              </a:cxn>
              <a:cxn ang="0">
                <a:pos x="169050578" y="318255858"/>
              </a:cxn>
              <a:cxn ang="0">
                <a:pos x="134229554" y="351904824"/>
              </a:cxn>
              <a:cxn ang="0">
                <a:pos x="92856062" y="361303763"/>
              </a:cxn>
              <a:cxn ang="0">
                <a:pos x="52605801" y="376906662"/>
              </a:cxn>
              <a:cxn ang="0">
                <a:pos x="37067485" y="385741526"/>
              </a:cxn>
              <a:cxn ang="0">
                <a:pos x="18533743" y="396456785"/>
              </a:cxn>
            </a:cxnLst>
            <a:rect l="0" t="0" r="0" b="0"/>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6" name="Freeform 25"/>
          <p:cNvSpPr/>
          <p:nvPr/>
        </p:nvSpPr>
        <p:spPr>
          <a:xfrm>
            <a:off x="6602413" y="3387725"/>
            <a:ext cx="844550" cy="574675"/>
          </a:xfrm>
          <a:custGeom>
            <a:avLst/>
            <a:gdLst/>
            <a:ahLst/>
            <a:cxnLst>
              <a:cxn ang="0">
                <a:pos x="39872105" y="248306839"/>
              </a:cxn>
              <a:cxn ang="0">
                <a:pos x="24522236" y="236849744"/>
              </a:cxn>
              <a:cxn ang="0">
                <a:pos x="0" y="214686185"/>
              </a:cxn>
              <a:cxn ang="0">
                <a:pos x="5615911" y="202665250"/>
              </a:cxn>
              <a:cxn ang="0">
                <a:pos x="22463213" y="185760877"/>
              </a:cxn>
              <a:cxn ang="0">
                <a:pos x="22463213" y="166226694"/>
              </a:cxn>
              <a:cxn ang="0">
                <a:pos x="7862276" y="118331043"/>
              </a:cxn>
              <a:cxn ang="0">
                <a:pos x="12167664" y="98233454"/>
              </a:cxn>
              <a:cxn ang="0">
                <a:pos x="39872105" y="66866427"/>
              </a:cxn>
              <a:cxn ang="0">
                <a:pos x="86670646" y="29301057"/>
              </a:cxn>
              <a:cxn ang="0">
                <a:pos x="116247202" y="0"/>
              </a:cxn>
              <a:cxn ang="0">
                <a:pos x="121488864" y="21600152"/>
              </a:cxn>
              <a:cxn ang="0">
                <a:pos x="135715551" y="21975901"/>
              </a:cxn>
              <a:cxn ang="0">
                <a:pos x="143015803" y="9954966"/>
              </a:cxn>
              <a:cxn ang="0">
                <a:pos x="168848562" y="7513247"/>
              </a:cxn>
              <a:cxn ang="0">
                <a:pos x="177085088" y="21787810"/>
              </a:cxn>
              <a:cxn ang="0">
                <a:pos x="176336588" y="47707993"/>
              </a:cxn>
              <a:cxn ang="0">
                <a:pos x="219765149" y="66490678"/>
              </a:cxn>
              <a:cxn ang="0">
                <a:pos x="242789953" y="30240213"/>
              </a:cxn>
              <a:cxn ang="0">
                <a:pos x="252337003" y="20097590"/>
              </a:cxn>
              <a:cxn ang="0">
                <a:pos x="281726650" y="13335840"/>
              </a:cxn>
              <a:cxn ang="0">
                <a:pos x="306248887" y="24417620"/>
              </a:cxn>
              <a:cxn ang="0">
                <a:pos x="361283953" y="24605278"/>
              </a:cxn>
              <a:cxn ang="0">
                <a:pos x="365401999" y="27235088"/>
              </a:cxn>
              <a:cxn ang="0">
                <a:pos x="362968293" y="32118525"/>
              </a:cxn>
              <a:cxn ang="0">
                <a:pos x="361096611" y="50525461"/>
              </a:cxn>
              <a:cxn ang="0">
                <a:pos x="341441354" y="51840366"/>
              </a:cxn>
              <a:cxn ang="0">
                <a:pos x="286032038" y="97857705"/>
              </a:cxn>
              <a:cxn ang="0">
                <a:pos x="273490125" y="102929233"/>
              </a:cxn>
              <a:cxn ang="0">
                <a:pos x="254957617" y="112883766"/>
              </a:cxn>
              <a:cxn ang="0">
                <a:pos x="251775412" y="116640389"/>
              </a:cxn>
              <a:cxn ang="0">
                <a:pos x="249903730" y="136925637"/>
              </a:cxn>
              <a:cxn ang="0">
                <a:pos x="228937949" y="163972633"/>
              </a:cxn>
              <a:cxn ang="0">
                <a:pos x="222760446" y="191583470"/>
              </a:cxn>
              <a:cxn ang="0">
                <a:pos x="194494413" y="207924436"/>
              </a:cxn>
              <a:cxn ang="0">
                <a:pos x="179331453" y="237788900"/>
              </a:cxn>
              <a:cxn ang="0">
                <a:pos x="178769862" y="235347181"/>
              </a:cxn>
              <a:cxn ang="0">
                <a:pos x="172779700" y="230275653"/>
              </a:cxn>
              <a:cxn ang="0">
                <a:pos x="163232651" y="229336497"/>
              </a:cxn>
              <a:cxn ang="0">
                <a:pos x="149380647" y="246240870"/>
              </a:cxn>
              <a:cxn ang="0">
                <a:pos x="121863113" y="243048087"/>
              </a:cxn>
              <a:cxn ang="0">
                <a:pos x="119055158" y="235534839"/>
              </a:cxn>
              <a:cxn ang="0">
                <a:pos x="95843013" y="211680626"/>
              </a:cxn>
              <a:cxn ang="0">
                <a:pos x="81429417" y="210741470"/>
              </a:cxn>
              <a:cxn ang="0">
                <a:pos x="77685188" y="235159090"/>
              </a:cxn>
              <a:cxn ang="0">
                <a:pos x="62148410" y="242859995"/>
              </a:cxn>
              <a:cxn ang="0">
                <a:pos x="39872105" y="248306839"/>
              </a:cxn>
            </a:cxnLst>
            <a:rect l="0" t="0" r="0" b="0"/>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7" name="Freeform 26"/>
          <p:cNvSpPr/>
          <p:nvPr/>
        </p:nvSpPr>
        <p:spPr>
          <a:xfrm>
            <a:off x="5295900" y="3254375"/>
            <a:ext cx="363538" cy="606425"/>
          </a:xfrm>
          <a:custGeom>
            <a:avLst/>
            <a:gdLst/>
            <a:ahLst/>
            <a:cxnLst>
              <a:cxn ang="0">
                <a:pos x="59749201" y="236974430"/>
              </a:cxn>
              <a:cxn ang="0">
                <a:pos x="55066486" y="217273414"/>
              </a:cxn>
              <a:cxn ang="0">
                <a:pos x="48136326" y="167364204"/>
              </a:cxn>
              <a:cxn ang="0">
                <a:pos x="14796862" y="127774614"/>
              </a:cxn>
              <a:cxn ang="0">
                <a:pos x="0" y="119331445"/>
              </a:cxn>
              <a:cxn ang="0">
                <a:pos x="38396970" y="108636707"/>
              </a:cxn>
              <a:cxn ang="0">
                <a:pos x="63495374" y="97566852"/>
              </a:cxn>
              <a:cxn ang="0">
                <a:pos x="73796916" y="84995662"/>
              </a:cxn>
              <a:cxn ang="0">
                <a:pos x="72672977" y="61542175"/>
              </a:cxn>
              <a:cxn ang="0">
                <a:pos x="90279469" y="29457528"/>
              </a:cxn>
              <a:cxn ang="0">
                <a:pos x="93276061" y="11820523"/>
              </a:cxn>
              <a:cxn ang="0">
                <a:pos x="126241167" y="9568953"/>
              </a:cxn>
              <a:cxn ang="0">
                <a:pos x="129238192" y="19513457"/>
              </a:cxn>
              <a:cxn ang="0">
                <a:pos x="120621908" y="40152266"/>
              </a:cxn>
              <a:cxn ang="0">
                <a:pos x="110882552" y="82931651"/>
              </a:cxn>
              <a:cxn ang="0">
                <a:pos x="132422179" y="86496564"/>
              </a:cxn>
              <a:cxn ang="0">
                <a:pos x="157333187" y="106197579"/>
              </a:cxn>
              <a:cxn ang="0">
                <a:pos x="146469893" y="121770573"/>
              </a:cxn>
              <a:cxn ang="0">
                <a:pos x="130361697" y="138657344"/>
              </a:cxn>
              <a:cxn ang="0">
                <a:pos x="112755639" y="163424174"/>
              </a:cxn>
              <a:cxn ang="0">
                <a:pos x="101142763" y="199448851"/>
              </a:cxn>
              <a:cxn ang="0">
                <a:pos x="109571219" y="207516902"/>
              </a:cxn>
              <a:cxn ang="0">
                <a:pos x="126241167" y="228906378"/>
              </a:cxn>
              <a:cxn ang="0">
                <a:pos x="122494995" y="236786871"/>
              </a:cxn>
              <a:cxn ang="0">
                <a:pos x="103952393" y="242978471"/>
              </a:cxn>
              <a:cxn ang="0">
                <a:pos x="59749201" y="236974430"/>
              </a:cxn>
            </a:cxnLst>
            <a:rect l="0" t="0" r="0" b="0"/>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8" name="Freeform 27"/>
          <p:cNvSpPr/>
          <p:nvPr/>
        </p:nvSpPr>
        <p:spPr>
          <a:xfrm>
            <a:off x="6380163" y="2678113"/>
            <a:ext cx="703262" cy="1054100"/>
          </a:xfrm>
          <a:custGeom>
            <a:avLst/>
            <a:gdLst/>
            <a:ahLst/>
            <a:cxnLst>
              <a:cxn ang="0">
                <a:pos x="99828582" y="447687617"/>
              </a:cxn>
              <a:cxn ang="0">
                <a:pos x="22662780" y="437747289"/>
              </a:cxn>
              <a:cxn ang="0">
                <a:pos x="27719775" y="393672570"/>
              </a:cxn>
              <a:cxn ang="0">
                <a:pos x="1873057" y="302146895"/>
              </a:cxn>
              <a:cxn ang="0">
                <a:pos x="43452503" y="246631250"/>
              </a:cxn>
              <a:cxn ang="0">
                <a:pos x="14421848" y="192991245"/>
              </a:cxn>
              <a:cxn ang="0">
                <a:pos x="9739205" y="189802961"/>
              </a:cxn>
              <a:cxn ang="0">
                <a:pos x="26595854" y="166921542"/>
              </a:cxn>
              <a:cxn ang="0">
                <a:pos x="12923575" y="142727479"/>
              </a:cxn>
              <a:cxn ang="0">
                <a:pos x="187392" y="100527967"/>
              </a:cxn>
              <a:cxn ang="0">
                <a:pos x="19291450" y="86274231"/>
              </a:cxn>
              <a:cxn ang="0">
                <a:pos x="32776770" y="51014282"/>
              </a:cxn>
              <a:cxn ang="0">
                <a:pos x="55814335" y="101278049"/>
              </a:cxn>
              <a:cxn ang="0">
                <a:pos x="70048790" y="96777120"/>
              </a:cxn>
              <a:cxn ang="0">
                <a:pos x="143281518" y="61892213"/>
              </a:cxn>
              <a:cxn ang="0">
                <a:pos x="164632985" y="13878695"/>
              </a:cxn>
              <a:cxn ang="0">
                <a:pos x="210895074" y="68456736"/>
              </a:cxn>
              <a:cxn ang="0">
                <a:pos x="261090237" y="92463279"/>
              </a:cxn>
              <a:cxn ang="0">
                <a:pos x="255471498" y="133349713"/>
              </a:cxn>
              <a:cxn ang="0">
                <a:pos x="304355781" y="166546501"/>
              </a:cxn>
              <a:cxn ang="0">
                <a:pos x="247043174" y="230876916"/>
              </a:cxn>
              <a:cxn ang="0">
                <a:pos x="198158891" y="208183018"/>
              </a:cxn>
              <a:cxn ang="0">
                <a:pos x="176245247" y="168234620"/>
              </a:cxn>
              <a:cxn ang="0">
                <a:pos x="146652848" y="115344698"/>
              </a:cxn>
              <a:cxn ang="0">
                <a:pos x="97955525" y="149104047"/>
              </a:cxn>
              <a:cxn ang="0">
                <a:pos x="80349739" y="190365523"/>
              </a:cxn>
              <a:cxn ang="0">
                <a:pos x="116123487" y="218310866"/>
              </a:cxn>
              <a:cxn ang="0">
                <a:pos x="154893780" y="219248469"/>
              </a:cxn>
              <a:cxn ang="0">
                <a:pos x="163696456" y="255821495"/>
              </a:cxn>
              <a:cxn ang="0">
                <a:pos x="210707682" y="303084498"/>
              </a:cxn>
              <a:cxn ang="0">
                <a:pos x="157890325" y="342282813"/>
              </a:cxn>
              <a:cxn ang="0">
                <a:pos x="105822105" y="449000261"/>
              </a:cxn>
            </a:cxnLst>
            <a:rect l="0" t="0" r="0" b="0"/>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9" name="Freeform 28"/>
          <p:cNvSpPr/>
          <p:nvPr/>
        </p:nvSpPr>
        <p:spPr>
          <a:xfrm>
            <a:off x="1773238" y="1546225"/>
            <a:ext cx="2609850" cy="2046288"/>
          </a:xfrm>
          <a:custGeom>
            <a:avLst/>
            <a:gdLst/>
            <a:ahLst/>
            <a:cxnLst>
              <a:cxn ang="0">
                <a:pos x="783654538" y="867459881"/>
              </a:cxn>
              <a:cxn ang="0">
                <a:pos x="741679631" y="875518195"/>
              </a:cxn>
              <a:cxn ang="0">
                <a:pos x="671971226" y="828481709"/>
              </a:cxn>
              <a:cxn ang="0">
                <a:pos x="589895794" y="822109948"/>
              </a:cxn>
              <a:cxn ang="0">
                <a:pos x="515502732" y="840475026"/>
              </a:cxn>
              <a:cxn ang="0">
                <a:pos x="447856147" y="856591221"/>
              </a:cxn>
              <a:cxn ang="0">
                <a:pos x="360533311" y="826607713"/>
              </a:cxn>
              <a:cxn ang="0">
                <a:pos x="318746275" y="828668719"/>
              </a:cxn>
              <a:cxn ang="0">
                <a:pos x="205376451" y="860151771"/>
              </a:cxn>
              <a:cxn ang="0">
                <a:pos x="149909888" y="823796502"/>
              </a:cxn>
              <a:cxn ang="0">
                <a:pos x="144850355" y="772824580"/>
              </a:cxn>
              <a:cxn ang="0">
                <a:pos x="85261449" y="717167884"/>
              </a:cxn>
              <a:cxn ang="0">
                <a:pos x="47971199" y="632277018"/>
              </a:cxn>
              <a:cxn ang="0">
                <a:pos x="37477688" y="587863868"/>
              </a:cxn>
              <a:cxn ang="0">
                <a:pos x="12367460" y="497538456"/>
              </a:cxn>
              <a:cxn ang="0">
                <a:pos x="1686511" y="480110593"/>
              </a:cxn>
              <a:cxn ang="0">
                <a:pos x="23423285" y="435884885"/>
              </a:cxn>
              <a:cxn ang="0">
                <a:pos x="123113581" y="394845274"/>
              </a:cxn>
              <a:cxn ang="0">
                <a:pos x="176893633" y="420143575"/>
              </a:cxn>
              <a:cxn ang="0">
                <a:pos x="239293679" y="385475292"/>
              </a:cxn>
              <a:cxn ang="0">
                <a:pos x="336922588" y="383038967"/>
              </a:cxn>
              <a:cxn ang="0">
                <a:pos x="390515635" y="312015847"/>
              </a:cxn>
              <a:cxn ang="0">
                <a:pos x="419747773" y="246989169"/>
              </a:cxn>
              <a:cxn ang="0">
                <a:pos x="414126357" y="180650391"/>
              </a:cxn>
              <a:cxn ang="0">
                <a:pos x="525996675" y="201826247"/>
              </a:cxn>
              <a:cxn ang="0">
                <a:pos x="535178551" y="157226086"/>
              </a:cxn>
              <a:cxn ang="0">
                <a:pos x="592519063" y="82641984"/>
              </a:cxn>
              <a:cxn ang="0">
                <a:pos x="704951696" y="100257290"/>
              </a:cxn>
              <a:cxn ang="0">
                <a:pos x="779156887" y="8245324"/>
              </a:cxn>
              <a:cxn ang="0">
                <a:pos x="822068985" y="35043169"/>
              </a:cxn>
              <a:cxn ang="0">
                <a:pos x="896649053" y="98945622"/>
              </a:cxn>
              <a:cxn ang="0">
                <a:pos x="920072337" y="166970521"/>
              </a:cxn>
              <a:cxn ang="0">
                <a:pos x="903207659" y="275286125"/>
              </a:cxn>
              <a:cxn ang="0">
                <a:pos x="1015077977" y="312952629"/>
              </a:cxn>
              <a:cxn ang="0">
                <a:pos x="1101463622" y="382102185"/>
              </a:cxn>
              <a:cxn ang="0">
                <a:pos x="1124886907" y="455749073"/>
              </a:cxn>
              <a:cxn ang="0">
                <a:pos x="1112706885" y="513654651"/>
              </a:cxn>
              <a:cxn ang="0">
                <a:pos x="1070544540" y="538391057"/>
              </a:cxn>
              <a:cxn ang="0">
                <a:pos x="952865369" y="608477395"/>
              </a:cxn>
              <a:cxn ang="0">
                <a:pos x="945744448" y="688121157"/>
              </a:cxn>
              <a:cxn ang="0">
                <a:pos x="812137357" y="716043227"/>
              </a:cxn>
              <a:cxn ang="0">
                <a:pos x="818321086" y="776197687"/>
              </a:cxn>
              <a:cxn ang="0">
                <a:pos x="832937372" y="823796502"/>
              </a:cxn>
              <a:cxn ang="0">
                <a:pos x="805016436" y="885824959"/>
              </a:cxn>
            </a:cxnLst>
            <a:rect l="0" t="0" r="0" b="0"/>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0" name="Freeform 29"/>
          <p:cNvSpPr/>
          <p:nvPr/>
        </p:nvSpPr>
        <p:spPr>
          <a:xfrm>
            <a:off x="4533900" y="1058863"/>
            <a:ext cx="2876550" cy="2479675"/>
          </a:xfrm>
          <a:custGeom>
            <a:avLst/>
            <a:gdLst/>
            <a:ahLst/>
            <a:cxnLst>
              <a:cxn ang="0">
                <a:pos x="305726767" y="982382473"/>
              </a:cxn>
              <a:cxn ang="0">
                <a:pos x="286970726" y="938341834"/>
              </a:cxn>
              <a:cxn ang="0">
                <a:pos x="197315652" y="984630977"/>
              </a:cxn>
              <a:cxn ang="0">
                <a:pos x="107285960" y="900673112"/>
              </a:cxn>
              <a:cxn ang="0">
                <a:pos x="122103095" y="831708017"/>
              </a:cxn>
              <a:cxn ang="0">
                <a:pos x="27571485" y="809219079"/>
              </a:cxn>
              <a:cxn ang="0">
                <a:pos x="0" y="720013983"/>
              </a:cxn>
              <a:cxn ang="0">
                <a:pos x="195815446" y="732382488"/>
              </a:cxn>
              <a:cxn ang="0">
                <a:pos x="278905385" y="779233973"/>
              </a:cxn>
              <a:cxn ang="0">
                <a:pos x="425204501" y="773049937"/>
              </a:cxn>
              <a:cxn ang="0">
                <a:pos x="576379720" y="745688663"/>
              </a:cxn>
              <a:cxn ang="0">
                <a:pos x="694919392" y="656483134"/>
              </a:cxn>
              <a:cxn ang="0">
                <a:pos x="692481124" y="564466758"/>
              </a:cxn>
              <a:cxn ang="0">
                <a:pos x="798641496" y="538979526"/>
              </a:cxn>
              <a:cxn ang="0">
                <a:pos x="876292322" y="491191236"/>
              </a:cxn>
              <a:cxn ang="0">
                <a:pos x="1023341108" y="437218045"/>
              </a:cxn>
              <a:cxn ang="0">
                <a:pos x="964634282" y="342390823"/>
              </a:cxn>
              <a:cxn ang="0">
                <a:pos x="916993209" y="373687629"/>
              </a:cxn>
              <a:cxn ang="0">
                <a:pos x="823024610" y="354197418"/>
              </a:cxn>
              <a:cxn ang="0">
                <a:pos x="859786590" y="244752321"/>
              </a:cxn>
              <a:cxn ang="0">
                <a:pos x="977200674" y="140179560"/>
              </a:cxn>
              <a:cxn ang="0">
                <a:pos x="982452695" y="47038933"/>
              </a:cxn>
              <a:cxn ang="0">
                <a:pos x="1033094613" y="9182763"/>
              </a:cxn>
              <a:cxn ang="0">
                <a:pos x="1054288923" y="68590633"/>
              </a:cxn>
              <a:cxn ang="0">
                <a:pos x="1102117521" y="105322118"/>
              </a:cxn>
              <a:cxn ang="0">
                <a:pos x="1215967750" y="89767438"/>
              </a:cxn>
              <a:cxn ang="0">
                <a:pos x="1224783193" y="218890194"/>
              </a:cxn>
              <a:cxn ang="0">
                <a:pos x="1211278739" y="282421043"/>
              </a:cxn>
              <a:cxn ang="0">
                <a:pos x="1144319048" y="356821250"/>
              </a:cxn>
              <a:cxn ang="0">
                <a:pos x="1187833687" y="408170176"/>
              </a:cxn>
              <a:cxn ang="0">
                <a:pos x="1190459481" y="442653157"/>
              </a:cxn>
              <a:cxn ang="0">
                <a:pos x="1123874841" y="452023367"/>
              </a:cxn>
              <a:cxn ang="0">
                <a:pos x="1151071274" y="532982505"/>
              </a:cxn>
              <a:cxn ang="0">
                <a:pos x="1189896904" y="564092296"/>
              </a:cxn>
              <a:cxn ang="0">
                <a:pos x="1245790410" y="626311013"/>
              </a:cxn>
              <a:cxn ang="0">
                <a:pos x="1176579976" y="682907603"/>
              </a:cxn>
              <a:cxn ang="0">
                <a:pos x="1104930841" y="743064830"/>
              </a:cxn>
              <a:cxn ang="0">
                <a:pos x="1065730160" y="761617804"/>
              </a:cxn>
              <a:cxn ang="0">
                <a:pos x="987516757" y="712517815"/>
              </a:cxn>
              <a:cxn ang="0">
                <a:pos x="901613065" y="763117384"/>
              </a:cxn>
              <a:cxn ang="0">
                <a:pos x="851721683" y="774736531"/>
              </a:cxn>
              <a:cxn ang="0">
                <a:pos x="799016548" y="794226742"/>
              </a:cxn>
              <a:cxn ang="0">
                <a:pos x="805206197" y="853821627"/>
              </a:cxn>
              <a:cxn ang="0">
                <a:pos x="715551124" y="895238433"/>
              </a:cxn>
              <a:cxn ang="0">
                <a:pos x="642214257" y="945463107"/>
              </a:cxn>
              <a:cxn ang="0">
                <a:pos x="561374627" y="1033731399"/>
              </a:cxn>
              <a:cxn ang="0">
                <a:pos x="475658461" y="1043102042"/>
              </a:cxn>
              <a:cxn ang="0">
                <a:pos x="465342811" y="964953318"/>
              </a:cxn>
              <a:cxn ang="0">
                <a:pos x="408323717" y="988753956"/>
              </a:cxn>
              <a:cxn ang="0">
                <a:pos x="365934665" y="1052659700"/>
              </a:cxn>
            </a:cxnLst>
            <a:rect l="0" t="0" r="0" b="0"/>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1" name="Freeform 30"/>
          <p:cNvSpPr/>
          <p:nvPr/>
        </p:nvSpPr>
        <p:spPr>
          <a:xfrm>
            <a:off x="6570663" y="2955925"/>
            <a:ext cx="309562" cy="360363"/>
          </a:xfrm>
          <a:custGeom>
            <a:avLst/>
            <a:gdLst/>
            <a:ahLst/>
            <a:cxnLst>
              <a:cxn ang="0">
                <a:pos x="113536849" y="156271350"/>
              </a:cxn>
              <a:cxn ang="0">
                <a:pos x="91355908" y="139722839"/>
              </a:cxn>
              <a:cxn ang="0">
                <a:pos x="81393128" y="104369104"/>
              </a:cxn>
              <a:cxn ang="0">
                <a:pos x="79701376" y="97598963"/>
              </a:cxn>
              <a:cxn ang="0">
                <a:pos x="37031246" y="84059115"/>
              </a:cxn>
              <a:cxn ang="0">
                <a:pos x="30451969" y="91957612"/>
              </a:cxn>
              <a:cxn ang="0">
                <a:pos x="2255814" y="91957612"/>
              </a:cxn>
              <a:cxn ang="0">
                <a:pos x="12030429" y="69955522"/>
              </a:cxn>
              <a:cxn ang="0">
                <a:pos x="24624920" y="60364922"/>
              </a:cxn>
              <a:cxn ang="0">
                <a:pos x="21240982" y="31968665"/>
              </a:cxn>
              <a:cxn ang="0">
                <a:pos x="48873510" y="12975670"/>
              </a:cxn>
              <a:cxn ang="0">
                <a:pos x="59776249" y="375974"/>
              </a:cxn>
              <a:cxn ang="0">
                <a:pos x="69362699" y="9778803"/>
              </a:cxn>
              <a:cxn ang="0">
                <a:pos x="90415950" y="12223287"/>
              </a:cxn>
              <a:cxn ang="0">
                <a:pos x="91355908" y="55287316"/>
              </a:cxn>
              <a:cxn ang="0">
                <a:pos x="102070482" y="57544030"/>
              </a:cxn>
              <a:cxn ang="0">
                <a:pos x="108085697" y="62433432"/>
              </a:cxn>
              <a:cxn ang="0">
                <a:pos x="122935568" y="101736416"/>
              </a:cxn>
              <a:cxn ang="0">
                <a:pos x="134214204" y="116780595"/>
              </a:cxn>
              <a:cxn ang="0">
                <a:pos x="112409159" y="132764928"/>
              </a:cxn>
              <a:cxn ang="0">
                <a:pos x="113536849" y="156271350"/>
              </a:cxn>
            </a:cxnLst>
            <a:rect l="0" t="0" r="0" b="0"/>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2" name="Freeform 31"/>
          <p:cNvSpPr/>
          <p:nvPr/>
        </p:nvSpPr>
        <p:spPr>
          <a:xfrm>
            <a:off x="6956425" y="2500313"/>
            <a:ext cx="779463" cy="741362"/>
          </a:xfrm>
          <a:custGeom>
            <a:avLst/>
            <a:gdLst/>
            <a:ahLst/>
            <a:cxnLst>
              <a:cxn ang="0">
                <a:pos x="135653021" y="320851346"/>
              </a:cxn>
              <a:cxn ang="0">
                <a:pos x="134336132" y="318416494"/>
              </a:cxn>
              <a:cxn ang="0">
                <a:pos x="150704855" y="299685959"/>
              </a:cxn>
              <a:cxn ang="0">
                <a:pos x="156725415" y="288260415"/>
              </a:cxn>
              <a:cxn ang="0">
                <a:pos x="156913666" y="279082760"/>
              </a:cxn>
              <a:cxn ang="0">
                <a:pos x="144872546" y="271402977"/>
              </a:cxn>
              <a:cxn ang="0">
                <a:pos x="160676516" y="233754944"/>
              </a:cxn>
              <a:cxn ang="0">
                <a:pos x="166885327" y="197792612"/>
              </a:cxn>
              <a:cxn ang="0">
                <a:pos x="144872546" y="173255823"/>
              </a:cxn>
              <a:cxn ang="0">
                <a:pos x="135276953" y="171757519"/>
              </a:cxn>
              <a:cxn ang="0">
                <a:pos x="115333631" y="174941524"/>
              </a:cxn>
              <a:cxn ang="0">
                <a:pos x="85794716" y="206783303"/>
              </a:cxn>
              <a:cxn ang="0">
                <a:pos x="63404999" y="239374234"/>
              </a:cxn>
              <a:cxn ang="0">
                <a:pos x="21448462" y="207532455"/>
              </a:cxn>
              <a:cxn ang="0">
                <a:pos x="1129072" y="197230856"/>
              </a:cxn>
              <a:cxn ang="0">
                <a:pos x="10724231" y="180935607"/>
              </a:cxn>
              <a:cxn ang="0">
                <a:pos x="24082674" y="165389077"/>
              </a:cxn>
              <a:cxn ang="0">
                <a:pos x="22389283" y="134671242"/>
              </a:cxn>
              <a:cxn ang="0">
                <a:pos x="20131573" y="133360334"/>
              </a:cxn>
              <a:cxn ang="0">
                <a:pos x="17121293" y="127741044"/>
              </a:cxn>
              <a:cxn ang="0">
                <a:pos x="12417622" y="115378951"/>
              </a:cxn>
              <a:cxn ang="0">
                <a:pos x="16744791" y="95150112"/>
              </a:cxn>
              <a:cxn ang="0">
                <a:pos x="29162413" y="112756703"/>
              </a:cxn>
              <a:cxn ang="0">
                <a:pos x="57948758" y="125118795"/>
              </a:cxn>
              <a:cxn ang="0">
                <a:pos x="68296921" y="114817195"/>
              </a:cxn>
              <a:cxn ang="0">
                <a:pos x="125681360" y="72112061"/>
              </a:cxn>
              <a:cxn ang="0">
                <a:pos x="141485764" y="46263932"/>
              </a:cxn>
              <a:cxn ang="0">
                <a:pos x="179867702" y="48324425"/>
              </a:cxn>
              <a:cxn ang="0">
                <a:pos x="191908822" y="48698784"/>
              </a:cxn>
              <a:cxn ang="0">
                <a:pos x="200939662" y="37835429"/>
              </a:cxn>
              <a:cxn ang="0">
                <a:pos x="201127913" y="8990691"/>
              </a:cxn>
              <a:cxn ang="0">
                <a:pos x="204138193" y="0"/>
              </a:cxn>
              <a:cxn ang="0">
                <a:pos x="228220867" y="18355742"/>
              </a:cxn>
              <a:cxn ang="0">
                <a:pos x="249105010" y="28657342"/>
              </a:cxn>
              <a:cxn ang="0">
                <a:pos x="253432613" y="16482646"/>
              </a:cxn>
              <a:cxn ang="0">
                <a:pos x="258888854" y="10488996"/>
              </a:cxn>
              <a:cxn ang="0">
                <a:pos x="263592525" y="14984341"/>
              </a:cxn>
              <a:cxn ang="0">
                <a:pos x="264721163" y="37648033"/>
              </a:cxn>
              <a:cxn ang="0">
                <a:pos x="296894290" y="76420010"/>
              </a:cxn>
              <a:cxn ang="0">
                <a:pos x="296706039" y="106013900"/>
              </a:cxn>
              <a:cxn ang="0">
                <a:pos x="304419990" y="115941140"/>
              </a:cxn>
              <a:cxn ang="0">
                <a:pos x="323611176" y="131112445"/>
              </a:cxn>
              <a:cxn ang="0">
                <a:pos x="338098257" y="140665325"/>
              </a:cxn>
              <a:cxn ang="0">
                <a:pos x="298775932" y="172132312"/>
              </a:cxn>
              <a:cxn ang="0">
                <a:pos x="287863450" y="182433911"/>
              </a:cxn>
              <a:cxn ang="0">
                <a:pos x="270365655" y="202850146"/>
              </a:cxn>
              <a:cxn ang="0">
                <a:pos x="265473733" y="225326442"/>
              </a:cxn>
              <a:cxn ang="0">
                <a:pos x="247976372" y="232818396"/>
              </a:cxn>
              <a:cxn ang="0">
                <a:pos x="177986060" y="277209664"/>
              </a:cxn>
              <a:cxn ang="0">
                <a:pos x="173658891" y="286762111"/>
              </a:cxn>
              <a:cxn ang="0">
                <a:pos x="165756689" y="315419452"/>
              </a:cxn>
              <a:cxn ang="0">
                <a:pos x="135653021" y="320851346"/>
              </a:cxn>
            </a:cxnLst>
            <a:rect l="0" t="0" r="0" b="0"/>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3" name="Freeform 32"/>
          <p:cNvSpPr/>
          <p:nvPr/>
        </p:nvSpPr>
        <p:spPr>
          <a:xfrm>
            <a:off x="7113588" y="2062163"/>
            <a:ext cx="1123950" cy="747712"/>
          </a:xfrm>
          <a:custGeom>
            <a:avLst/>
            <a:gdLst/>
            <a:ahLst/>
            <a:cxnLst>
              <a:cxn ang="0">
                <a:pos x="238244483" y="298982190"/>
              </a:cxn>
              <a:cxn ang="0">
                <a:pos x="232053879" y="260179964"/>
              </a:cxn>
              <a:cxn ang="0">
                <a:pos x="203352224" y="225689529"/>
              </a:cxn>
              <a:cxn ang="0">
                <a:pos x="201100859" y="201695637"/>
              </a:cxn>
              <a:cxn ang="0">
                <a:pos x="176525984" y="212755453"/>
              </a:cxn>
              <a:cxn ang="0">
                <a:pos x="145572965" y="184450636"/>
              </a:cxn>
              <a:cxn ang="0">
                <a:pos x="94359825" y="118655443"/>
              </a:cxn>
              <a:cxn ang="0">
                <a:pos x="87794138" y="108720875"/>
              </a:cxn>
              <a:cxn ang="0">
                <a:pos x="60592816" y="139837297"/>
              </a:cxn>
              <a:cxn ang="0">
                <a:pos x="39957614" y="95224392"/>
              </a:cxn>
              <a:cxn ang="0">
                <a:pos x="12756291" y="45925190"/>
              </a:cxn>
              <a:cxn ang="0">
                <a:pos x="14069515" y="23993459"/>
              </a:cxn>
              <a:cxn ang="0">
                <a:pos x="72786482" y="21181854"/>
              </a:cxn>
              <a:cxn ang="0">
                <a:pos x="141446184" y="57734450"/>
              </a:cxn>
              <a:cxn ang="0">
                <a:pos x="200350693" y="25493212"/>
              </a:cxn>
              <a:cxn ang="0">
                <a:pos x="222299119" y="61670870"/>
              </a:cxn>
              <a:cxn ang="0">
                <a:pos x="260005368" y="71793341"/>
              </a:cxn>
              <a:cxn ang="0">
                <a:pos x="301088664" y="110970072"/>
              </a:cxn>
              <a:cxn ang="0">
                <a:pos x="319285392" y="85664329"/>
              </a:cxn>
              <a:cxn ang="0">
                <a:pos x="351551203" y="120155197"/>
              </a:cxn>
              <a:cxn ang="0">
                <a:pos x="366371318" y="135900877"/>
              </a:cxn>
              <a:cxn ang="0">
                <a:pos x="391508817" y="126153778"/>
              </a:cxn>
              <a:cxn ang="0">
                <a:pos x="399387728" y="115843838"/>
              </a:cxn>
              <a:cxn ang="0">
                <a:pos x="418710139" y="101597912"/>
              </a:cxn>
              <a:cxn ang="0">
                <a:pos x="429027957" y="93350133"/>
              </a:cxn>
              <a:cxn ang="0">
                <a:pos x="465233440" y="127278160"/>
              </a:cxn>
              <a:cxn ang="0">
                <a:pos x="477614648" y="161956497"/>
              </a:cxn>
              <a:cxn ang="0">
                <a:pos x="467859888" y="196822304"/>
              </a:cxn>
              <a:cxn ang="0">
                <a:pos x="446849170" y="193822797"/>
              </a:cxn>
              <a:cxn ang="0">
                <a:pos x="444035180" y="167392671"/>
              </a:cxn>
              <a:cxn ang="0">
                <a:pos x="398825103" y="214067305"/>
              </a:cxn>
              <a:cxn ang="0">
                <a:pos x="357366724" y="254181815"/>
              </a:cxn>
              <a:cxn ang="0">
                <a:pos x="363182245" y="280049966"/>
              </a:cxn>
              <a:cxn ang="0">
                <a:pos x="291145929" y="280049966"/>
              </a:cxn>
              <a:cxn ang="0">
                <a:pos x="275388107" y="322038303"/>
              </a:cxn>
            </a:cxnLst>
            <a:rect l="0" t="0" r="0" b="0"/>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4" name="Freeform 33"/>
          <p:cNvSpPr/>
          <p:nvPr/>
        </p:nvSpPr>
        <p:spPr>
          <a:xfrm>
            <a:off x="6902450" y="992188"/>
            <a:ext cx="1466850" cy="1373187"/>
          </a:xfrm>
          <a:custGeom>
            <a:avLst/>
            <a:gdLst/>
            <a:ahLst/>
            <a:cxnLst>
              <a:cxn ang="0">
                <a:pos x="438212123" y="571571978"/>
              </a:cxn>
              <a:cxn ang="0">
                <a:pos x="395798238" y="567443753"/>
              </a:cxn>
              <a:cxn ang="0">
                <a:pos x="368961295" y="534230388"/>
              </a:cxn>
              <a:cxn ang="0">
                <a:pos x="324108002" y="511525153"/>
              </a:cxn>
              <a:cxn ang="0">
                <a:pos x="303276653" y="490133325"/>
              </a:cxn>
              <a:cxn ang="0">
                <a:pos x="276252129" y="495012254"/>
              </a:cxn>
              <a:cxn ang="0">
                <a:pos x="228770983" y="514152402"/>
              </a:cxn>
              <a:cxn ang="0">
                <a:pos x="172094516" y="465927114"/>
              </a:cxn>
              <a:cxn ang="0">
                <a:pos x="161959994" y="455230984"/>
              </a:cxn>
              <a:cxn ang="0">
                <a:pos x="180164357" y="426896548"/>
              </a:cxn>
              <a:cxn ang="0">
                <a:pos x="156705587" y="432338180"/>
              </a:cxn>
              <a:cxn ang="0">
                <a:pos x="124425790" y="405129585"/>
              </a:cxn>
              <a:cxn ang="0">
                <a:pos x="147509399" y="363847338"/>
              </a:cxn>
              <a:cxn ang="0">
                <a:pos x="172469676" y="306802464"/>
              </a:cxn>
              <a:cxn ang="0">
                <a:pos x="187295864" y="339828262"/>
              </a:cxn>
              <a:cxn ang="0">
                <a:pos x="207939634" y="294230223"/>
              </a:cxn>
              <a:cxn ang="0">
                <a:pos x="193864198" y="223112132"/>
              </a:cxn>
              <a:cxn ang="0">
                <a:pos x="199494632" y="192525582"/>
              </a:cxn>
              <a:cxn ang="0">
                <a:pos x="179601183" y="96825711"/>
              </a:cxn>
              <a:cxn ang="0">
                <a:pos x="123675469" y="125535716"/>
              </a:cxn>
              <a:cxn ang="0">
                <a:pos x="72816583" y="109585521"/>
              </a:cxn>
              <a:cxn ang="0">
                <a:pos x="24960277" y="92322351"/>
              </a:cxn>
              <a:cxn ang="0">
                <a:pos x="0" y="69053979"/>
              </a:cxn>
              <a:cxn ang="0">
                <a:pos x="14450595" y="34902342"/>
              </a:cxn>
              <a:cxn ang="0">
                <a:pos x="42225872" y="7318177"/>
              </a:cxn>
              <a:cxn ang="0">
                <a:pos x="117106702" y="15387058"/>
              </a:cxn>
              <a:cxn ang="0">
                <a:pos x="213382054" y="85379310"/>
              </a:cxn>
              <a:cxn ang="0">
                <a:pos x="248476419" y="136606982"/>
              </a:cxn>
              <a:cxn ang="0">
                <a:pos x="280380623" y="185958110"/>
              </a:cxn>
              <a:cxn ang="0">
                <a:pos x="287512131" y="215043250"/>
              </a:cxn>
              <a:cxn ang="0">
                <a:pos x="350382205" y="223487267"/>
              </a:cxn>
              <a:cxn ang="0">
                <a:pos x="377969469" y="219734611"/>
              </a:cxn>
              <a:cxn ang="0">
                <a:pos x="429391529" y="250696296"/>
              </a:cxn>
              <a:cxn ang="0">
                <a:pos x="481751922" y="308491441"/>
              </a:cxn>
              <a:cxn ang="0">
                <a:pos x="528669462" y="291790975"/>
              </a:cxn>
              <a:cxn ang="0">
                <a:pos x="579340768" y="235309238"/>
              </a:cxn>
              <a:cxn ang="0">
                <a:pos x="617813307" y="231931284"/>
              </a:cxn>
              <a:cxn ang="0">
                <a:pos x="635454496" y="283534525"/>
              </a:cxn>
              <a:cxn ang="0">
                <a:pos x="627384655" y="323127795"/>
              </a:cxn>
              <a:cxn ang="0">
                <a:pos x="624006481" y="396309999"/>
              </a:cxn>
              <a:cxn ang="0">
                <a:pos x="619502394" y="444722854"/>
              </a:cxn>
              <a:cxn ang="0">
                <a:pos x="594917710" y="455794120"/>
              </a:cxn>
              <a:cxn ang="0">
                <a:pos x="554005332" y="465739546"/>
              </a:cxn>
              <a:cxn ang="0">
                <a:pos x="545935491" y="508522768"/>
              </a:cxn>
              <a:cxn ang="0">
                <a:pos x="571270927" y="586020764"/>
              </a:cxn>
              <a:cxn ang="0">
                <a:pos x="514594460" y="552619832"/>
              </a:cxn>
              <a:cxn ang="0">
                <a:pos x="481564342" y="570258570"/>
              </a:cxn>
              <a:cxn ang="0">
                <a:pos x="483252996" y="583206381"/>
              </a:cxn>
              <a:cxn ang="0">
                <a:pos x="460920140" y="594840350"/>
              </a:cxn>
            </a:cxnLst>
            <a:rect l="0" t="0" r="0" b="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5" name="Freeform 34"/>
          <p:cNvSpPr/>
          <p:nvPr/>
        </p:nvSpPr>
        <p:spPr>
          <a:xfrm>
            <a:off x="3938588" y="2624138"/>
            <a:ext cx="1865312" cy="1663700"/>
          </a:xfrm>
          <a:custGeom>
            <a:avLst/>
            <a:gdLst/>
            <a:ahLst/>
            <a:cxnLst>
              <a:cxn ang="0">
                <a:pos x="703890847" y="557481101"/>
              </a:cxn>
              <a:cxn ang="0">
                <a:pos x="695649717" y="626299042"/>
              </a:cxn>
              <a:cxn ang="0">
                <a:pos x="665493551" y="658739027"/>
              </a:cxn>
              <a:cxn ang="0">
                <a:pos x="669614116" y="684053509"/>
              </a:cxn>
              <a:cxn ang="0">
                <a:pos x="663433052" y="710868005"/>
              </a:cxn>
              <a:cxn ang="0">
                <a:pos x="603495514" y="720431465"/>
              </a:cxn>
              <a:cxn ang="0">
                <a:pos x="586263667" y="705805455"/>
              </a:cxn>
              <a:cxn ang="0">
                <a:pos x="570342731" y="669802502"/>
              </a:cxn>
              <a:cxn ang="0">
                <a:pos x="531570641" y="639987543"/>
              </a:cxn>
              <a:cxn ang="0">
                <a:pos x="477814167" y="617861026"/>
              </a:cxn>
              <a:cxn ang="0">
                <a:pos x="475191911" y="660801980"/>
              </a:cxn>
              <a:cxn ang="0">
                <a:pos x="451778999" y="669239997"/>
              </a:cxn>
              <a:cxn ang="0">
                <a:pos x="394838078" y="597234524"/>
              </a:cxn>
              <a:cxn ang="0">
                <a:pos x="437731166" y="611860534"/>
              </a:cxn>
              <a:cxn ang="0">
                <a:pos x="465452039" y="595921578"/>
              </a:cxn>
              <a:cxn ang="0">
                <a:pos x="485493973" y="528979088"/>
              </a:cxn>
              <a:cxn ang="0">
                <a:pos x="512090898" y="510602607"/>
              </a:cxn>
              <a:cxn ang="0">
                <a:pos x="501040115" y="451910632"/>
              </a:cxn>
              <a:cxn ang="0">
                <a:pos x="485680937" y="403156687"/>
              </a:cxn>
              <a:cxn ang="0">
                <a:pos x="443350039" y="372591721"/>
              </a:cxn>
              <a:cxn ang="0">
                <a:pos x="373673062" y="310524279"/>
              </a:cxn>
              <a:cxn ang="0">
                <a:pos x="342580346" y="312962236"/>
              </a:cxn>
              <a:cxn ang="0">
                <a:pos x="292570076" y="277896792"/>
              </a:cxn>
              <a:cxn ang="0">
                <a:pos x="216149412" y="257457792"/>
              </a:cxn>
              <a:cxn ang="0">
                <a:pos x="208095678" y="294773257"/>
              </a:cxn>
              <a:cxn ang="0">
                <a:pos x="131113257" y="252957314"/>
              </a:cxn>
              <a:cxn ang="0">
                <a:pos x="22476360" y="222579850"/>
              </a:cxn>
              <a:cxn ang="0">
                <a:pos x="9927268" y="193890335"/>
              </a:cxn>
              <a:cxn ang="0">
                <a:pos x="20978052" y="148136420"/>
              </a:cxn>
              <a:cxn ang="0">
                <a:pos x="73797975" y="121884429"/>
              </a:cxn>
              <a:cxn ang="0">
                <a:pos x="141789679" y="77630961"/>
              </a:cxn>
              <a:cxn ang="0">
                <a:pos x="181498320" y="44815973"/>
              </a:cxn>
              <a:cxn ang="0">
                <a:pos x="253423193" y="19501491"/>
              </a:cxn>
              <a:cxn ang="0">
                <a:pos x="266160114" y="72192975"/>
              </a:cxn>
              <a:cxn ang="0">
                <a:pos x="259416860" y="115508933"/>
              </a:cxn>
              <a:cxn ang="0">
                <a:pos x="288636475" y="148136420"/>
              </a:cxn>
              <a:cxn ang="0">
                <a:pos x="305119168" y="175701356"/>
              </a:cxn>
              <a:cxn ang="0">
                <a:pos x="380041090" y="170075868"/>
              </a:cxn>
              <a:cxn ang="0">
                <a:pos x="347263101" y="223329857"/>
              </a:cxn>
              <a:cxn ang="0">
                <a:pos x="392590615" y="257082788"/>
              </a:cxn>
              <a:cxn ang="0">
                <a:pos x="428740448" y="308836762"/>
              </a:cxn>
              <a:cxn ang="0">
                <a:pos x="479874666" y="276396777"/>
              </a:cxn>
              <a:cxn ang="0">
                <a:pos x="516961050" y="286522310"/>
              </a:cxn>
              <a:cxn ang="0">
                <a:pos x="567346114" y="263270782"/>
              </a:cxn>
              <a:cxn ang="0">
                <a:pos x="547304180" y="306961744"/>
              </a:cxn>
              <a:cxn ang="0">
                <a:pos x="547491577" y="378779715"/>
              </a:cxn>
              <a:cxn ang="0">
                <a:pos x="580831757" y="399406217"/>
              </a:cxn>
              <a:cxn ang="0">
                <a:pos x="629718512" y="443472183"/>
              </a:cxn>
              <a:cxn ang="0">
                <a:pos x="640769295" y="510790109"/>
              </a:cxn>
              <a:cxn ang="0">
                <a:pos x="694713166" y="527103636"/>
              </a:cxn>
              <a:cxn ang="0">
                <a:pos x="710259308" y="476849677"/>
              </a:cxn>
              <a:cxn ang="0">
                <a:pos x="706887897" y="438221698"/>
              </a:cxn>
              <a:cxn ang="0">
                <a:pos x="720186576" y="417595195"/>
              </a:cxn>
              <a:cxn ang="0">
                <a:pos x="731612153" y="423970691"/>
              </a:cxn>
              <a:cxn ang="0">
                <a:pos x="769635089" y="453223145"/>
              </a:cxn>
              <a:cxn ang="0">
                <a:pos x="807283230" y="473849647"/>
              </a:cxn>
              <a:cxn ang="0">
                <a:pos x="802787872" y="526541131"/>
              </a:cxn>
              <a:cxn ang="0">
                <a:pos x="787803487" y="539667126"/>
              </a:cxn>
              <a:cxn ang="0">
                <a:pos x="757085564" y="570794598"/>
              </a:cxn>
            </a:cxnLst>
            <a:rect l="0" t="0" r="0" b="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6" name="Freeform 35"/>
          <p:cNvSpPr/>
          <p:nvPr/>
        </p:nvSpPr>
        <p:spPr>
          <a:xfrm>
            <a:off x="5989638" y="5429250"/>
            <a:ext cx="1033462" cy="798513"/>
          </a:xfrm>
          <a:custGeom>
            <a:avLst/>
            <a:gdLst/>
            <a:ahLst/>
            <a:cxnLst>
              <a:cxn ang="0">
                <a:pos x="30128727" y="346346014"/>
              </a:cxn>
              <a:cxn ang="0">
                <a:pos x="15345332" y="320760634"/>
              </a:cxn>
              <a:cxn ang="0">
                <a:pos x="561504" y="297620672"/>
              </a:cxn>
              <a:cxn ang="0">
                <a:pos x="10853730" y="273916417"/>
              </a:cxn>
              <a:cxn ang="0">
                <a:pos x="37988488" y="225943179"/>
              </a:cxn>
              <a:cxn ang="0">
                <a:pos x="71673120" y="194713990"/>
              </a:cxn>
              <a:cxn ang="0">
                <a:pos x="105918824" y="156711538"/>
              </a:cxn>
              <a:cxn ang="0">
                <a:pos x="122199852" y="130749672"/>
              </a:cxn>
              <a:cxn ang="0">
                <a:pos x="142223232" y="92371602"/>
              </a:cxn>
              <a:cxn ang="0">
                <a:pos x="140539152" y="59072612"/>
              </a:cxn>
              <a:cxn ang="0">
                <a:pos x="151580195" y="32169968"/>
              </a:cxn>
              <a:cxn ang="0">
                <a:pos x="160001028" y="18248690"/>
              </a:cxn>
              <a:cxn ang="0">
                <a:pos x="171229383" y="18624741"/>
              </a:cxn>
              <a:cxn ang="0">
                <a:pos x="190317067" y="37437725"/>
              </a:cxn>
              <a:cxn ang="0">
                <a:pos x="201732302" y="37813776"/>
              </a:cxn>
              <a:cxn ang="0">
                <a:pos x="206036591" y="16931425"/>
              </a:cxn>
              <a:cxn ang="0">
                <a:pos x="195369740" y="3762683"/>
              </a:cxn>
              <a:cxn ang="0">
                <a:pos x="198364141" y="2633662"/>
              </a:cxn>
              <a:cxn ang="0">
                <a:pos x="253382042" y="3950926"/>
              </a:cxn>
              <a:cxn ang="0">
                <a:pos x="289873330" y="0"/>
              </a:cxn>
              <a:cxn ang="0">
                <a:pos x="296423203" y="188243"/>
              </a:cxn>
              <a:cxn ang="0">
                <a:pos x="296236323" y="11852345"/>
              </a:cxn>
              <a:cxn ang="0">
                <a:pos x="272844350" y="39695335"/>
              </a:cxn>
              <a:cxn ang="0">
                <a:pos x="299604484" y="57567539"/>
              </a:cxn>
              <a:cxn ang="0">
                <a:pos x="331979228" y="43645827"/>
              </a:cxn>
              <a:cxn ang="0">
                <a:pos x="342832958" y="43834070"/>
              </a:cxn>
              <a:cxn ang="0">
                <a:pos x="349382831" y="50794709"/>
              </a:cxn>
              <a:cxn ang="0">
                <a:pos x="405523740" y="35556600"/>
              </a:cxn>
              <a:cxn ang="0">
                <a:pos x="422178528" y="57003245"/>
              </a:cxn>
              <a:cxn ang="0">
                <a:pos x="447067702" y="92747654"/>
              </a:cxn>
              <a:cxn ang="0">
                <a:pos x="447067702" y="102530631"/>
              </a:cxn>
              <a:cxn ang="0">
                <a:pos x="429102593" y="105728586"/>
              </a:cxn>
              <a:cxn ang="0">
                <a:pos x="415254462" y="135076650"/>
              </a:cxn>
              <a:cxn ang="0">
                <a:pos x="415067582" y="138086797"/>
              </a:cxn>
              <a:cxn ang="0">
                <a:pos x="361733762" y="167623103"/>
              </a:cxn>
              <a:cxn ang="0">
                <a:pos x="352750992" y="176653543"/>
              </a:cxn>
              <a:cxn ang="0">
                <a:pos x="342645646" y="170821492"/>
              </a:cxn>
              <a:cxn ang="0">
                <a:pos x="331791915" y="170445007"/>
              </a:cxn>
              <a:cxn ang="0">
                <a:pos x="325242042" y="179475447"/>
              </a:cxn>
              <a:cxn ang="0">
                <a:pos x="317382712" y="179287205"/>
              </a:cxn>
              <a:cxn ang="0">
                <a:pos x="300165988" y="172702617"/>
              </a:cxn>
              <a:cxn ang="0">
                <a:pos x="300165988" y="187000381"/>
              </a:cxn>
              <a:cxn ang="0">
                <a:pos x="282014000" y="203179703"/>
              </a:cxn>
              <a:cxn ang="0">
                <a:pos x="266481356" y="190951307"/>
              </a:cxn>
              <a:cxn ang="0">
                <a:pos x="263674700" y="190387013"/>
              </a:cxn>
              <a:cxn ang="0">
                <a:pos x="248703560" y="175712764"/>
              </a:cxn>
              <a:cxn ang="0">
                <a:pos x="239721223" y="175524521"/>
              </a:cxn>
              <a:cxn ang="0">
                <a:pos x="232984037" y="192079895"/>
              </a:cxn>
              <a:cxn ang="0">
                <a:pos x="221007730" y="210140342"/>
              </a:cxn>
              <a:cxn ang="0">
                <a:pos x="200048221" y="228765083"/>
              </a:cxn>
              <a:cxn ang="0">
                <a:pos x="186761594" y="231586987"/>
              </a:cxn>
              <a:cxn ang="0">
                <a:pos x="174223351" y="242310310"/>
              </a:cxn>
              <a:cxn ang="0">
                <a:pos x="148959986" y="246637287"/>
              </a:cxn>
              <a:cxn ang="0">
                <a:pos x="145404513" y="253786603"/>
              </a:cxn>
              <a:cxn ang="0">
                <a:pos x="138854639" y="253598360"/>
              </a:cxn>
              <a:cxn ang="0">
                <a:pos x="113217082" y="254350897"/>
              </a:cxn>
              <a:cxn ang="0">
                <a:pos x="79532882" y="265826756"/>
              </a:cxn>
              <a:cxn ang="0">
                <a:pos x="44912554" y="278431203"/>
              </a:cxn>
              <a:cxn ang="0">
                <a:pos x="43602666" y="292541158"/>
              </a:cxn>
              <a:cxn ang="0">
                <a:pos x="29754535" y="311354142"/>
              </a:cxn>
              <a:cxn ang="0">
                <a:pos x="49216843" y="339573183"/>
              </a:cxn>
              <a:cxn ang="0">
                <a:pos x="30128727" y="346346014"/>
              </a:cxn>
            </a:cxnLst>
            <a:rect l="0" t="0" r="0" b="0"/>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pic>
        <p:nvPicPr>
          <p:cNvPr id="28707" name="组合 71"/>
          <p:cNvPicPr/>
          <p:nvPr/>
        </p:nvPicPr>
        <p:blipFill>
          <a:blip r:embed="rId3"/>
          <a:stretch>
            <a:fillRect/>
          </a:stretch>
        </p:blipFill>
        <p:spPr>
          <a:xfrm>
            <a:off x="6808788" y="3340100"/>
            <a:ext cx="3725862" cy="536575"/>
          </a:xfrm>
          <a:prstGeom prst="rect">
            <a:avLst/>
          </a:prstGeom>
          <a:noFill/>
          <a:ln w="9525">
            <a:noFill/>
          </a:ln>
        </p:spPr>
      </p:pic>
      <p:sp>
        <p:nvSpPr>
          <p:cNvPr id="28708" name="文本框 180"/>
          <p:cNvSpPr txBox="1"/>
          <p:nvPr/>
        </p:nvSpPr>
        <p:spPr>
          <a:xfrm>
            <a:off x="8089900" y="2593975"/>
            <a:ext cx="2514600" cy="369888"/>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请输入您想要的文字</a:t>
            </a:r>
          </a:p>
        </p:txBody>
      </p:sp>
      <p:sp>
        <p:nvSpPr>
          <p:cNvPr id="28709" name="文本框 181"/>
          <p:cNvSpPr txBox="1"/>
          <p:nvPr/>
        </p:nvSpPr>
        <p:spPr>
          <a:xfrm>
            <a:off x="8089900" y="2914650"/>
            <a:ext cx="2514600" cy="369888"/>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请输入您想要的文字</a:t>
            </a:r>
          </a:p>
        </p:txBody>
      </p:sp>
      <p:sp>
        <p:nvSpPr>
          <p:cNvPr id="28710" name="文本框 180"/>
          <p:cNvSpPr txBox="1"/>
          <p:nvPr/>
        </p:nvSpPr>
        <p:spPr>
          <a:xfrm>
            <a:off x="1320800" y="5214938"/>
            <a:ext cx="2514600" cy="369887"/>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请输入您想要的文字</a:t>
            </a:r>
          </a:p>
        </p:txBody>
      </p:sp>
      <p:sp>
        <p:nvSpPr>
          <p:cNvPr id="28711" name="文本框 181"/>
          <p:cNvSpPr txBox="1"/>
          <p:nvPr/>
        </p:nvSpPr>
        <p:spPr>
          <a:xfrm>
            <a:off x="1320800" y="5535613"/>
            <a:ext cx="2514600" cy="369887"/>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请输入您想要的文字</a:t>
            </a:r>
          </a:p>
        </p:txBody>
      </p:sp>
      <p:pic>
        <p:nvPicPr>
          <p:cNvPr id="28712" name="组合 79"/>
          <p:cNvPicPr/>
          <p:nvPr/>
        </p:nvPicPr>
        <p:blipFill>
          <a:blip r:embed="rId4"/>
          <a:stretch>
            <a:fillRect/>
          </a:stretch>
        </p:blipFill>
        <p:spPr>
          <a:xfrm>
            <a:off x="1316038" y="4651375"/>
            <a:ext cx="3719512" cy="542925"/>
          </a:xfrm>
          <a:prstGeom prst="rect">
            <a:avLst/>
          </a:prstGeom>
          <a:noFill/>
          <a:ln w="9525">
            <a:noFill/>
          </a:ln>
        </p:spPr>
      </p:pic>
      <p:sp>
        <p:nvSpPr>
          <p:cNvPr id="28713" name="矩形 83"/>
          <p:cNvSpPr/>
          <p:nvPr/>
        </p:nvSpPr>
        <p:spPr>
          <a:xfrm>
            <a:off x="8948738" y="5046663"/>
            <a:ext cx="236537" cy="236537"/>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4" name="矩形 84"/>
          <p:cNvSpPr/>
          <p:nvPr/>
        </p:nvSpPr>
        <p:spPr>
          <a:xfrm>
            <a:off x="8948738" y="5456238"/>
            <a:ext cx="236537" cy="238125"/>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5" name="矩形 85"/>
          <p:cNvSpPr/>
          <p:nvPr/>
        </p:nvSpPr>
        <p:spPr>
          <a:xfrm>
            <a:off x="8948738" y="5851525"/>
            <a:ext cx="236537" cy="23653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6" name="文本框 180"/>
          <p:cNvSpPr txBox="1"/>
          <p:nvPr/>
        </p:nvSpPr>
        <p:spPr>
          <a:xfrm>
            <a:off x="9399588" y="4943475"/>
            <a:ext cx="1379537" cy="369888"/>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
        <p:nvSpPr>
          <p:cNvPr id="28717" name="文本框 180"/>
          <p:cNvSpPr txBox="1"/>
          <p:nvPr/>
        </p:nvSpPr>
        <p:spPr>
          <a:xfrm>
            <a:off x="9399588" y="5368925"/>
            <a:ext cx="1379537" cy="369888"/>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
        <p:nvSpPr>
          <p:cNvPr id="28718" name="文本框 180"/>
          <p:cNvSpPr txBox="1"/>
          <p:nvPr/>
        </p:nvSpPr>
        <p:spPr>
          <a:xfrm>
            <a:off x="9399588" y="5764213"/>
            <a:ext cx="1379537" cy="368300"/>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8674"/>
                                        </p:tgtEl>
                                        <p:attrNameLst>
                                          <p:attrName>ppt_y</p:attrName>
                                        </p:attrNameLst>
                                      </p:cBhvr>
                                      <p:tavLst>
                                        <p:tav tm="0">
                                          <p:val>
                                            <p:strVal val="#ppt_y"/>
                                          </p:val>
                                        </p:tav>
                                        <p:tav tm="100000">
                                          <p:val>
                                            <p:strVal val="#ppt_y"/>
                                          </p:val>
                                        </p:tav>
                                      </p:tavLst>
                                    </p:anim>
                                    <p:anim calcmode="lin" valueType="num">
                                      <p:cBhvr>
                                        <p:cTn id="9"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8674"/>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8675"/>
                                        </p:tgtEl>
                                        <p:attrNameLst>
                                          <p:attrName>style.visibility</p:attrName>
                                        </p:attrNameLst>
                                      </p:cBhvr>
                                      <p:to>
                                        <p:strVal val="visible"/>
                                      </p:to>
                                    </p:set>
                                    <p:animEffect transition="in" filter="wipe(left)">
                                      <p:cBhvr>
                                        <p:cTn id="15" dur="300"/>
                                        <p:tgtEl>
                                          <p:spTgt spid="28675"/>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8676"/>
                                        </p:tgtEl>
                                        <p:attrNameLst>
                                          <p:attrName>style.visibility</p:attrName>
                                        </p:attrNameLst>
                                      </p:cBhvr>
                                      <p:to>
                                        <p:strVal val="visible"/>
                                      </p:to>
                                    </p:set>
                                    <p:anim calcmode="lin" valueType="num">
                                      <p:cBhvr additive="base">
                                        <p:cTn id="19" dur="500" fill="hold"/>
                                        <p:tgtEl>
                                          <p:spTgt spid="28676"/>
                                        </p:tgtEl>
                                        <p:attrNameLst>
                                          <p:attrName>ppt_x</p:attrName>
                                        </p:attrNameLst>
                                      </p:cBhvr>
                                      <p:tavLst>
                                        <p:tav tm="0">
                                          <p:val>
                                            <p:strVal val="1+#ppt_w/2"/>
                                          </p:val>
                                        </p:tav>
                                        <p:tav tm="100000">
                                          <p:val>
                                            <p:strVal val="#ppt_x"/>
                                          </p:val>
                                        </p:tav>
                                      </p:tavLst>
                                    </p:anim>
                                    <p:anim calcmode="lin" valueType="num">
                                      <p:cBhvr additive="base">
                                        <p:cTn id="20" dur="500" fill="hold"/>
                                        <p:tgtEl>
                                          <p:spTgt spid="28676"/>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31" presetClass="entr" presetSubtype="0" fill="hold" nodeType="afterEffect">
                                  <p:stCondLst>
                                    <p:cond delay="0"/>
                                  </p:stCondLst>
                                  <p:childTnLst>
                                    <p:set>
                                      <p:cBhvr>
                                        <p:cTn id="23" dur="1" fill="hold">
                                          <p:stCondLst>
                                            <p:cond delay="0"/>
                                          </p:stCondLst>
                                        </p:cTn>
                                        <p:tgtEl>
                                          <p:spTgt spid="28677"/>
                                        </p:tgtEl>
                                        <p:attrNameLst>
                                          <p:attrName>style.visibility</p:attrName>
                                        </p:attrNameLst>
                                      </p:cBhvr>
                                      <p:to>
                                        <p:strVal val="visible"/>
                                      </p:to>
                                    </p:set>
                                    <p:anim calcmode="lin" valueType="num">
                                      <p:cBhvr>
                                        <p:cTn id="24" dur="400" fill="hold"/>
                                        <p:tgtEl>
                                          <p:spTgt spid="28677"/>
                                        </p:tgtEl>
                                        <p:attrNameLst>
                                          <p:attrName>ppt_w</p:attrName>
                                        </p:attrNameLst>
                                      </p:cBhvr>
                                      <p:tavLst>
                                        <p:tav tm="0">
                                          <p:val>
                                            <p:fltVal val="0"/>
                                          </p:val>
                                        </p:tav>
                                        <p:tav tm="100000">
                                          <p:val>
                                            <p:strVal val="#ppt_w"/>
                                          </p:val>
                                        </p:tav>
                                      </p:tavLst>
                                    </p:anim>
                                    <p:anim calcmode="lin" valueType="num">
                                      <p:cBhvr>
                                        <p:cTn id="25" dur="400" fill="hold"/>
                                        <p:tgtEl>
                                          <p:spTgt spid="28677"/>
                                        </p:tgtEl>
                                        <p:attrNameLst>
                                          <p:attrName>ppt_h</p:attrName>
                                        </p:attrNameLst>
                                      </p:cBhvr>
                                      <p:tavLst>
                                        <p:tav tm="0">
                                          <p:val>
                                            <p:fltVal val="0"/>
                                          </p:val>
                                        </p:tav>
                                        <p:tav tm="100000">
                                          <p:val>
                                            <p:strVal val="#ppt_h"/>
                                          </p:val>
                                        </p:tav>
                                      </p:tavLst>
                                    </p:anim>
                                    <p:anim calcmode="lin" valueType="num">
                                      <p:cBhvr>
                                        <p:cTn id="26" dur="400" fill="hold"/>
                                        <p:tgtEl>
                                          <p:spTgt spid="28677"/>
                                        </p:tgtEl>
                                        <p:attrNameLst>
                                          <p:attrName>style.rotation</p:attrName>
                                        </p:attrNameLst>
                                      </p:cBhvr>
                                      <p:tavLst>
                                        <p:tav tm="0">
                                          <p:val>
                                            <p:fltVal val="90"/>
                                          </p:val>
                                        </p:tav>
                                        <p:tav tm="100000">
                                          <p:val>
                                            <p:fltVal val="0"/>
                                          </p:val>
                                        </p:tav>
                                      </p:tavLst>
                                    </p:anim>
                                    <p:animEffect transition="in" filter="fade">
                                      <p:cBhvr>
                                        <p:cTn id="27" dur="400"/>
                                        <p:tgtEl>
                                          <p:spTgt spid="28677"/>
                                        </p:tgtEl>
                                      </p:cBhvr>
                                    </p:animEffect>
                                  </p:childTnLst>
                                </p:cTn>
                              </p:par>
                              <p:par>
                                <p:cTn id="28" presetID="31" presetClass="entr" presetSubtype="0" fill="hold" nodeType="withEffect">
                                  <p:stCondLst>
                                    <p:cond delay="0"/>
                                  </p:stCondLst>
                                  <p:childTnLst>
                                    <p:set>
                                      <p:cBhvr>
                                        <p:cTn id="29" dur="1" fill="hold">
                                          <p:stCondLst>
                                            <p:cond delay="0"/>
                                          </p:stCondLst>
                                        </p:cTn>
                                        <p:tgtEl>
                                          <p:spTgt spid="28678"/>
                                        </p:tgtEl>
                                        <p:attrNameLst>
                                          <p:attrName>style.visibility</p:attrName>
                                        </p:attrNameLst>
                                      </p:cBhvr>
                                      <p:to>
                                        <p:strVal val="visible"/>
                                      </p:to>
                                    </p:set>
                                    <p:anim calcmode="lin" valueType="num">
                                      <p:cBhvr>
                                        <p:cTn id="30" dur="400" fill="hold"/>
                                        <p:tgtEl>
                                          <p:spTgt spid="28678"/>
                                        </p:tgtEl>
                                        <p:attrNameLst>
                                          <p:attrName>ppt_w</p:attrName>
                                        </p:attrNameLst>
                                      </p:cBhvr>
                                      <p:tavLst>
                                        <p:tav tm="0">
                                          <p:val>
                                            <p:fltVal val="0"/>
                                          </p:val>
                                        </p:tav>
                                        <p:tav tm="100000">
                                          <p:val>
                                            <p:strVal val="#ppt_w"/>
                                          </p:val>
                                        </p:tav>
                                      </p:tavLst>
                                    </p:anim>
                                    <p:anim calcmode="lin" valueType="num">
                                      <p:cBhvr>
                                        <p:cTn id="31" dur="400" fill="hold"/>
                                        <p:tgtEl>
                                          <p:spTgt spid="28678"/>
                                        </p:tgtEl>
                                        <p:attrNameLst>
                                          <p:attrName>ppt_h</p:attrName>
                                        </p:attrNameLst>
                                      </p:cBhvr>
                                      <p:tavLst>
                                        <p:tav tm="0">
                                          <p:val>
                                            <p:fltVal val="0"/>
                                          </p:val>
                                        </p:tav>
                                        <p:tav tm="100000">
                                          <p:val>
                                            <p:strVal val="#ppt_h"/>
                                          </p:val>
                                        </p:tav>
                                      </p:tavLst>
                                    </p:anim>
                                    <p:anim calcmode="lin" valueType="num">
                                      <p:cBhvr>
                                        <p:cTn id="32" dur="400" fill="hold"/>
                                        <p:tgtEl>
                                          <p:spTgt spid="28678"/>
                                        </p:tgtEl>
                                        <p:attrNameLst>
                                          <p:attrName>style.rotation</p:attrName>
                                        </p:attrNameLst>
                                      </p:cBhvr>
                                      <p:tavLst>
                                        <p:tav tm="0">
                                          <p:val>
                                            <p:fltVal val="90"/>
                                          </p:val>
                                        </p:tav>
                                        <p:tav tm="100000">
                                          <p:val>
                                            <p:fltVal val="0"/>
                                          </p:val>
                                        </p:tav>
                                      </p:tavLst>
                                    </p:anim>
                                    <p:animEffect transition="in" filter="fade">
                                      <p:cBhvr>
                                        <p:cTn id="33" dur="400"/>
                                        <p:tgtEl>
                                          <p:spTgt spid="28678"/>
                                        </p:tgtEl>
                                      </p:cBhvr>
                                    </p:animEffect>
                                  </p:childTnLst>
                                </p:cTn>
                              </p:par>
                              <p:par>
                                <p:cTn id="34" presetID="31" presetClass="entr" presetSubtype="0" fill="hold" nodeType="withEffect">
                                  <p:stCondLst>
                                    <p:cond delay="0"/>
                                  </p:stCondLst>
                                  <p:childTnLst>
                                    <p:set>
                                      <p:cBhvr>
                                        <p:cTn id="35" dur="1" fill="hold">
                                          <p:stCondLst>
                                            <p:cond delay="0"/>
                                          </p:stCondLst>
                                        </p:cTn>
                                        <p:tgtEl>
                                          <p:spTgt spid="28679"/>
                                        </p:tgtEl>
                                        <p:attrNameLst>
                                          <p:attrName>style.visibility</p:attrName>
                                        </p:attrNameLst>
                                      </p:cBhvr>
                                      <p:to>
                                        <p:strVal val="visible"/>
                                      </p:to>
                                    </p:set>
                                    <p:anim calcmode="lin" valueType="num">
                                      <p:cBhvr>
                                        <p:cTn id="36" dur="400" fill="hold"/>
                                        <p:tgtEl>
                                          <p:spTgt spid="28679"/>
                                        </p:tgtEl>
                                        <p:attrNameLst>
                                          <p:attrName>ppt_w</p:attrName>
                                        </p:attrNameLst>
                                      </p:cBhvr>
                                      <p:tavLst>
                                        <p:tav tm="0">
                                          <p:val>
                                            <p:fltVal val="0"/>
                                          </p:val>
                                        </p:tav>
                                        <p:tav tm="100000">
                                          <p:val>
                                            <p:strVal val="#ppt_w"/>
                                          </p:val>
                                        </p:tav>
                                      </p:tavLst>
                                    </p:anim>
                                    <p:anim calcmode="lin" valueType="num">
                                      <p:cBhvr>
                                        <p:cTn id="37" dur="400" fill="hold"/>
                                        <p:tgtEl>
                                          <p:spTgt spid="28679"/>
                                        </p:tgtEl>
                                        <p:attrNameLst>
                                          <p:attrName>ppt_h</p:attrName>
                                        </p:attrNameLst>
                                      </p:cBhvr>
                                      <p:tavLst>
                                        <p:tav tm="0">
                                          <p:val>
                                            <p:fltVal val="0"/>
                                          </p:val>
                                        </p:tav>
                                        <p:tav tm="100000">
                                          <p:val>
                                            <p:strVal val="#ppt_h"/>
                                          </p:val>
                                        </p:tav>
                                      </p:tavLst>
                                    </p:anim>
                                    <p:anim calcmode="lin" valueType="num">
                                      <p:cBhvr>
                                        <p:cTn id="38" dur="400" fill="hold"/>
                                        <p:tgtEl>
                                          <p:spTgt spid="28679"/>
                                        </p:tgtEl>
                                        <p:attrNameLst>
                                          <p:attrName>style.rotation</p:attrName>
                                        </p:attrNameLst>
                                      </p:cBhvr>
                                      <p:tavLst>
                                        <p:tav tm="0">
                                          <p:val>
                                            <p:fltVal val="90"/>
                                          </p:val>
                                        </p:tav>
                                        <p:tav tm="100000">
                                          <p:val>
                                            <p:fltVal val="0"/>
                                          </p:val>
                                        </p:tav>
                                      </p:tavLst>
                                    </p:anim>
                                    <p:animEffect transition="in" filter="fade">
                                      <p:cBhvr>
                                        <p:cTn id="39" dur="400"/>
                                        <p:tgtEl>
                                          <p:spTgt spid="28679"/>
                                        </p:tgtEl>
                                      </p:cBhvr>
                                    </p:animEffect>
                                  </p:childTnLst>
                                </p:cTn>
                              </p:par>
                              <p:par>
                                <p:cTn id="40" presetID="31" presetClass="entr" presetSubtype="0" fill="hold" nodeType="withEffect">
                                  <p:stCondLst>
                                    <p:cond delay="0"/>
                                  </p:stCondLst>
                                  <p:childTnLst>
                                    <p:set>
                                      <p:cBhvr>
                                        <p:cTn id="41" dur="1" fill="hold">
                                          <p:stCondLst>
                                            <p:cond delay="0"/>
                                          </p:stCondLst>
                                        </p:cTn>
                                        <p:tgtEl>
                                          <p:spTgt spid="28680"/>
                                        </p:tgtEl>
                                        <p:attrNameLst>
                                          <p:attrName>style.visibility</p:attrName>
                                        </p:attrNameLst>
                                      </p:cBhvr>
                                      <p:to>
                                        <p:strVal val="visible"/>
                                      </p:to>
                                    </p:set>
                                    <p:anim calcmode="lin" valueType="num">
                                      <p:cBhvr>
                                        <p:cTn id="42" dur="400" fill="hold"/>
                                        <p:tgtEl>
                                          <p:spTgt spid="28680"/>
                                        </p:tgtEl>
                                        <p:attrNameLst>
                                          <p:attrName>ppt_w</p:attrName>
                                        </p:attrNameLst>
                                      </p:cBhvr>
                                      <p:tavLst>
                                        <p:tav tm="0">
                                          <p:val>
                                            <p:fltVal val="0"/>
                                          </p:val>
                                        </p:tav>
                                        <p:tav tm="100000">
                                          <p:val>
                                            <p:strVal val="#ppt_w"/>
                                          </p:val>
                                        </p:tav>
                                      </p:tavLst>
                                    </p:anim>
                                    <p:anim calcmode="lin" valueType="num">
                                      <p:cBhvr>
                                        <p:cTn id="43" dur="400" fill="hold"/>
                                        <p:tgtEl>
                                          <p:spTgt spid="28680"/>
                                        </p:tgtEl>
                                        <p:attrNameLst>
                                          <p:attrName>ppt_h</p:attrName>
                                        </p:attrNameLst>
                                      </p:cBhvr>
                                      <p:tavLst>
                                        <p:tav tm="0">
                                          <p:val>
                                            <p:fltVal val="0"/>
                                          </p:val>
                                        </p:tav>
                                        <p:tav tm="100000">
                                          <p:val>
                                            <p:strVal val="#ppt_h"/>
                                          </p:val>
                                        </p:tav>
                                      </p:tavLst>
                                    </p:anim>
                                    <p:anim calcmode="lin" valueType="num">
                                      <p:cBhvr>
                                        <p:cTn id="44" dur="400" fill="hold"/>
                                        <p:tgtEl>
                                          <p:spTgt spid="28680"/>
                                        </p:tgtEl>
                                        <p:attrNameLst>
                                          <p:attrName>style.rotation</p:attrName>
                                        </p:attrNameLst>
                                      </p:cBhvr>
                                      <p:tavLst>
                                        <p:tav tm="0">
                                          <p:val>
                                            <p:fltVal val="90"/>
                                          </p:val>
                                        </p:tav>
                                        <p:tav tm="100000">
                                          <p:val>
                                            <p:fltVal val="0"/>
                                          </p:val>
                                        </p:tav>
                                      </p:tavLst>
                                    </p:anim>
                                    <p:animEffect transition="in" filter="fade">
                                      <p:cBhvr>
                                        <p:cTn id="45" dur="400"/>
                                        <p:tgtEl>
                                          <p:spTgt spid="28680"/>
                                        </p:tgtEl>
                                      </p:cBhvr>
                                    </p:animEffect>
                                  </p:childTnLst>
                                </p:cTn>
                              </p:par>
                              <p:par>
                                <p:cTn id="46" presetID="31" presetClass="entr" presetSubtype="0" fill="hold" nodeType="withEffect">
                                  <p:stCondLst>
                                    <p:cond delay="0"/>
                                  </p:stCondLst>
                                  <p:childTnLst>
                                    <p:set>
                                      <p:cBhvr>
                                        <p:cTn id="47" dur="1" fill="hold">
                                          <p:stCondLst>
                                            <p:cond delay="0"/>
                                          </p:stCondLst>
                                        </p:cTn>
                                        <p:tgtEl>
                                          <p:spTgt spid="28681"/>
                                        </p:tgtEl>
                                        <p:attrNameLst>
                                          <p:attrName>style.visibility</p:attrName>
                                        </p:attrNameLst>
                                      </p:cBhvr>
                                      <p:to>
                                        <p:strVal val="visible"/>
                                      </p:to>
                                    </p:set>
                                    <p:anim calcmode="lin" valueType="num">
                                      <p:cBhvr>
                                        <p:cTn id="48" dur="400" fill="hold"/>
                                        <p:tgtEl>
                                          <p:spTgt spid="28681"/>
                                        </p:tgtEl>
                                        <p:attrNameLst>
                                          <p:attrName>ppt_w</p:attrName>
                                        </p:attrNameLst>
                                      </p:cBhvr>
                                      <p:tavLst>
                                        <p:tav tm="0">
                                          <p:val>
                                            <p:fltVal val="0"/>
                                          </p:val>
                                        </p:tav>
                                        <p:tav tm="100000">
                                          <p:val>
                                            <p:strVal val="#ppt_w"/>
                                          </p:val>
                                        </p:tav>
                                      </p:tavLst>
                                    </p:anim>
                                    <p:anim calcmode="lin" valueType="num">
                                      <p:cBhvr>
                                        <p:cTn id="49" dur="400" fill="hold"/>
                                        <p:tgtEl>
                                          <p:spTgt spid="28681"/>
                                        </p:tgtEl>
                                        <p:attrNameLst>
                                          <p:attrName>ppt_h</p:attrName>
                                        </p:attrNameLst>
                                      </p:cBhvr>
                                      <p:tavLst>
                                        <p:tav tm="0">
                                          <p:val>
                                            <p:fltVal val="0"/>
                                          </p:val>
                                        </p:tav>
                                        <p:tav tm="100000">
                                          <p:val>
                                            <p:strVal val="#ppt_h"/>
                                          </p:val>
                                        </p:tav>
                                      </p:tavLst>
                                    </p:anim>
                                    <p:anim calcmode="lin" valueType="num">
                                      <p:cBhvr>
                                        <p:cTn id="50" dur="400" fill="hold"/>
                                        <p:tgtEl>
                                          <p:spTgt spid="28681"/>
                                        </p:tgtEl>
                                        <p:attrNameLst>
                                          <p:attrName>style.rotation</p:attrName>
                                        </p:attrNameLst>
                                      </p:cBhvr>
                                      <p:tavLst>
                                        <p:tav tm="0">
                                          <p:val>
                                            <p:fltVal val="90"/>
                                          </p:val>
                                        </p:tav>
                                        <p:tav tm="100000">
                                          <p:val>
                                            <p:fltVal val="0"/>
                                          </p:val>
                                        </p:tav>
                                      </p:tavLst>
                                    </p:anim>
                                    <p:animEffect transition="in" filter="fade">
                                      <p:cBhvr>
                                        <p:cTn id="51" dur="400"/>
                                        <p:tgtEl>
                                          <p:spTgt spid="28681"/>
                                        </p:tgtEl>
                                      </p:cBhvr>
                                    </p:animEffect>
                                  </p:childTnLst>
                                </p:cTn>
                              </p:par>
                              <p:par>
                                <p:cTn id="52" presetID="31" presetClass="entr" presetSubtype="0" fill="hold" nodeType="withEffect">
                                  <p:stCondLst>
                                    <p:cond delay="0"/>
                                  </p:stCondLst>
                                  <p:childTnLst>
                                    <p:set>
                                      <p:cBhvr>
                                        <p:cTn id="53" dur="1" fill="hold">
                                          <p:stCondLst>
                                            <p:cond delay="0"/>
                                          </p:stCondLst>
                                        </p:cTn>
                                        <p:tgtEl>
                                          <p:spTgt spid="28682"/>
                                        </p:tgtEl>
                                        <p:attrNameLst>
                                          <p:attrName>style.visibility</p:attrName>
                                        </p:attrNameLst>
                                      </p:cBhvr>
                                      <p:to>
                                        <p:strVal val="visible"/>
                                      </p:to>
                                    </p:set>
                                    <p:anim calcmode="lin" valueType="num">
                                      <p:cBhvr>
                                        <p:cTn id="54" dur="400" fill="hold"/>
                                        <p:tgtEl>
                                          <p:spTgt spid="28682"/>
                                        </p:tgtEl>
                                        <p:attrNameLst>
                                          <p:attrName>ppt_w</p:attrName>
                                        </p:attrNameLst>
                                      </p:cBhvr>
                                      <p:tavLst>
                                        <p:tav tm="0">
                                          <p:val>
                                            <p:fltVal val="0"/>
                                          </p:val>
                                        </p:tav>
                                        <p:tav tm="100000">
                                          <p:val>
                                            <p:strVal val="#ppt_w"/>
                                          </p:val>
                                        </p:tav>
                                      </p:tavLst>
                                    </p:anim>
                                    <p:anim calcmode="lin" valueType="num">
                                      <p:cBhvr>
                                        <p:cTn id="55" dur="400" fill="hold"/>
                                        <p:tgtEl>
                                          <p:spTgt spid="28682"/>
                                        </p:tgtEl>
                                        <p:attrNameLst>
                                          <p:attrName>ppt_h</p:attrName>
                                        </p:attrNameLst>
                                      </p:cBhvr>
                                      <p:tavLst>
                                        <p:tav tm="0">
                                          <p:val>
                                            <p:fltVal val="0"/>
                                          </p:val>
                                        </p:tav>
                                        <p:tav tm="100000">
                                          <p:val>
                                            <p:strVal val="#ppt_h"/>
                                          </p:val>
                                        </p:tav>
                                      </p:tavLst>
                                    </p:anim>
                                    <p:anim calcmode="lin" valueType="num">
                                      <p:cBhvr>
                                        <p:cTn id="56" dur="400" fill="hold"/>
                                        <p:tgtEl>
                                          <p:spTgt spid="28682"/>
                                        </p:tgtEl>
                                        <p:attrNameLst>
                                          <p:attrName>style.rotation</p:attrName>
                                        </p:attrNameLst>
                                      </p:cBhvr>
                                      <p:tavLst>
                                        <p:tav tm="0">
                                          <p:val>
                                            <p:fltVal val="90"/>
                                          </p:val>
                                        </p:tav>
                                        <p:tav tm="100000">
                                          <p:val>
                                            <p:fltVal val="0"/>
                                          </p:val>
                                        </p:tav>
                                      </p:tavLst>
                                    </p:anim>
                                    <p:animEffect transition="in" filter="fade">
                                      <p:cBhvr>
                                        <p:cTn id="57" dur="400"/>
                                        <p:tgtEl>
                                          <p:spTgt spid="28682"/>
                                        </p:tgtEl>
                                      </p:cBhvr>
                                    </p:animEffect>
                                  </p:childTnLst>
                                </p:cTn>
                              </p:par>
                              <p:par>
                                <p:cTn id="58" presetID="31" presetClass="entr" presetSubtype="0" fill="hold" nodeType="withEffect">
                                  <p:stCondLst>
                                    <p:cond delay="0"/>
                                  </p:stCondLst>
                                  <p:childTnLst>
                                    <p:set>
                                      <p:cBhvr>
                                        <p:cTn id="59" dur="1" fill="hold">
                                          <p:stCondLst>
                                            <p:cond delay="0"/>
                                          </p:stCondLst>
                                        </p:cTn>
                                        <p:tgtEl>
                                          <p:spTgt spid="28683"/>
                                        </p:tgtEl>
                                        <p:attrNameLst>
                                          <p:attrName>style.visibility</p:attrName>
                                        </p:attrNameLst>
                                      </p:cBhvr>
                                      <p:to>
                                        <p:strVal val="visible"/>
                                      </p:to>
                                    </p:set>
                                    <p:anim calcmode="lin" valueType="num">
                                      <p:cBhvr>
                                        <p:cTn id="60" dur="400" fill="hold"/>
                                        <p:tgtEl>
                                          <p:spTgt spid="28683"/>
                                        </p:tgtEl>
                                        <p:attrNameLst>
                                          <p:attrName>ppt_w</p:attrName>
                                        </p:attrNameLst>
                                      </p:cBhvr>
                                      <p:tavLst>
                                        <p:tav tm="0">
                                          <p:val>
                                            <p:fltVal val="0"/>
                                          </p:val>
                                        </p:tav>
                                        <p:tav tm="100000">
                                          <p:val>
                                            <p:strVal val="#ppt_w"/>
                                          </p:val>
                                        </p:tav>
                                      </p:tavLst>
                                    </p:anim>
                                    <p:anim calcmode="lin" valueType="num">
                                      <p:cBhvr>
                                        <p:cTn id="61" dur="400" fill="hold"/>
                                        <p:tgtEl>
                                          <p:spTgt spid="28683"/>
                                        </p:tgtEl>
                                        <p:attrNameLst>
                                          <p:attrName>ppt_h</p:attrName>
                                        </p:attrNameLst>
                                      </p:cBhvr>
                                      <p:tavLst>
                                        <p:tav tm="0">
                                          <p:val>
                                            <p:fltVal val="0"/>
                                          </p:val>
                                        </p:tav>
                                        <p:tav tm="100000">
                                          <p:val>
                                            <p:strVal val="#ppt_h"/>
                                          </p:val>
                                        </p:tav>
                                      </p:tavLst>
                                    </p:anim>
                                    <p:anim calcmode="lin" valueType="num">
                                      <p:cBhvr>
                                        <p:cTn id="62" dur="400" fill="hold"/>
                                        <p:tgtEl>
                                          <p:spTgt spid="28683"/>
                                        </p:tgtEl>
                                        <p:attrNameLst>
                                          <p:attrName>style.rotation</p:attrName>
                                        </p:attrNameLst>
                                      </p:cBhvr>
                                      <p:tavLst>
                                        <p:tav tm="0">
                                          <p:val>
                                            <p:fltVal val="90"/>
                                          </p:val>
                                        </p:tav>
                                        <p:tav tm="100000">
                                          <p:val>
                                            <p:fltVal val="0"/>
                                          </p:val>
                                        </p:tav>
                                      </p:tavLst>
                                    </p:anim>
                                    <p:animEffect transition="in" filter="fade">
                                      <p:cBhvr>
                                        <p:cTn id="63" dur="400"/>
                                        <p:tgtEl>
                                          <p:spTgt spid="28683"/>
                                        </p:tgtEl>
                                      </p:cBhvr>
                                    </p:animEffect>
                                  </p:childTnLst>
                                </p:cTn>
                              </p:par>
                              <p:par>
                                <p:cTn id="64" presetID="31" presetClass="entr" presetSubtype="0" fill="hold" nodeType="withEffect">
                                  <p:stCondLst>
                                    <p:cond delay="0"/>
                                  </p:stCondLst>
                                  <p:childTnLst>
                                    <p:set>
                                      <p:cBhvr>
                                        <p:cTn id="65" dur="1" fill="hold">
                                          <p:stCondLst>
                                            <p:cond delay="0"/>
                                          </p:stCondLst>
                                        </p:cTn>
                                        <p:tgtEl>
                                          <p:spTgt spid="28684"/>
                                        </p:tgtEl>
                                        <p:attrNameLst>
                                          <p:attrName>style.visibility</p:attrName>
                                        </p:attrNameLst>
                                      </p:cBhvr>
                                      <p:to>
                                        <p:strVal val="visible"/>
                                      </p:to>
                                    </p:set>
                                    <p:anim calcmode="lin" valueType="num">
                                      <p:cBhvr>
                                        <p:cTn id="66" dur="400" fill="hold"/>
                                        <p:tgtEl>
                                          <p:spTgt spid="28684"/>
                                        </p:tgtEl>
                                        <p:attrNameLst>
                                          <p:attrName>ppt_w</p:attrName>
                                        </p:attrNameLst>
                                      </p:cBhvr>
                                      <p:tavLst>
                                        <p:tav tm="0">
                                          <p:val>
                                            <p:fltVal val="0"/>
                                          </p:val>
                                        </p:tav>
                                        <p:tav tm="100000">
                                          <p:val>
                                            <p:strVal val="#ppt_w"/>
                                          </p:val>
                                        </p:tav>
                                      </p:tavLst>
                                    </p:anim>
                                    <p:anim calcmode="lin" valueType="num">
                                      <p:cBhvr>
                                        <p:cTn id="67" dur="400" fill="hold"/>
                                        <p:tgtEl>
                                          <p:spTgt spid="28684"/>
                                        </p:tgtEl>
                                        <p:attrNameLst>
                                          <p:attrName>ppt_h</p:attrName>
                                        </p:attrNameLst>
                                      </p:cBhvr>
                                      <p:tavLst>
                                        <p:tav tm="0">
                                          <p:val>
                                            <p:fltVal val="0"/>
                                          </p:val>
                                        </p:tav>
                                        <p:tav tm="100000">
                                          <p:val>
                                            <p:strVal val="#ppt_h"/>
                                          </p:val>
                                        </p:tav>
                                      </p:tavLst>
                                    </p:anim>
                                    <p:anim calcmode="lin" valueType="num">
                                      <p:cBhvr>
                                        <p:cTn id="68" dur="400" fill="hold"/>
                                        <p:tgtEl>
                                          <p:spTgt spid="28684"/>
                                        </p:tgtEl>
                                        <p:attrNameLst>
                                          <p:attrName>style.rotation</p:attrName>
                                        </p:attrNameLst>
                                      </p:cBhvr>
                                      <p:tavLst>
                                        <p:tav tm="0">
                                          <p:val>
                                            <p:fltVal val="90"/>
                                          </p:val>
                                        </p:tav>
                                        <p:tav tm="100000">
                                          <p:val>
                                            <p:fltVal val="0"/>
                                          </p:val>
                                        </p:tav>
                                      </p:tavLst>
                                    </p:anim>
                                    <p:animEffect transition="in" filter="fade">
                                      <p:cBhvr>
                                        <p:cTn id="69" dur="400"/>
                                        <p:tgtEl>
                                          <p:spTgt spid="28684"/>
                                        </p:tgtEl>
                                      </p:cBhvr>
                                    </p:animEffect>
                                  </p:childTnLst>
                                </p:cTn>
                              </p:par>
                              <p:par>
                                <p:cTn id="70" presetID="31" presetClass="entr" presetSubtype="0" fill="hold" nodeType="withEffect">
                                  <p:stCondLst>
                                    <p:cond delay="0"/>
                                  </p:stCondLst>
                                  <p:childTnLst>
                                    <p:set>
                                      <p:cBhvr>
                                        <p:cTn id="71" dur="1" fill="hold">
                                          <p:stCondLst>
                                            <p:cond delay="0"/>
                                          </p:stCondLst>
                                        </p:cTn>
                                        <p:tgtEl>
                                          <p:spTgt spid="28685"/>
                                        </p:tgtEl>
                                        <p:attrNameLst>
                                          <p:attrName>style.visibility</p:attrName>
                                        </p:attrNameLst>
                                      </p:cBhvr>
                                      <p:to>
                                        <p:strVal val="visible"/>
                                      </p:to>
                                    </p:set>
                                    <p:anim calcmode="lin" valueType="num">
                                      <p:cBhvr>
                                        <p:cTn id="72" dur="400" fill="hold"/>
                                        <p:tgtEl>
                                          <p:spTgt spid="28685"/>
                                        </p:tgtEl>
                                        <p:attrNameLst>
                                          <p:attrName>ppt_w</p:attrName>
                                        </p:attrNameLst>
                                      </p:cBhvr>
                                      <p:tavLst>
                                        <p:tav tm="0">
                                          <p:val>
                                            <p:fltVal val="0"/>
                                          </p:val>
                                        </p:tav>
                                        <p:tav tm="100000">
                                          <p:val>
                                            <p:strVal val="#ppt_w"/>
                                          </p:val>
                                        </p:tav>
                                      </p:tavLst>
                                    </p:anim>
                                    <p:anim calcmode="lin" valueType="num">
                                      <p:cBhvr>
                                        <p:cTn id="73" dur="400" fill="hold"/>
                                        <p:tgtEl>
                                          <p:spTgt spid="28685"/>
                                        </p:tgtEl>
                                        <p:attrNameLst>
                                          <p:attrName>ppt_h</p:attrName>
                                        </p:attrNameLst>
                                      </p:cBhvr>
                                      <p:tavLst>
                                        <p:tav tm="0">
                                          <p:val>
                                            <p:fltVal val="0"/>
                                          </p:val>
                                        </p:tav>
                                        <p:tav tm="100000">
                                          <p:val>
                                            <p:strVal val="#ppt_h"/>
                                          </p:val>
                                        </p:tav>
                                      </p:tavLst>
                                    </p:anim>
                                    <p:anim calcmode="lin" valueType="num">
                                      <p:cBhvr>
                                        <p:cTn id="74" dur="400" fill="hold"/>
                                        <p:tgtEl>
                                          <p:spTgt spid="28685"/>
                                        </p:tgtEl>
                                        <p:attrNameLst>
                                          <p:attrName>style.rotation</p:attrName>
                                        </p:attrNameLst>
                                      </p:cBhvr>
                                      <p:tavLst>
                                        <p:tav tm="0">
                                          <p:val>
                                            <p:fltVal val="90"/>
                                          </p:val>
                                        </p:tav>
                                        <p:tav tm="100000">
                                          <p:val>
                                            <p:fltVal val="0"/>
                                          </p:val>
                                        </p:tav>
                                      </p:tavLst>
                                    </p:anim>
                                    <p:animEffect transition="in" filter="fade">
                                      <p:cBhvr>
                                        <p:cTn id="75" dur="400"/>
                                        <p:tgtEl>
                                          <p:spTgt spid="28685"/>
                                        </p:tgtEl>
                                      </p:cBhvr>
                                    </p:animEffect>
                                  </p:childTnLst>
                                </p:cTn>
                              </p:par>
                              <p:par>
                                <p:cTn id="76" presetID="31" presetClass="entr" presetSubtype="0" fill="hold" nodeType="withEffect">
                                  <p:stCondLst>
                                    <p:cond delay="0"/>
                                  </p:stCondLst>
                                  <p:childTnLst>
                                    <p:set>
                                      <p:cBhvr>
                                        <p:cTn id="77" dur="1" fill="hold">
                                          <p:stCondLst>
                                            <p:cond delay="0"/>
                                          </p:stCondLst>
                                        </p:cTn>
                                        <p:tgtEl>
                                          <p:spTgt spid="28686"/>
                                        </p:tgtEl>
                                        <p:attrNameLst>
                                          <p:attrName>style.visibility</p:attrName>
                                        </p:attrNameLst>
                                      </p:cBhvr>
                                      <p:to>
                                        <p:strVal val="visible"/>
                                      </p:to>
                                    </p:set>
                                    <p:anim calcmode="lin" valueType="num">
                                      <p:cBhvr>
                                        <p:cTn id="78" dur="400" fill="hold"/>
                                        <p:tgtEl>
                                          <p:spTgt spid="28686"/>
                                        </p:tgtEl>
                                        <p:attrNameLst>
                                          <p:attrName>ppt_w</p:attrName>
                                        </p:attrNameLst>
                                      </p:cBhvr>
                                      <p:tavLst>
                                        <p:tav tm="0">
                                          <p:val>
                                            <p:fltVal val="0"/>
                                          </p:val>
                                        </p:tav>
                                        <p:tav tm="100000">
                                          <p:val>
                                            <p:strVal val="#ppt_w"/>
                                          </p:val>
                                        </p:tav>
                                      </p:tavLst>
                                    </p:anim>
                                    <p:anim calcmode="lin" valueType="num">
                                      <p:cBhvr>
                                        <p:cTn id="79" dur="400" fill="hold"/>
                                        <p:tgtEl>
                                          <p:spTgt spid="28686"/>
                                        </p:tgtEl>
                                        <p:attrNameLst>
                                          <p:attrName>ppt_h</p:attrName>
                                        </p:attrNameLst>
                                      </p:cBhvr>
                                      <p:tavLst>
                                        <p:tav tm="0">
                                          <p:val>
                                            <p:fltVal val="0"/>
                                          </p:val>
                                        </p:tav>
                                        <p:tav tm="100000">
                                          <p:val>
                                            <p:strVal val="#ppt_h"/>
                                          </p:val>
                                        </p:tav>
                                      </p:tavLst>
                                    </p:anim>
                                    <p:anim calcmode="lin" valueType="num">
                                      <p:cBhvr>
                                        <p:cTn id="80" dur="400" fill="hold"/>
                                        <p:tgtEl>
                                          <p:spTgt spid="28686"/>
                                        </p:tgtEl>
                                        <p:attrNameLst>
                                          <p:attrName>style.rotation</p:attrName>
                                        </p:attrNameLst>
                                      </p:cBhvr>
                                      <p:tavLst>
                                        <p:tav tm="0">
                                          <p:val>
                                            <p:fltVal val="90"/>
                                          </p:val>
                                        </p:tav>
                                        <p:tav tm="100000">
                                          <p:val>
                                            <p:fltVal val="0"/>
                                          </p:val>
                                        </p:tav>
                                      </p:tavLst>
                                    </p:anim>
                                    <p:animEffect transition="in" filter="fade">
                                      <p:cBhvr>
                                        <p:cTn id="81" dur="400"/>
                                        <p:tgtEl>
                                          <p:spTgt spid="28686"/>
                                        </p:tgtEl>
                                      </p:cBhvr>
                                    </p:animEffect>
                                  </p:childTnLst>
                                </p:cTn>
                              </p:par>
                              <p:par>
                                <p:cTn id="82" presetID="31" presetClass="entr" presetSubtype="0" fill="hold" nodeType="withEffect">
                                  <p:stCondLst>
                                    <p:cond delay="0"/>
                                  </p:stCondLst>
                                  <p:childTnLst>
                                    <p:set>
                                      <p:cBhvr>
                                        <p:cTn id="83" dur="1" fill="hold">
                                          <p:stCondLst>
                                            <p:cond delay="0"/>
                                          </p:stCondLst>
                                        </p:cTn>
                                        <p:tgtEl>
                                          <p:spTgt spid="28687"/>
                                        </p:tgtEl>
                                        <p:attrNameLst>
                                          <p:attrName>style.visibility</p:attrName>
                                        </p:attrNameLst>
                                      </p:cBhvr>
                                      <p:to>
                                        <p:strVal val="visible"/>
                                      </p:to>
                                    </p:set>
                                    <p:anim calcmode="lin" valueType="num">
                                      <p:cBhvr>
                                        <p:cTn id="84" dur="400" fill="hold"/>
                                        <p:tgtEl>
                                          <p:spTgt spid="28687"/>
                                        </p:tgtEl>
                                        <p:attrNameLst>
                                          <p:attrName>ppt_w</p:attrName>
                                        </p:attrNameLst>
                                      </p:cBhvr>
                                      <p:tavLst>
                                        <p:tav tm="0">
                                          <p:val>
                                            <p:fltVal val="0"/>
                                          </p:val>
                                        </p:tav>
                                        <p:tav tm="100000">
                                          <p:val>
                                            <p:strVal val="#ppt_w"/>
                                          </p:val>
                                        </p:tav>
                                      </p:tavLst>
                                    </p:anim>
                                    <p:anim calcmode="lin" valueType="num">
                                      <p:cBhvr>
                                        <p:cTn id="85" dur="400" fill="hold"/>
                                        <p:tgtEl>
                                          <p:spTgt spid="28687"/>
                                        </p:tgtEl>
                                        <p:attrNameLst>
                                          <p:attrName>ppt_h</p:attrName>
                                        </p:attrNameLst>
                                      </p:cBhvr>
                                      <p:tavLst>
                                        <p:tav tm="0">
                                          <p:val>
                                            <p:fltVal val="0"/>
                                          </p:val>
                                        </p:tav>
                                        <p:tav tm="100000">
                                          <p:val>
                                            <p:strVal val="#ppt_h"/>
                                          </p:val>
                                        </p:tav>
                                      </p:tavLst>
                                    </p:anim>
                                    <p:anim calcmode="lin" valueType="num">
                                      <p:cBhvr>
                                        <p:cTn id="86" dur="400" fill="hold"/>
                                        <p:tgtEl>
                                          <p:spTgt spid="28687"/>
                                        </p:tgtEl>
                                        <p:attrNameLst>
                                          <p:attrName>style.rotation</p:attrName>
                                        </p:attrNameLst>
                                      </p:cBhvr>
                                      <p:tavLst>
                                        <p:tav tm="0">
                                          <p:val>
                                            <p:fltVal val="90"/>
                                          </p:val>
                                        </p:tav>
                                        <p:tav tm="100000">
                                          <p:val>
                                            <p:fltVal val="0"/>
                                          </p:val>
                                        </p:tav>
                                      </p:tavLst>
                                    </p:anim>
                                    <p:animEffect transition="in" filter="fade">
                                      <p:cBhvr>
                                        <p:cTn id="87" dur="400"/>
                                        <p:tgtEl>
                                          <p:spTgt spid="28687"/>
                                        </p:tgtEl>
                                      </p:cBhvr>
                                    </p:animEffect>
                                  </p:childTnLst>
                                </p:cTn>
                              </p:par>
                              <p:par>
                                <p:cTn id="88" presetID="31" presetClass="entr" presetSubtype="0" fill="hold" nodeType="withEffect">
                                  <p:stCondLst>
                                    <p:cond delay="0"/>
                                  </p:stCondLst>
                                  <p:childTnLst>
                                    <p:set>
                                      <p:cBhvr>
                                        <p:cTn id="89" dur="1" fill="hold">
                                          <p:stCondLst>
                                            <p:cond delay="0"/>
                                          </p:stCondLst>
                                        </p:cTn>
                                        <p:tgtEl>
                                          <p:spTgt spid="28688"/>
                                        </p:tgtEl>
                                        <p:attrNameLst>
                                          <p:attrName>style.visibility</p:attrName>
                                        </p:attrNameLst>
                                      </p:cBhvr>
                                      <p:to>
                                        <p:strVal val="visible"/>
                                      </p:to>
                                    </p:set>
                                    <p:anim calcmode="lin" valueType="num">
                                      <p:cBhvr>
                                        <p:cTn id="90" dur="400" fill="hold"/>
                                        <p:tgtEl>
                                          <p:spTgt spid="28688"/>
                                        </p:tgtEl>
                                        <p:attrNameLst>
                                          <p:attrName>ppt_w</p:attrName>
                                        </p:attrNameLst>
                                      </p:cBhvr>
                                      <p:tavLst>
                                        <p:tav tm="0">
                                          <p:val>
                                            <p:fltVal val="0"/>
                                          </p:val>
                                        </p:tav>
                                        <p:tav tm="100000">
                                          <p:val>
                                            <p:strVal val="#ppt_w"/>
                                          </p:val>
                                        </p:tav>
                                      </p:tavLst>
                                    </p:anim>
                                    <p:anim calcmode="lin" valueType="num">
                                      <p:cBhvr>
                                        <p:cTn id="91" dur="400" fill="hold"/>
                                        <p:tgtEl>
                                          <p:spTgt spid="28688"/>
                                        </p:tgtEl>
                                        <p:attrNameLst>
                                          <p:attrName>ppt_h</p:attrName>
                                        </p:attrNameLst>
                                      </p:cBhvr>
                                      <p:tavLst>
                                        <p:tav tm="0">
                                          <p:val>
                                            <p:fltVal val="0"/>
                                          </p:val>
                                        </p:tav>
                                        <p:tav tm="100000">
                                          <p:val>
                                            <p:strVal val="#ppt_h"/>
                                          </p:val>
                                        </p:tav>
                                      </p:tavLst>
                                    </p:anim>
                                    <p:anim calcmode="lin" valueType="num">
                                      <p:cBhvr>
                                        <p:cTn id="92" dur="400" fill="hold"/>
                                        <p:tgtEl>
                                          <p:spTgt spid="28688"/>
                                        </p:tgtEl>
                                        <p:attrNameLst>
                                          <p:attrName>style.rotation</p:attrName>
                                        </p:attrNameLst>
                                      </p:cBhvr>
                                      <p:tavLst>
                                        <p:tav tm="0">
                                          <p:val>
                                            <p:fltVal val="90"/>
                                          </p:val>
                                        </p:tav>
                                        <p:tav tm="100000">
                                          <p:val>
                                            <p:fltVal val="0"/>
                                          </p:val>
                                        </p:tav>
                                      </p:tavLst>
                                    </p:anim>
                                    <p:animEffect transition="in" filter="fade">
                                      <p:cBhvr>
                                        <p:cTn id="93" dur="400"/>
                                        <p:tgtEl>
                                          <p:spTgt spid="28688"/>
                                        </p:tgtEl>
                                      </p:cBhvr>
                                    </p:animEffect>
                                  </p:childTnLst>
                                </p:cTn>
                              </p:par>
                              <p:par>
                                <p:cTn id="94" presetID="31" presetClass="entr" presetSubtype="0" fill="hold" nodeType="withEffect">
                                  <p:stCondLst>
                                    <p:cond delay="0"/>
                                  </p:stCondLst>
                                  <p:childTnLst>
                                    <p:set>
                                      <p:cBhvr>
                                        <p:cTn id="95" dur="1" fill="hold">
                                          <p:stCondLst>
                                            <p:cond delay="0"/>
                                          </p:stCondLst>
                                        </p:cTn>
                                        <p:tgtEl>
                                          <p:spTgt spid="28689"/>
                                        </p:tgtEl>
                                        <p:attrNameLst>
                                          <p:attrName>style.visibility</p:attrName>
                                        </p:attrNameLst>
                                      </p:cBhvr>
                                      <p:to>
                                        <p:strVal val="visible"/>
                                      </p:to>
                                    </p:set>
                                    <p:anim calcmode="lin" valueType="num">
                                      <p:cBhvr>
                                        <p:cTn id="96" dur="400" fill="hold"/>
                                        <p:tgtEl>
                                          <p:spTgt spid="28689"/>
                                        </p:tgtEl>
                                        <p:attrNameLst>
                                          <p:attrName>ppt_w</p:attrName>
                                        </p:attrNameLst>
                                      </p:cBhvr>
                                      <p:tavLst>
                                        <p:tav tm="0">
                                          <p:val>
                                            <p:fltVal val="0"/>
                                          </p:val>
                                        </p:tav>
                                        <p:tav tm="100000">
                                          <p:val>
                                            <p:strVal val="#ppt_w"/>
                                          </p:val>
                                        </p:tav>
                                      </p:tavLst>
                                    </p:anim>
                                    <p:anim calcmode="lin" valueType="num">
                                      <p:cBhvr>
                                        <p:cTn id="97" dur="400" fill="hold"/>
                                        <p:tgtEl>
                                          <p:spTgt spid="28689"/>
                                        </p:tgtEl>
                                        <p:attrNameLst>
                                          <p:attrName>ppt_h</p:attrName>
                                        </p:attrNameLst>
                                      </p:cBhvr>
                                      <p:tavLst>
                                        <p:tav tm="0">
                                          <p:val>
                                            <p:fltVal val="0"/>
                                          </p:val>
                                        </p:tav>
                                        <p:tav tm="100000">
                                          <p:val>
                                            <p:strVal val="#ppt_h"/>
                                          </p:val>
                                        </p:tav>
                                      </p:tavLst>
                                    </p:anim>
                                    <p:anim calcmode="lin" valueType="num">
                                      <p:cBhvr>
                                        <p:cTn id="98" dur="400" fill="hold"/>
                                        <p:tgtEl>
                                          <p:spTgt spid="28689"/>
                                        </p:tgtEl>
                                        <p:attrNameLst>
                                          <p:attrName>style.rotation</p:attrName>
                                        </p:attrNameLst>
                                      </p:cBhvr>
                                      <p:tavLst>
                                        <p:tav tm="0">
                                          <p:val>
                                            <p:fltVal val="90"/>
                                          </p:val>
                                        </p:tav>
                                        <p:tav tm="100000">
                                          <p:val>
                                            <p:fltVal val="0"/>
                                          </p:val>
                                        </p:tav>
                                      </p:tavLst>
                                    </p:anim>
                                    <p:animEffect transition="in" filter="fade">
                                      <p:cBhvr>
                                        <p:cTn id="99" dur="400"/>
                                        <p:tgtEl>
                                          <p:spTgt spid="28689"/>
                                        </p:tgtEl>
                                      </p:cBhvr>
                                    </p:animEffect>
                                  </p:childTnLst>
                                </p:cTn>
                              </p:par>
                              <p:par>
                                <p:cTn id="100" presetID="31" presetClass="entr" presetSubtype="0" fill="hold" nodeType="withEffect">
                                  <p:stCondLst>
                                    <p:cond delay="0"/>
                                  </p:stCondLst>
                                  <p:childTnLst>
                                    <p:set>
                                      <p:cBhvr>
                                        <p:cTn id="101" dur="1" fill="hold">
                                          <p:stCondLst>
                                            <p:cond delay="0"/>
                                          </p:stCondLst>
                                        </p:cTn>
                                        <p:tgtEl>
                                          <p:spTgt spid="28690"/>
                                        </p:tgtEl>
                                        <p:attrNameLst>
                                          <p:attrName>style.visibility</p:attrName>
                                        </p:attrNameLst>
                                      </p:cBhvr>
                                      <p:to>
                                        <p:strVal val="visible"/>
                                      </p:to>
                                    </p:set>
                                    <p:anim calcmode="lin" valueType="num">
                                      <p:cBhvr>
                                        <p:cTn id="102" dur="400" fill="hold"/>
                                        <p:tgtEl>
                                          <p:spTgt spid="28690"/>
                                        </p:tgtEl>
                                        <p:attrNameLst>
                                          <p:attrName>ppt_w</p:attrName>
                                        </p:attrNameLst>
                                      </p:cBhvr>
                                      <p:tavLst>
                                        <p:tav tm="0">
                                          <p:val>
                                            <p:fltVal val="0"/>
                                          </p:val>
                                        </p:tav>
                                        <p:tav tm="100000">
                                          <p:val>
                                            <p:strVal val="#ppt_w"/>
                                          </p:val>
                                        </p:tav>
                                      </p:tavLst>
                                    </p:anim>
                                    <p:anim calcmode="lin" valueType="num">
                                      <p:cBhvr>
                                        <p:cTn id="103" dur="400" fill="hold"/>
                                        <p:tgtEl>
                                          <p:spTgt spid="28690"/>
                                        </p:tgtEl>
                                        <p:attrNameLst>
                                          <p:attrName>ppt_h</p:attrName>
                                        </p:attrNameLst>
                                      </p:cBhvr>
                                      <p:tavLst>
                                        <p:tav tm="0">
                                          <p:val>
                                            <p:fltVal val="0"/>
                                          </p:val>
                                        </p:tav>
                                        <p:tav tm="100000">
                                          <p:val>
                                            <p:strVal val="#ppt_h"/>
                                          </p:val>
                                        </p:tav>
                                      </p:tavLst>
                                    </p:anim>
                                    <p:anim calcmode="lin" valueType="num">
                                      <p:cBhvr>
                                        <p:cTn id="104" dur="400" fill="hold"/>
                                        <p:tgtEl>
                                          <p:spTgt spid="28690"/>
                                        </p:tgtEl>
                                        <p:attrNameLst>
                                          <p:attrName>style.rotation</p:attrName>
                                        </p:attrNameLst>
                                      </p:cBhvr>
                                      <p:tavLst>
                                        <p:tav tm="0">
                                          <p:val>
                                            <p:fltVal val="90"/>
                                          </p:val>
                                        </p:tav>
                                        <p:tav tm="100000">
                                          <p:val>
                                            <p:fltVal val="0"/>
                                          </p:val>
                                        </p:tav>
                                      </p:tavLst>
                                    </p:anim>
                                    <p:animEffect transition="in" filter="fade">
                                      <p:cBhvr>
                                        <p:cTn id="105" dur="400"/>
                                        <p:tgtEl>
                                          <p:spTgt spid="28690"/>
                                        </p:tgtEl>
                                      </p:cBhvr>
                                    </p:animEffect>
                                  </p:childTnLst>
                                </p:cTn>
                              </p:par>
                              <p:par>
                                <p:cTn id="106" presetID="31" presetClass="entr" presetSubtype="0" fill="hold" nodeType="withEffect">
                                  <p:stCondLst>
                                    <p:cond delay="0"/>
                                  </p:stCondLst>
                                  <p:childTnLst>
                                    <p:set>
                                      <p:cBhvr>
                                        <p:cTn id="107" dur="1" fill="hold">
                                          <p:stCondLst>
                                            <p:cond delay="0"/>
                                          </p:stCondLst>
                                        </p:cTn>
                                        <p:tgtEl>
                                          <p:spTgt spid="28691"/>
                                        </p:tgtEl>
                                        <p:attrNameLst>
                                          <p:attrName>style.visibility</p:attrName>
                                        </p:attrNameLst>
                                      </p:cBhvr>
                                      <p:to>
                                        <p:strVal val="visible"/>
                                      </p:to>
                                    </p:set>
                                    <p:anim calcmode="lin" valueType="num">
                                      <p:cBhvr>
                                        <p:cTn id="108" dur="400" fill="hold"/>
                                        <p:tgtEl>
                                          <p:spTgt spid="28691"/>
                                        </p:tgtEl>
                                        <p:attrNameLst>
                                          <p:attrName>ppt_w</p:attrName>
                                        </p:attrNameLst>
                                      </p:cBhvr>
                                      <p:tavLst>
                                        <p:tav tm="0">
                                          <p:val>
                                            <p:fltVal val="0"/>
                                          </p:val>
                                        </p:tav>
                                        <p:tav tm="100000">
                                          <p:val>
                                            <p:strVal val="#ppt_w"/>
                                          </p:val>
                                        </p:tav>
                                      </p:tavLst>
                                    </p:anim>
                                    <p:anim calcmode="lin" valueType="num">
                                      <p:cBhvr>
                                        <p:cTn id="109" dur="400" fill="hold"/>
                                        <p:tgtEl>
                                          <p:spTgt spid="28691"/>
                                        </p:tgtEl>
                                        <p:attrNameLst>
                                          <p:attrName>ppt_h</p:attrName>
                                        </p:attrNameLst>
                                      </p:cBhvr>
                                      <p:tavLst>
                                        <p:tav tm="0">
                                          <p:val>
                                            <p:fltVal val="0"/>
                                          </p:val>
                                        </p:tav>
                                        <p:tav tm="100000">
                                          <p:val>
                                            <p:strVal val="#ppt_h"/>
                                          </p:val>
                                        </p:tav>
                                      </p:tavLst>
                                    </p:anim>
                                    <p:anim calcmode="lin" valueType="num">
                                      <p:cBhvr>
                                        <p:cTn id="110" dur="400" fill="hold"/>
                                        <p:tgtEl>
                                          <p:spTgt spid="28691"/>
                                        </p:tgtEl>
                                        <p:attrNameLst>
                                          <p:attrName>style.rotation</p:attrName>
                                        </p:attrNameLst>
                                      </p:cBhvr>
                                      <p:tavLst>
                                        <p:tav tm="0">
                                          <p:val>
                                            <p:fltVal val="90"/>
                                          </p:val>
                                        </p:tav>
                                        <p:tav tm="100000">
                                          <p:val>
                                            <p:fltVal val="0"/>
                                          </p:val>
                                        </p:tav>
                                      </p:tavLst>
                                    </p:anim>
                                    <p:animEffect transition="in" filter="fade">
                                      <p:cBhvr>
                                        <p:cTn id="111" dur="400"/>
                                        <p:tgtEl>
                                          <p:spTgt spid="28691"/>
                                        </p:tgtEl>
                                      </p:cBhvr>
                                    </p:animEffect>
                                  </p:childTnLst>
                                </p:cTn>
                              </p:par>
                              <p:par>
                                <p:cTn id="112" presetID="31" presetClass="entr" presetSubtype="0" fill="hold" nodeType="withEffect">
                                  <p:stCondLst>
                                    <p:cond delay="0"/>
                                  </p:stCondLst>
                                  <p:childTnLst>
                                    <p:set>
                                      <p:cBhvr>
                                        <p:cTn id="113" dur="1" fill="hold">
                                          <p:stCondLst>
                                            <p:cond delay="0"/>
                                          </p:stCondLst>
                                        </p:cTn>
                                        <p:tgtEl>
                                          <p:spTgt spid="28692"/>
                                        </p:tgtEl>
                                        <p:attrNameLst>
                                          <p:attrName>style.visibility</p:attrName>
                                        </p:attrNameLst>
                                      </p:cBhvr>
                                      <p:to>
                                        <p:strVal val="visible"/>
                                      </p:to>
                                    </p:set>
                                    <p:anim calcmode="lin" valueType="num">
                                      <p:cBhvr>
                                        <p:cTn id="114" dur="400" fill="hold"/>
                                        <p:tgtEl>
                                          <p:spTgt spid="28692"/>
                                        </p:tgtEl>
                                        <p:attrNameLst>
                                          <p:attrName>ppt_w</p:attrName>
                                        </p:attrNameLst>
                                      </p:cBhvr>
                                      <p:tavLst>
                                        <p:tav tm="0">
                                          <p:val>
                                            <p:fltVal val="0"/>
                                          </p:val>
                                        </p:tav>
                                        <p:tav tm="100000">
                                          <p:val>
                                            <p:strVal val="#ppt_w"/>
                                          </p:val>
                                        </p:tav>
                                      </p:tavLst>
                                    </p:anim>
                                    <p:anim calcmode="lin" valueType="num">
                                      <p:cBhvr>
                                        <p:cTn id="115" dur="400" fill="hold"/>
                                        <p:tgtEl>
                                          <p:spTgt spid="28692"/>
                                        </p:tgtEl>
                                        <p:attrNameLst>
                                          <p:attrName>ppt_h</p:attrName>
                                        </p:attrNameLst>
                                      </p:cBhvr>
                                      <p:tavLst>
                                        <p:tav tm="0">
                                          <p:val>
                                            <p:fltVal val="0"/>
                                          </p:val>
                                        </p:tav>
                                        <p:tav tm="100000">
                                          <p:val>
                                            <p:strVal val="#ppt_h"/>
                                          </p:val>
                                        </p:tav>
                                      </p:tavLst>
                                    </p:anim>
                                    <p:anim calcmode="lin" valueType="num">
                                      <p:cBhvr>
                                        <p:cTn id="116" dur="400" fill="hold"/>
                                        <p:tgtEl>
                                          <p:spTgt spid="28692"/>
                                        </p:tgtEl>
                                        <p:attrNameLst>
                                          <p:attrName>style.rotation</p:attrName>
                                        </p:attrNameLst>
                                      </p:cBhvr>
                                      <p:tavLst>
                                        <p:tav tm="0">
                                          <p:val>
                                            <p:fltVal val="90"/>
                                          </p:val>
                                        </p:tav>
                                        <p:tav tm="100000">
                                          <p:val>
                                            <p:fltVal val="0"/>
                                          </p:val>
                                        </p:tav>
                                      </p:tavLst>
                                    </p:anim>
                                    <p:animEffect transition="in" filter="fade">
                                      <p:cBhvr>
                                        <p:cTn id="117" dur="400"/>
                                        <p:tgtEl>
                                          <p:spTgt spid="28692"/>
                                        </p:tgtEl>
                                      </p:cBhvr>
                                    </p:animEffect>
                                  </p:childTnLst>
                                </p:cTn>
                              </p:par>
                              <p:par>
                                <p:cTn id="118" presetID="31" presetClass="entr" presetSubtype="0" fill="hold" nodeType="withEffect">
                                  <p:stCondLst>
                                    <p:cond delay="0"/>
                                  </p:stCondLst>
                                  <p:childTnLst>
                                    <p:set>
                                      <p:cBhvr>
                                        <p:cTn id="119" dur="1" fill="hold">
                                          <p:stCondLst>
                                            <p:cond delay="0"/>
                                          </p:stCondLst>
                                        </p:cTn>
                                        <p:tgtEl>
                                          <p:spTgt spid="28693"/>
                                        </p:tgtEl>
                                        <p:attrNameLst>
                                          <p:attrName>style.visibility</p:attrName>
                                        </p:attrNameLst>
                                      </p:cBhvr>
                                      <p:to>
                                        <p:strVal val="visible"/>
                                      </p:to>
                                    </p:set>
                                    <p:anim calcmode="lin" valueType="num">
                                      <p:cBhvr>
                                        <p:cTn id="120" dur="400" fill="hold"/>
                                        <p:tgtEl>
                                          <p:spTgt spid="28693"/>
                                        </p:tgtEl>
                                        <p:attrNameLst>
                                          <p:attrName>ppt_w</p:attrName>
                                        </p:attrNameLst>
                                      </p:cBhvr>
                                      <p:tavLst>
                                        <p:tav tm="0">
                                          <p:val>
                                            <p:fltVal val="0"/>
                                          </p:val>
                                        </p:tav>
                                        <p:tav tm="100000">
                                          <p:val>
                                            <p:strVal val="#ppt_w"/>
                                          </p:val>
                                        </p:tav>
                                      </p:tavLst>
                                    </p:anim>
                                    <p:anim calcmode="lin" valueType="num">
                                      <p:cBhvr>
                                        <p:cTn id="121" dur="400" fill="hold"/>
                                        <p:tgtEl>
                                          <p:spTgt spid="28693"/>
                                        </p:tgtEl>
                                        <p:attrNameLst>
                                          <p:attrName>ppt_h</p:attrName>
                                        </p:attrNameLst>
                                      </p:cBhvr>
                                      <p:tavLst>
                                        <p:tav tm="0">
                                          <p:val>
                                            <p:fltVal val="0"/>
                                          </p:val>
                                        </p:tav>
                                        <p:tav tm="100000">
                                          <p:val>
                                            <p:strVal val="#ppt_h"/>
                                          </p:val>
                                        </p:tav>
                                      </p:tavLst>
                                    </p:anim>
                                    <p:anim calcmode="lin" valueType="num">
                                      <p:cBhvr>
                                        <p:cTn id="122" dur="400" fill="hold"/>
                                        <p:tgtEl>
                                          <p:spTgt spid="28693"/>
                                        </p:tgtEl>
                                        <p:attrNameLst>
                                          <p:attrName>style.rotation</p:attrName>
                                        </p:attrNameLst>
                                      </p:cBhvr>
                                      <p:tavLst>
                                        <p:tav tm="0">
                                          <p:val>
                                            <p:fltVal val="90"/>
                                          </p:val>
                                        </p:tav>
                                        <p:tav tm="100000">
                                          <p:val>
                                            <p:fltVal val="0"/>
                                          </p:val>
                                        </p:tav>
                                      </p:tavLst>
                                    </p:anim>
                                    <p:animEffect transition="in" filter="fade">
                                      <p:cBhvr>
                                        <p:cTn id="123" dur="400"/>
                                        <p:tgtEl>
                                          <p:spTgt spid="28693"/>
                                        </p:tgtEl>
                                      </p:cBhvr>
                                    </p:animEffect>
                                  </p:childTnLst>
                                </p:cTn>
                              </p:par>
                              <p:par>
                                <p:cTn id="124" presetID="31" presetClass="entr" presetSubtype="0" fill="hold" nodeType="withEffect">
                                  <p:stCondLst>
                                    <p:cond delay="0"/>
                                  </p:stCondLst>
                                  <p:childTnLst>
                                    <p:set>
                                      <p:cBhvr>
                                        <p:cTn id="125" dur="1" fill="hold">
                                          <p:stCondLst>
                                            <p:cond delay="0"/>
                                          </p:stCondLst>
                                        </p:cTn>
                                        <p:tgtEl>
                                          <p:spTgt spid="28694"/>
                                        </p:tgtEl>
                                        <p:attrNameLst>
                                          <p:attrName>style.visibility</p:attrName>
                                        </p:attrNameLst>
                                      </p:cBhvr>
                                      <p:to>
                                        <p:strVal val="visible"/>
                                      </p:to>
                                    </p:set>
                                    <p:anim calcmode="lin" valueType="num">
                                      <p:cBhvr>
                                        <p:cTn id="126" dur="400" fill="hold"/>
                                        <p:tgtEl>
                                          <p:spTgt spid="28694"/>
                                        </p:tgtEl>
                                        <p:attrNameLst>
                                          <p:attrName>ppt_w</p:attrName>
                                        </p:attrNameLst>
                                      </p:cBhvr>
                                      <p:tavLst>
                                        <p:tav tm="0">
                                          <p:val>
                                            <p:fltVal val="0"/>
                                          </p:val>
                                        </p:tav>
                                        <p:tav tm="100000">
                                          <p:val>
                                            <p:strVal val="#ppt_w"/>
                                          </p:val>
                                        </p:tav>
                                      </p:tavLst>
                                    </p:anim>
                                    <p:anim calcmode="lin" valueType="num">
                                      <p:cBhvr>
                                        <p:cTn id="127" dur="400" fill="hold"/>
                                        <p:tgtEl>
                                          <p:spTgt spid="28694"/>
                                        </p:tgtEl>
                                        <p:attrNameLst>
                                          <p:attrName>ppt_h</p:attrName>
                                        </p:attrNameLst>
                                      </p:cBhvr>
                                      <p:tavLst>
                                        <p:tav tm="0">
                                          <p:val>
                                            <p:fltVal val="0"/>
                                          </p:val>
                                        </p:tav>
                                        <p:tav tm="100000">
                                          <p:val>
                                            <p:strVal val="#ppt_h"/>
                                          </p:val>
                                        </p:tav>
                                      </p:tavLst>
                                    </p:anim>
                                    <p:anim calcmode="lin" valueType="num">
                                      <p:cBhvr>
                                        <p:cTn id="128" dur="400" fill="hold"/>
                                        <p:tgtEl>
                                          <p:spTgt spid="28694"/>
                                        </p:tgtEl>
                                        <p:attrNameLst>
                                          <p:attrName>style.rotation</p:attrName>
                                        </p:attrNameLst>
                                      </p:cBhvr>
                                      <p:tavLst>
                                        <p:tav tm="0">
                                          <p:val>
                                            <p:fltVal val="90"/>
                                          </p:val>
                                        </p:tav>
                                        <p:tav tm="100000">
                                          <p:val>
                                            <p:fltVal val="0"/>
                                          </p:val>
                                        </p:tav>
                                      </p:tavLst>
                                    </p:anim>
                                    <p:animEffect transition="in" filter="fade">
                                      <p:cBhvr>
                                        <p:cTn id="129" dur="400"/>
                                        <p:tgtEl>
                                          <p:spTgt spid="28694"/>
                                        </p:tgtEl>
                                      </p:cBhvr>
                                    </p:animEffect>
                                  </p:childTnLst>
                                </p:cTn>
                              </p:par>
                              <p:par>
                                <p:cTn id="130" presetID="31" presetClass="entr" presetSubtype="0" fill="hold" nodeType="withEffect">
                                  <p:stCondLst>
                                    <p:cond delay="0"/>
                                  </p:stCondLst>
                                  <p:childTnLst>
                                    <p:set>
                                      <p:cBhvr>
                                        <p:cTn id="131" dur="1" fill="hold">
                                          <p:stCondLst>
                                            <p:cond delay="0"/>
                                          </p:stCondLst>
                                        </p:cTn>
                                        <p:tgtEl>
                                          <p:spTgt spid="28695"/>
                                        </p:tgtEl>
                                        <p:attrNameLst>
                                          <p:attrName>style.visibility</p:attrName>
                                        </p:attrNameLst>
                                      </p:cBhvr>
                                      <p:to>
                                        <p:strVal val="visible"/>
                                      </p:to>
                                    </p:set>
                                    <p:anim calcmode="lin" valueType="num">
                                      <p:cBhvr>
                                        <p:cTn id="132" dur="400" fill="hold"/>
                                        <p:tgtEl>
                                          <p:spTgt spid="28695"/>
                                        </p:tgtEl>
                                        <p:attrNameLst>
                                          <p:attrName>ppt_w</p:attrName>
                                        </p:attrNameLst>
                                      </p:cBhvr>
                                      <p:tavLst>
                                        <p:tav tm="0">
                                          <p:val>
                                            <p:fltVal val="0"/>
                                          </p:val>
                                        </p:tav>
                                        <p:tav tm="100000">
                                          <p:val>
                                            <p:strVal val="#ppt_w"/>
                                          </p:val>
                                        </p:tav>
                                      </p:tavLst>
                                    </p:anim>
                                    <p:anim calcmode="lin" valueType="num">
                                      <p:cBhvr>
                                        <p:cTn id="133" dur="400" fill="hold"/>
                                        <p:tgtEl>
                                          <p:spTgt spid="28695"/>
                                        </p:tgtEl>
                                        <p:attrNameLst>
                                          <p:attrName>ppt_h</p:attrName>
                                        </p:attrNameLst>
                                      </p:cBhvr>
                                      <p:tavLst>
                                        <p:tav tm="0">
                                          <p:val>
                                            <p:fltVal val="0"/>
                                          </p:val>
                                        </p:tav>
                                        <p:tav tm="100000">
                                          <p:val>
                                            <p:strVal val="#ppt_h"/>
                                          </p:val>
                                        </p:tav>
                                      </p:tavLst>
                                    </p:anim>
                                    <p:anim calcmode="lin" valueType="num">
                                      <p:cBhvr>
                                        <p:cTn id="134" dur="400" fill="hold"/>
                                        <p:tgtEl>
                                          <p:spTgt spid="28695"/>
                                        </p:tgtEl>
                                        <p:attrNameLst>
                                          <p:attrName>style.rotation</p:attrName>
                                        </p:attrNameLst>
                                      </p:cBhvr>
                                      <p:tavLst>
                                        <p:tav tm="0">
                                          <p:val>
                                            <p:fltVal val="90"/>
                                          </p:val>
                                        </p:tav>
                                        <p:tav tm="100000">
                                          <p:val>
                                            <p:fltVal val="0"/>
                                          </p:val>
                                        </p:tav>
                                      </p:tavLst>
                                    </p:anim>
                                    <p:animEffect transition="in" filter="fade">
                                      <p:cBhvr>
                                        <p:cTn id="135" dur="400"/>
                                        <p:tgtEl>
                                          <p:spTgt spid="28695"/>
                                        </p:tgtEl>
                                      </p:cBhvr>
                                    </p:animEffect>
                                  </p:childTnLst>
                                </p:cTn>
                              </p:par>
                              <p:par>
                                <p:cTn id="136" presetID="31" presetClass="entr" presetSubtype="0" fill="hold" nodeType="withEffect">
                                  <p:stCondLst>
                                    <p:cond delay="0"/>
                                  </p:stCondLst>
                                  <p:childTnLst>
                                    <p:set>
                                      <p:cBhvr>
                                        <p:cTn id="137" dur="1" fill="hold">
                                          <p:stCondLst>
                                            <p:cond delay="0"/>
                                          </p:stCondLst>
                                        </p:cTn>
                                        <p:tgtEl>
                                          <p:spTgt spid="28696"/>
                                        </p:tgtEl>
                                        <p:attrNameLst>
                                          <p:attrName>style.visibility</p:attrName>
                                        </p:attrNameLst>
                                      </p:cBhvr>
                                      <p:to>
                                        <p:strVal val="visible"/>
                                      </p:to>
                                    </p:set>
                                    <p:anim calcmode="lin" valueType="num">
                                      <p:cBhvr>
                                        <p:cTn id="138" dur="400" fill="hold"/>
                                        <p:tgtEl>
                                          <p:spTgt spid="28696"/>
                                        </p:tgtEl>
                                        <p:attrNameLst>
                                          <p:attrName>ppt_w</p:attrName>
                                        </p:attrNameLst>
                                      </p:cBhvr>
                                      <p:tavLst>
                                        <p:tav tm="0">
                                          <p:val>
                                            <p:fltVal val="0"/>
                                          </p:val>
                                        </p:tav>
                                        <p:tav tm="100000">
                                          <p:val>
                                            <p:strVal val="#ppt_w"/>
                                          </p:val>
                                        </p:tav>
                                      </p:tavLst>
                                    </p:anim>
                                    <p:anim calcmode="lin" valueType="num">
                                      <p:cBhvr>
                                        <p:cTn id="139" dur="400" fill="hold"/>
                                        <p:tgtEl>
                                          <p:spTgt spid="28696"/>
                                        </p:tgtEl>
                                        <p:attrNameLst>
                                          <p:attrName>ppt_h</p:attrName>
                                        </p:attrNameLst>
                                      </p:cBhvr>
                                      <p:tavLst>
                                        <p:tav tm="0">
                                          <p:val>
                                            <p:fltVal val="0"/>
                                          </p:val>
                                        </p:tav>
                                        <p:tav tm="100000">
                                          <p:val>
                                            <p:strVal val="#ppt_h"/>
                                          </p:val>
                                        </p:tav>
                                      </p:tavLst>
                                    </p:anim>
                                    <p:anim calcmode="lin" valueType="num">
                                      <p:cBhvr>
                                        <p:cTn id="140" dur="400" fill="hold"/>
                                        <p:tgtEl>
                                          <p:spTgt spid="28696"/>
                                        </p:tgtEl>
                                        <p:attrNameLst>
                                          <p:attrName>style.rotation</p:attrName>
                                        </p:attrNameLst>
                                      </p:cBhvr>
                                      <p:tavLst>
                                        <p:tav tm="0">
                                          <p:val>
                                            <p:fltVal val="90"/>
                                          </p:val>
                                        </p:tav>
                                        <p:tav tm="100000">
                                          <p:val>
                                            <p:fltVal val="0"/>
                                          </p:val>
                                        </p:tav>
                                      </p:tavLst>
                                    </p:anim>
                                    <p:animEffect transition="in" filter="fade">
                                      <p:cBhvr>
                                        <p:cTn id="141" dur="400"/>
                                        <p:tgtEl>
                                          <p:spTgt spid="28696"/>
                                        </p:tgtEl>
                                      </p:cBhvr>
                                    </p:animEffect>
                                  </p:childTnLst>
                                </p:cTn>
                              </p:par>
                              <p:par>
                                <p:cTn id="142" presetID="31" presetClass="entr" presetSubtype="0" fill="hold" nodeType="withEffect">
                                  <p:stCondLst>
                                    <p:cond delay="0"/>
                                  </p:stCondLst>
                                  <p:childTnLst>
                                    <p:set>
                                      <p:cBhvr>
                                        <p:cTn id="143" dur="1" fill="hold">
                                          <p:stCondLst>
                                            <p:cond delay="0"/>
                                          </p:stCondLst>
                                        </p:cTn>
                                        <p:tgtEl>
                                          <p:spTgt spid="28697"/>
                                        </p:tgtEl>
                                        <p:attrNameLst>
                                          <p:attrName>style.visibility</p:attrName>
                                        </p:attrNameLst>
                                      </p:cBhvr>
                                      <p:to>
                                        <p:strVal val="visible"/>
                                      </p:to>
                                    </p:set>
                                    <p:anim calcmode="lin" valueType="num">
                                      <p:cBhvr>
                                        <p:cTn id="144" dur="400" fill="hold"/>
                                        <p:tgtEl>
                                          <p:spTgt spid="28697"/>
                                        </p:tgtEl>
                                        <p:attrNameLst>
                                          <p:attrName>ppt_w</p:attrName>
                                        </p:attrNameLst>
                                      </p:cBhvr>
                                      <p:tavLst>
                                        <p:tav tm="0">
                                          <p:val>
                                            <p:fltVal val="0"/>
                                          </p:val>
                                        </p:tav>
                                        <p:tav tm="100000">
                                          <p:val>
                                            <p:strVal val="#ppt_w"/>
                                          </p:val>
                                        </p:tav>
                                      </p:tavLst>
                                    </p:anim>
                                    <p:anim calcmode="lin" valueType="num">
                                      <p:cBhvr>
                                        <p:cTn id="145" dur="400" fill="hold"/>
                                        <p:tgtEl>
                                          <p:spTgt spid="28697"/>
                                        </p:tgtEl>
                                        <p:attrNameLst>
                                          <p:attrName>ppt_h</p:attrName>
                                        </p:attrNameLst>
                                      </p:cBhvr>
                                      <p:tavLst>
                                        <p:tav tm="0">
                                          <p:val>
                                            <p:fltVal val="0"/>
                                          </p:val>
                                        </p:tav>
                                        <p:tav tm="100000">
                                          <p:val>
                                            <p:strVal val="#ppt_h"/>
                                          </p:val>
                                        </p:tav>
                                      </p:tavLst>
                                    </p:anim>
                                    <p:anim calcmode="lin" valueType="num">
                                      <p:cBhvr>
                                        <p:cTn id="146" dur="400" fill="hold"/>
                                        <p:tgtEl>
                                          <p:spTgt spid="28697"/>
                                        </p:tgtEl>
                                        <p:attrNameLst>
                                          <p:attrName>style.rotation</p:attrName>
                                        </p:attrNameLst>
                                      </p:cBhvr>
                                      <p:tavLst>
                                        <p:tav tm="0">
                                          <p:val>
                                            <p:fltVal val="90"/>
                                          </p:val>
                                        </p:tav>
                                        <p:tav tm="100000">
                                          <p:val>
                                            <p:fltVal val="0"/>
                                          </p:val>
                                        </p:tav>
                                      </p:tavLst>
                                    </p:anim>
                                    <p:animEffect transition="in" filter="fade">
                                      <p:cBhvr>
                                        <p:cTn id="147" dur="400"/>
                                        <p:tgtEl>
                                          <p:spTgt spid="28697"/>
                                        </p:tgtEl>
                                      </p:cBhvr>
                                    </p:animEffect>
                                  </p:childTnLst>
                                </p:cTn>
                              </p:par>
                              <p:par>
                                <p:cTn id="148" presetID="31" presetClass="entr" presetSubtype="0" fill="hold" nodeType="withEffect">
                                  <p:stCondLst>
                                    <p:cond delay="0"/>
                                  </p:stCondLst>
                                  <p:childTnLst>
                                    <p:set>
                                      <p:cBhvr>
                                        <p:cTn id="149" dur="1" fill="hold">
                                          <p:stCondLst>
                                            <p:cond delay="0"/>
                                          </p:stCondLst>
                                        </p:cTn>
                                        <p:tgtEl>
                                          <p:spTgt spid="28698"/>
                                        </p:tgtEl>
                                        <p:attrNameLst>
                                          <p:attrName>style.visibility</p:attrName>
                                        </p:attrNameLst>
                                      </p:cBhvr>
                                      <p:to>
                                        <p:strVal val="visible"/>
                                      </p:to>
                                    </p:set>
                                    <p:anim calcmode="lin" valueType="num">
                                      <p:cBhvr>
                                        <p:cTn id="150" dur="400" fill="hold"/>
                                        <p:tgtEl>
                                          <p:spTgt spid="28698"/>
                                        </p:tgtEl>
                                        <p:attrNameLst>
                                          <p:attrName>ppt_w</p:attrName>
                                        </p:attrNameLst>
                                      </p:cBhvr>
                                      <p:tavLst>
                                        <p:tav tm="0">
                                          <p:val>
                                            <p:fltVal val="0"/>
                                          </p:val>
                                        </p:tav>
                                        <p:tav tm="100000">
                                          <p:val>
                                            <p:strVal val="#ppt_w"/>
                                          </p:val>
                                        </p:tav>
                                      </p:tavLst>
                                    </p:anim>
                                    <p:anim calcmode="lin" valueType="num">
                                      <p:cBhvr>
                                        <p:cTn id="151" dur="400" fill="hold"/>
                                        <p:tgtEl>
                                          <p:spTgt spid="28698"/>
                                        </p:tgtEl>
                                        <p:attrNameLst>
                                          <p:attrName>ppt_h</p:attrName>
                                        </p:attrNameLst>
                                      </p:cBhvr>
                                      <p:tavLst>
                                        <p:tav tm="0">
                                          <p:val>
                                            <p:fltVal val="0"/>
                                          </p:val>
                                        </p:tav>
                                        <p:tav tm="100000">
                                          <p:val>
                                            <p:strVal val="#ppt_h"/>
                                          </p:val>
                                        </p:tav>
                                      </p:tavLst>
                                    </p:anim>
                                    <p:anim calcmode="lin" valueType="num">
                                      <p:cBhvr>
                                        <p:cTn id="152" dur="400" fill="hold"/>
                                        <p:tgtEl>
                                          <p:spTgt spid="28698"/>
                                        </p:tgtEl>
                                        <p:attrNameLst>
                                          <p:attrName>style.rotation</p:attrName>
                                        </p:attrNameLst>
                                      </p:cBhvr>
                                      <p:tavLst>
                                        <p:tav tm="0">
                                          <p:val>
                                            <p:fltVal val="90"/>
                                          </p:val>
                                        </p:tav>
                                        <p:tav tm="100000">
                                          <p:val>
                                            <p:fltVal val="0"/>
                                          </p:val>
                                        </p:tav>
                                      </p:tavLst>
                                    </p:anim>
                                    <p:animEffect transition="in" filter="fade">
                                      <p:cBhvr>
                                        <p:cTn id="153" dur="400"/>
                                        <p:tgtEl>
                                          <p:spTgt spid="28698"/>
                                        </p:tgtEl>
                                      </p:cBhvr>
                                    </p:animEffect>
                                  </p:childTnLst>
                                </p:cTn>
                              </p:par>
                              <p:par>
                                <p:cTn id="154" presetID="31" presetClass="entr" presetSubtype="0" fill="hold" nodeType="withEffect">
                                  <p:stCondLst>
                                    <p:cond delay="0"/>
                                  </p:stCondLst>
                                  <p:childTnLst>
                                    <p:set>
                                      <p:cBhvr>
                                        <p:cTn id="155" dur="1" fill="hold">
                                          <p:stCondLst>
                                            <p:cond delay="0"/>
                                          </p:stCondLst>
                                        </p:cTn>
                                        <p:tgtEl>
                                          <p:spTgt spid="28699"/>
                                        </p:tgtEl>
                                        <p:attrNameLst>
                                          <p:attrName>style.visibility</p:attrName>
                                        </p:attrNameLst>
                                      </p:cBhvr>
                                      <p:to>
                                        <p:strVal val="visible"/>
                                      </p:to>
                                    </p:set>
                                    <p:anim calcmode="lin" valueType="num">
                                      <p:cBhvr>
                                        <p:cTn id="156" dur="400" fill="hold"/>
                                        <p:tgtEl>
                                          <p:spTgt spid="28699"/>
                                        </p:tgtEl>
                                        <p:attrNameLst>
                                          <p:attrName>ppt_w</p:attrName>
                                        </p:attrNameLst>
                                      </p:cBhvr>
                                      <p:tavLst>
                                        <p:tav tm="0">
                                          <p:val>
                                            <p:fltVal val="0"/>
                                          </p:val>
                                        </p:tav>
                                        <p:tav tm="100000">
                                          <p:val>
                                            <p:strVal val="#ppt_w"/>
                                          </p:val>
                                        </p:tav>
                                      </p:tavLst>
                                    </p:anim>
                                    <p:anim calcmode="lin" valueType="num">
                                      <p:cBhvr>
                                        <p:cTn id="157" dur="400" fill="hold"/>
                                        <p:tgtEl>
                                          <p:spTgt spid="28699"/>
                                        </p:tgtEl>
                                        <p:attrNameLst>
                                          <p:attrName>ppt_h</p:attrName>
                                        </p:attrNameLst>
                                      </p:cBhvr>
                                      <p:tavLst>
                                        <p:tav tm="0">
                                          <p:val>
                                            <p:fltVal val="0"/>
                                          </p:val>
                                        </p:tav>
                                        <p:tav tm="100000">
                                          <p:val>
                                            <p:strVal val="#ppt_h"/>
                                          </p:val>
                                        </p:tav>
                                      </p:tavLst>
                                    </p:anim>
                                    <p:anim calcmode="lin" valueType="num">
                                      <p:cBhvr>
                                        <p:cTn id="158" dur="400" fill="hold"/>
                                        <p:tgtEl>
                                          <p:spTgt spid="28699"/>
                                        </p:tgtEl>
                                        <p:attrNameLst>
                                          <p:attrName>style.rotation</p:attrName>
                                        </p:attrNameLst>
                                      </p:cBhvr>
                                      <p:tavLst>
                                        <p:tav tm="0">
                                          <p:val>
                                            <p:fltVal val="90"/>
                                          </p:val>
                                        </p:tav>
                                        <p:tav tm="100000">
                                          <p:val>
                                            <p:fltVal val="0"/>
                                          </p:val>
                                        </p:tav>
                                      </p:tavLst>
                                    </p:anim>
                                    <p:animEffect transition="in" filter="fade">
                                      <p:cBhvr>
                                        <p:cTn id="159" dur="400"/>
                                        <p:tgtEl>
                                          <p:spTgt spid="28699"/>
                                        </p:tgtEl>
                                      </p:cBhvr>
                                    </p:animEffect>
                                  </p:childTnLst>
                                </p:cTn>
                              </p:par>
                              <p:par>
                                <p:cTn id="160" presetID="31" presetClass="entr" presetSubtype="0" fill="hold" nodeType="withEffect">
                                  <p:stCondLst>
                                    <p:cond delay="0"/>
                                  </p:stCondLst>
                                  <p:childTnLst>
                                    <p:set>
                                      <p:cBhvr>
                                        <p:cTn id="161" dur="1" fill="hold">
                                          <p:stCondLst>
                                            <p:cond delay="0"/>
                                          </p:stCondLst>
                                        </p:cTn>
                                        <p:tgtEl>
                                          <p:spTgt spid="28700"/>
                                        </p:tgtEl>
                                        <p:attrNameLst>
                                          <p:attrName>style.visibility</p:attrName>
                                        </p:attrNameLst>
                                      </p:cBhvr>
                                      <p:to>
                                        <p:strVal val="visible"/>
                                      </p:to>
                                    </p:set>
                                    <p:anim calcmode="lin" valueType="num">
                                      <p:cBhvr>
                                        <p:cTn id="162" dur="400" fill="hold"/>
                                        <p:tgtEl>
                                          <p:spTgt spid="28700"/>
                                        </p:tgtEl>
                                        <p:attrNameLst>
                                          <p:attrName>ppt_w</p:attrName>
                                        </p:attrNameLst>
                                      </p:cBhvr>
                                      <p:tavLst>
                                        <p:tav tm="0">
                                          <p:val>
                                            <p:fltVal val="0"/>
                                          </p:val>
                                        </p:tav>
                                        <p:tav tm="100000">
                                          <p:val>
                                            <p:strVal val="#ppt_w"/>
                                          </p:val>
                                        </p:tav>
                                      </p:tavLst>
                                    </p:anim>
                                    <p:anim calcmode="lin" valueType="num">
                                      <p:cBhvr>
                                        <p:cTn id="163" dur="400" fill="hold"/>
                                        <p:tgtEl>
                                          <p:spTgt spid="28700"/>
                                        </p:tgtEl>
                                        <p:attrNameLst>
                                          <p:attrName>ppt_h</p:attrName>
                                        </p:attrNameLst>
                                      </p:cBhvr>
                                      <p:tavLst>
                                        <p:tav tm="0">
                                          <p:val>
                                            <p:fltVal val="0"/>
                                          </p:val>
                                        </p:tav>
                                        <p:tav tm="100000">
                                          <p:val>
                                            <p:strVal val="#ppt_h"/>
                                          </p:val>
                                        </p:tav>
                                      </p:tavLst>
                                    </p:anim>
                                    <p:anim calcmode="lin" valueType="num">
                                      <p:cBhvr>
                                        <p:cTn id="164" dur="400" fill="hold"/>
                                        <p:tgtEl>
                                          <p:spTgt spid="28700"/>
                                        </p:tgtEl>
                                        <p:attrNameLst>
                                          <p:attrName>style.rotation</p:attrName>
                                        </p:attrNameLst>
                                      </p:cBhvr>
                                      <p:tavLst>
                                        <p:tav tm="0">
                                          <p:val>
                                            <p:fltVal val="90"/>
                                          </p:val>
                                        </p:tav>
                                        <p:tav tm="100000">
                                          <p:val>
                                            <p:fltVal val="0"/>
                                          </p:val>
                                        </p:tav>
                                      </p:tavLst>
                                    </p:anim>
                                    <p:animEffect transition="in" filter="fade">
                                      <p:cBhvr>
                                        <p:cTn id="165" dur="400"/>
                                        <p:tgtEl>
                                          <p:spTgt spid="28700"/>
                                        </p:tgtEl>
                                      </p:cBhvr>
                                    </p:animEffect>
                                  </p:childTnLst>
                                </p:cTn>
                              </p:par>
                              <p:par>
                                <p:cTn id="166" presetID="31" presetClass="entr" presetSubtype="0" fill="hold" nodeType="withEffect">
                                  <p:stCondLst>
                                    <p:cond delay="0"/>
                                  </p:stCondLst>
                                  <p:childTnLst>
                                    <p:set>
                                      <p:cBhvr>
                                        <p:cTn id="167" dur="1" fill="hold">
                                          <p:stCondLst>
                                            <p:cond delay="0"/>
                                          </p:stCondLst>
                                        </p:cTn>
                                        <p:tgtEl>
                                          <p:spTgt spid="28701"/>
                                        </p:tgtEl>
                                        <p:attrNameLst>
                                          <p:attrName>style.visibility</p:attrName>
                                        </p:attrNameLst>
                                      </p:cBhvr>
                                      <p:to>
                                        <p:strVal val="visible"/>
                                      </p:to>
                                    </p:set>
                                    <p:anim calcmode="lin" valueType="num">
                                      <p:cBhvr>
                                        <p:cTn id="168" dur="400" fill="hold"/>
                                        <p:tgtEl>
                                          <p:spTgt spid="28701"/>
                                        </p:tgtEl>
                                        <p:attrNameLst>
                                          <p:attrName>ppt_w</p:attrName>
                                        </p:attrNameLst>
                                      </p:cBhvr>
                                      <p:tavLst>
                                        <p:tav tm="0">
                                          <p:val>
                                            <p:fltVal val="0"/>
                                          </p:val>
                                        </p:tav>
                                        <p:tav tm="100000">
                                          <p:val>
                                            <p:strVal val="#ppt_w"/>
                                          </p:val>
                                        </p:tav>
                                      </p:tavLst>
                                    </p:anim>
                                    <p:anim calcmode="lin" valueType="num">
                                      <p:cBhvr>
                                        <p:cTn id="169" dur="400" fill="hold"/>
                                        <p:tgtEl>
                                          <p:spTgt spid="28701"/>
                                        </p:tgtEl>
                                        <p:attrNameLst>
                                          <p:attrName>ppt_h</p:attrName>
                                        </p:attrNameLst>
                                      </p:cBhvr>
                                      <p:tavLst>
                                        <p:tav tm="0">
                                          <p:val>
                                            <p:fltVal val="0"/>
                                          </p:val>
                                        </p:tav>
                                        <p:tav tm="100000">
                                          <p:val>
                                            <p:strVal val="#ppt_h"/>
                                          </p:val>
                                        </p:tav>
                                      </p:tavLst>
                                    </p:anim>
                                    <p:anim calcmode="lin" valueType="num">
                                      <p:cBhvr>
                                        <p:cTn id="170" dur="400" fill="hold"/>
                                        <p:tgtEl>
                                          <p:spTgt spid="28701"/>
                                        </p:tgtEl>
                                        <p:attrNameLst>
                                          <p:attrName>style.rotation</p:attrName>
                                        </p:attrNameLst>
                                      </p:cBhvr>
                                      <p:tavLst>
                                        <p:tav tm="0">
                                          <p:val>
                                            <p:fltVal val="90"/>
                                          </p:val>
                                        </p:tav>
                                        <p:tav tm="100000">
                                          <p:val>
                                            <p:fltVal val="0"/>
                                          </p:val>
                                        </p:tav>
                                      </p:tavLst>
                                    </p:anim>
                                    <p:animEffect transition="in" filter="fade">
                                      <p:cBhvr>
                                        <p:cTn id="171" dur="400"/>
                                        <p:tgtEl>
                                          <p:spTgt spid="28701"/>
                                        </p:tgtEl>
                                      </p:cBhvr>
                                    </p:animEffect>
                                  </p:childTnLst>
                                </p:cTn>
                              </p:par>
                              <p:par>
                                <p:cTn id="172" presetID="31" presetClass="entr" presetSubtype="0" fill="hold" nodeType="withEffect">
                                  <p:stCondLst>
                                    <p:cond delay="0"/>
                                  </p:stCondLst>
                                  <p:childTnLst>
                                    <p:set>
                                      <p:cBhvr>
                                        <p:cTn id="173" dur="1" fill="hold">
                                          <p:stCondLst>
                                            <p:cond delay="0"/>
                                          </p:stCondLst>
                                        </p:cTn>
                                        <p:tgtEl>
                                          <p:spTgt spid="28702"/>
                                        </p:tgtEl>
                                        <p:attrNameLst>
                                          <p:attrName>style.visibility</p:attrName>
                                        </p:attrNameLst>
                                      </p:cBhvr>
                                      <p:to>
                                        <p:strVal val="visible"/>
                                      </p:to>
                                    </p:set>
                                    <p:anim calcmode="lin" valueType="num">
                                      <p:cBhvr>
                                        <p:cTn id="174" dur="400" fill="hold"/>
                                        <p:tgtEl>
                                          <p:spTgt spid="28702"/>
                                        </p:tgtEl>
                                        <p:attrNameLst>
                                          <p:attrName>ppt_w</p:attrName>
                                        </p:attrNameLst>
                                      </p:cBhvr>
                                      <p:tavLst>
                                        <p:tav tm="0">
                                          <p:val>
                                            <p:fltVal val="0"/>
                                          </p:val>
                                        </p:tav>
                                        <p:tav tm="100000">
                                          <p:val>
                                            <p:strVal val="#ppt_w"/>
                                          </p:val>
                                        </p:tav>
                                      </p:tavLst>
                                    </p:anim>
                                    <p:anim calcmode="lin" valueType="num">
                                      <p:cBhvr>
                                        <p:cTn id="175" dur="400" fill="hold"/>
                                        <p:tgtEl>
                                          <p:spTgt spid="28702"/>
                                        </p:tgtEl>
                                        <p:attrNameLst>
                                          <p:attrName>ppt_h</p:attrName>
                                        </p:attrNameLst>
                                      </p:cBhvr>
                                      <p:tavLst>
                                        <p:tav tm="0">
                                          <p:val>
                                            <p:fltVal val="0"/>
                                          </p:val>
                                        </p:tav>
                                        <p:tav tm="100000">
                                          <p:val>
                                            <p:strVal val="#ppt_h"/>
                                          </p:val>
                                        </p:tav>
                                      </p:tavLst>
                                    </p:anim>
                                    <p:anim calcmode="lin" valueType="num">
                                      <p:cBhvr>
                                        <p:cTn id="176" dur="400" fill="hold"/>
                                        <p:tgtEl>
                                          <p:spTgt spid="28702"/>
                                        </p:tgtEl>
                                        <p:attrNameLst>
                                          <p:attrName>style.rotation</p:attrName>
                                        </p:attrNameLst>
                                      </p:cBhvr>
                                      <p:tavLst>
                                        <p:tav tm="0">
                                          <p:val>
                                            <p:fltVal val="90"/>
                                          </p:val>
                                        </p:tav>
                                        <p:tav tm="100000">
                                          <p:val>
                                            <p:fltVal val="0"/>
                                          </p:val>
                                        </p:tav>
                                      </p:tavLst>
                                    </p:anim>
                                    <p:animEffect transition="in" filter="fade">
                                      <p:cBhvr>
                                        <p:cTn id="177" dur="400"/>
                                        <p:tgtEl>
                                          <p:spTgt spid="28702"/>
                                        </p:tgtEl>
                                      </p:cBhvr>
                                    </p:animEffect>
                                  </p:childTnLst>
                                </p:cTn>
                              </p:par>
                              <p:par>
                                <p:cTn id="178" presetID="31" presetClass="entr" presetSubtype="0" fill="hold" nodeType="withEffect">
                                  <p:stCondLst>
                                    <p:cond delay="0"/>
                                  </p:stCondLst>
                                  <p:childTnLst>
                                    <p:set>
                                      <p:cBhvr>
                                        <p:cTn id="179" dur="1" fill="hold">
                                          <p:stCondLst>
                                            <p:cond delay="0"/>
                                          </p:stCondLst>
                                        </p:cTn>
                                        <p:tgtEl>
                                          <p:spTgt spid="28703"/>
                                        </p:tgtEl>
                                        <p:attrNameLst>
                                          <p:attrName>style.visibility</p:attrName>
                                        </p:attrNameLst>
                                      </p:cBhvr>
                                      <p:to>
                                        <p:strVal val="visible"/>
                                      </p:to>
                                    </p:set>
                                    <p:anim calcmode="lin" valueType="num">
                                      <p:cBhvr>
                                        <p:cTn id="180" dur="400" fill="hold"/>
                                        <p:tgtEl>
                                          <p:spTgt spid="28703"/>
                                        </p:tgtEl>
                                        <p:attrNameLst>
                                          <p:attrName>ppt_w</p:attrName>
                                        </p:attrNameLst>
                                      </p:cBhvr>
                                      <p:tavLst>
                                        <p:tav tm="0">
                                          <p:val>
                                            <p:fltVal val="0"/>
                                          </p:val>
                                        </p:tav>
                                        <p:tav tm="100000">
                                          <p:val>
                                            <p:strVal val="#ppt_w"/>
                                          </p:val>
                                        </p:tav>
                                      </p:tavLst>
                                    </p:anim>
                                    <p:anim calcmode="lin" valueType="num">
                                      <p:cBhvr>
                                        <p:cTn id="181" dur="400" fill="hold"/>
                                        <p:tgtEl>
                                          <p:spTgt spid="28703"/>
                                        </p:tgtEl>
                                        <p:attrNameLst>
                                          <p:attrName>ppt_h</p:attrName>
                                        </p:attrNameLst>
                                      </p:cBhvr>
                                      <p:tavLst>
                                        <p:tav tm="0">
                                          <p:val>
                                            <p:fltVal val="0"/>
                                          </p:val>
                                        </p:tav>
                                        <p:tav tm="100000">
                                          <p:val>
                                            <p:strVal val="#ppt_h"/>
                                          </p:val>
                                        </p:tav>
                                      </p:tavLst>
                                    </p:anim>
                                    <p:anim calcmode="lin" valueType="num">
                                      <p:cBhvr>
                                        <p:cTn id="182" dur="400" fill="hold"/>
                                        <p:tgtEl>
                                          <p:spTgt spid="28703"/>
                                        </p:tgtEl>
                                        <p:attrNameLst>
                                          <p:attrName>style.rotation</p:attrName>
                                        </p:attrNameLst>
                                      </p:cBhvr>
                                      <p:tavLst>
                                        <p:tav tm="0">
                                          <p:val>
                                            <p:fltVal val="90"/>
                                          </p:val>
                                        </p:tav>
                                        <p:tav tm="100000">
                                          <p:val>
                                            <p:fltVal val="0"/>
                                          </p:val>
                                        </p:tav>
                                      </p:tavLst>
                                    </p:anim>
                                    <p:animEffect transition="in" filter="fade">
                                      <p:cBhvr>
                                        <p:cTn id="183" dur="400"/>
                                        <p:tgtEl>
                                          <p:spTgt spid="28703"/>
                                        </p:tgtEl>
                                      </p:cBhvr>
                                    </p:animEffect>
                                  </p:childTnLst>
                                </p:cTn>
                              </p:par>
                              <p:par>
                                <p:cTn id="184" presetID="31" presetClass="entr" presetSubtype="0" fill="hold" nodeType="withEffect">
                                  <p:stCondLst>
                                    <p:cond delay="0"/>
                                  </p:stCondLst>
                                  <p:childTnLst>
                                    <p:set>
                                      <p:cBhvr>
                                        <p:cTn id="185" dur="1" fill="hold">
                                          <p:stCondLst>
                                            <p:cond delay="0"/>
                                          </p:stCondLst>
                                        </p:cTn>
                                        <p:tgtEl>
                                          <p:spTgt spid="28704"/>
                                        </p:tgtEl>
                                        <p:attrNameLst>
                                          <p:attrName>style.visibility</p:attrName>
                                        </p:attrNameLst>
                                      </p:cBhvr>
                                      <p:to>
                                        <p:strVal val="visible"/>
                                      </p:to>
                                    </p:set>
                                    <p:anim calcmode="lin" valueType="num">
                                      <p:cBhvr>
                                        <p:cTn id="186" dur="400" fill="hold"/>
                                        <p:tgtEl>
                                          <p:spTgt spid="28704"/>
                                        </p:tgtEl>
                                        <p:attrNameLst>
                                          <p:attrName>ppt_w</p:attrName>
                                        </p:attrNameLst>
                                      </p:cBhvr>
                                      <p:tavLst>
                                        <p:tav tm="0">
                                          <p:val>
                                            <p:fltVal val="0"/>
                                          </p:val>
                                        </p:tav>
                                        <p:tav tm="100000">
                                          <p:val>
                                            <p:strVal val="#ppt_w"/>
                                          </p:val>
                                        </p:tav>
                                      </p:tavLst>
                                    </p:anim>
                                    <p:anim calcmode="lin" valueType="num">
                                      <p:cBhvr>
                                        <p:cTn id="187" dur="400" fill="hold"/>
                                        <p:tgtEl>
                                          <p:spTgt spid="28704"/>
                                        </p:tgtEl>
                                        <p:attrNameLst>
                                          <p:attrName>ppt_h</p:attrName>
                                        </p:attrNameLst>
                                      </p:cBhvr>
                                      <p:tavLst>
                                        <p:tav tm="0">
                                          <p:val>
                                            <p:fltVal val="0"/>
                                          </p:val>
                                        </p:tav>
                                        <p:tav tm="100000">
                                          <p:val>
                                            <p:strVal val="#ppt_h"/>
                                          </p:val>
                                        </p:tav>
                                      </p:tavLst>
                                    </p:anim>
                                    <p:anim calcmode="lin" valueType="num">
                                      <p:cBhvr>
                                        <p:cTn id="188" dur="400" fill="hold"/>
                                        <p:tgtEl>
                                          <p:spTgt spid="28704"/>
                                        </p:tgtEl>
                                        <p:attrNameLst>
                                          <p:attrName>style.rotation</p:attrName>
                                        </p:attrNameLst>
                                      </p:cBhvr>
                                      <p:tavLst>
                                        <p:tav tm="0">
                                          <p:val>
                                            <p:fltVal val="90"/>
                                          </p:val>
                                        </p:tav>
                                        <p:tav tm="100000">
                                          <p:val>
                                            <p:fltVal val="0"/>
                                          </p:val>
                                        </p:tav>
                                      </p:tavLst>
                                    </p:anim>
                                    <p:animEffect transition="in" filter="fade">
                                      <p:cBhvr>
                                        <p:cTn id="189" dur="400"/>
                                        <p:tgtEl>
                                          <p:spTgt spid="28704"/>
                                        </p:tgtEl>
                                      </p:cBhvr>
                                    </p:animEffect>
                                  </p:childTnLst>
                                </p:cTn>
                              </p:par>
                              <p:par>
                                <p:cTn id="190" presetID="31" presetClass="entr" presetSubtype="0" fill="hold" nodeType="withEffect">
                                  <p:stCondLst>
                                    <p:cond delay="0"/>
                                  </p:stCondLst>
                                  <p:childTnLst>
                                    <p:set>
                                      <p:cBhvr>
                                        <p:cTn id="191" dur="1" fill="hold">
                                          <p:stCondLst>
                                            <p:cond delay="0"/>
                                          </p:stCondLst>
                                        </p:cTn>
                                        <p:tgtEl>
                                          <p:spTgt spid="28705"/>
                                        </p:tgtEl>
                                        <p:attrNameLst>
                                          <p:attrName>style.visibility</p:attrName>
                                        </p:attrNameLst>
                                      </p:cBhvr>
                                      <p:to>
                                        <p:strVal val="visible"/>
                                      </p:to>
                                    </p:set>
                                    <p:anim calcmode="lin" valueType="num">
                                      <p:cBhvr>
                                        <p:cTn id="192" dur="400" fill="hold"/>
                                        <p:tgtEl>
                                          <p:spTgt spid="28705"/>
                                        </p:tgtEl>
                                        <p:attrNameLst>
                                          <p:attrName>ppt_w</p:attrName>
                                        </p:attrNameLst>
                                      </p:cBhvr>
                                      <p:tavLst>
                                        <p:tav tm="0">
                                          <p:val>
                                            <p:fltVal val="0"/>
                                          </p:val>
                                        </p:tav>
                                        <p:tav tm="100000">
                                          <p:val>
                                            <p:strVal val="#ppt_w"/>
                                          </p:val>
                                        </p:tav>
                                      </p:tavLst>
                                    </p:anim>
                                    <p:anim calcmode="lin" valueType="num">
                                      <p:cBhvr>
                                        <p:cTn id="193" dur="400" fill="hold"/>
                                        <p:tgtEl>
                                          <p:spTgt spid="28705"/>
                                        </p:tgtEl>
                                        <p:attrNameLst>
                                          <p:attrName>ppt_h</p:attrName>
                                        </p:attrNameLst>
                                      </p:cBhvr>
                                      <p:tavLst>
                                        <p:tav tm="0">
                                          <p:val>
                                            <p:fltVal val="0"/>
                                          </p:val>
                                        </p:tav>
                                        <p:tav tm="100000">
                                          <p:val>
                                            <p:strVal val="#ppt_h"/>
                                          </p:val>
                                        </p:tav>
                                      </p:tavLst>
                                    </p:anim>
                                    <p:anim calcmode="lin" valueType="num">
                                      <p:cBhvr>
                                        <p:cTn id="194" dur="400" fill="hold"/>
                                        <p:tgtEl>
                                          <p:spTgt spid="28705"/>
                                        </p:tgtEl>
                                        <p:attrNameLst>
                                          <p:attrName>style.rotation</p:attrName>
                                        </p:attrNameLst>
                                      </p:cBhvr>
                                      <p:tavLst>
                                        <p:tav tm="0">
                                          <p:val>
                                            <p:fltVal val="90"/>
                                          </p:val>
                                        </p:tav>
                                        <p:tav tm="100000">
                                          <p:val>
                                            <p:fltVal val="0"/>
                                          </p:val>
                                        </p:tav>
                                      </p:tavLst>
                                    </p:anim>
                                    <p:animEffect transition="in" filter="fade">
                                      <p:cBhvr>
                                        <p:cTn id="195" dur="400"/>
                                        <p:tgtEl>
                                          <p:spTgt spid="28705"/>
                                        </p:tgtEl>
                                      </p:cBhvr>
                                    </p:animEffect>
                                  </p:childTnLst>
                                </p:cTn>
                              </p:par>
                              <p:par>
                                <p:cTn id="196" presetID="31" presetClass="entr" presetSubtype="0" fill="hold" nodeType="withEffect">
                                  <p:stCondLst>
                                    <p:cond delay="0"/>
                                  </p:stCondLst>
                                  <p:childTnLst>
                                    <p:set>
                                      <p:cBhvr>
                                        <p:cTn id="197" dur="1" fill="hold">
                                          <p:stCondLst>
                                            <p:cond delay="0"/>
                                          </p:stCondLst>
                                        </p:cTn>
                                        <p:tgtEl>
                                          <p:spTgt spid="28706"/>
                                        </p:tgtEl>
                                        <p:attrNameLst>
                                          <p:attrName>style.visibility</p:attrName>
                                        </p:attrNameLst>
                                      </p:cBhvr>
                                      <p:to>
                                        <p:strVal val="visible"/>
                                      </p:to>
                                    </p:set>
                                    <p:anim calcmode="lin" valueType="num">
                                      <p:cBhvr>
                                        <p:cTn id="198" dur="400" fill="hold"/>
                                        <p:tgtEl>
                                          <p:spTgt spid="28706"/>
                                        </p:tgtEl>
                                        <p:attrNameLst>
                                          <p:attrName>ppt_w</p:attrName>
                                        </p:attrNameLst>
                                      </p:cBhvr>
                                      <p:tavLst>
                                        <p:tav tm="0">
                                          <p:val>
                                            <p:fltVal val="0"/>
                                          </p:val>
                                        </p:tav>
                                        <p:tav tm="100000">
                                          <p:val>
                                            <p:strVal val="#ppt_w"/>
                                          </p:val>
                                        </p:tav>
                                      </p:tavLst>
                                    </p:anim>
                                    <p:anim calcmode="lin" valueType="num">
                                      <p:cBhvr>
                                        <p:cTn id="199" dur="400" fill="hold"/>
                                        <p:tgtEl>
                                          <p:spTgt spid="28706"/>
                                        </p:tgtEl>
                                        <p:attrNameLst>
                                          <p:attrName>ppt_h</p:attrName>
                                        </p:attrNameLst>
                                      </p:cBhvr>
                                      <p:tavLst>
                                        <p:tav tm="0">
                                          <p:val>
                                            <p:fltVal val="0"/>
                                          </p:val>
                                        </p:tav>
                                        <p:tav tm="100000">
                                          <p:val>
                                            <p:strVal val="#ppt_h"/>
                                          </p:val>
                                        </p:tav>
                                      </p:tavLst>
                                    </p:anim>
                                    <p:anim calcmode="lin" valueType="num">
                                      <p:cBhvr>
                                        <p:cTn id="200" dur="400" fill="hold"/>
                                        <p:tgtEl>
                                          <p:spTgt spid="28706"/>
                                        </p:tgtEl>
                                        <p:attrNameLst>
                                          <p:attrName>style.rotation</p:attrName>
                                        </p:attrNameLst>
                                      </p:cBhvr>
                                      <p:tavLst>
                                        <p:tav tm="0">
                                          <p:val>
                                            <p:fltVal val="90"/>
                                          </p:val>
                                        </p:tav>
                                        <p:tav tm="100000">
                                          <p:val>
                                            <p:fltVal val="0"/>
                                          </p:val>
                                        </p:tav>
                                      </p:tavLst>
                                    </p:anim>
                                    <p:animEffect transition="in" filter="fade">
                                      <p:cBhvr>
                                        <p:cTn id="201" dur="400"/>
                                        <p:tgtEl>
                                          <p:spTgt spid="28706"/>
                                        </p:tgtEl>
                                      </p:cBhvr>
                                    </p:animEffect>
                                  </p:childTnLst>
                                </p:cTn>
                              </p:par>
                            </p:childTnLst>
                          </p:cTn>
                        </p:par>
                        <p:par>
                          <p:cTn id="202" fill="hold">
                            <p:stCondLst>
                              <p:cond delay="1980"/>
                            </p:stCondLst>
                            <p:childTnLst>
                              <p:par>
                                <p:cTn id="203" presetID="22" presetClass="entr" presetSubtype="8" fill="hold" nodeType="afterEffect">
                                  <p:stCondLst>
                                    <p:cond delay="0"/>
                                  </p:stCondLst>
                                  <p:childTnLst>
                                    <p:set>
                                      <p:cBhvr>
                                        <p:cTn id="204" dur="1" fill="hold">
                                          <p:stCondLst>
                                            <p:cond delay="0"/>
                                          </p:stCondLst>
                                        </p:cTn>
                                        <p:tgtEl>
                                          <p:spTgt spid="28707"/>
                                        </p:tgtEl>
                                        <p:attrNameLst>
                                          <p:attrName>style.visibility</p:attrName>
                                        </p:attrNameLst>
                                      </p:cBhvr>
                                      <p:to>
                                        <p:strVal val="visible"/>
                                      </p:to>
                                    </p:set>
                                    <p:animEffect transition="in" filter="wipe(left)">
                                      <p:cBhvr>
                                        <p:cTn id="205" dur="500"/>
                                        <p:tgtEl>
                                          <p:spTgt spid="28707"/>
                                        </p:tgtEl>
                                      </p:cBhvr>
                                    </p:animEffect>
                                  </p:childTnLst>
                                </p:cTn>
                              </p:par>
                            </p:childTnLst>
                          </p:cTn>
                        </p:par>
                        <p:par>
                          <p:cTn id="206" fill="hold">
                            <p:stCondLst>
                              <p:cond delay="2480"/>
                            </p:stCondLst>
                            <p:childTnLst>
                              <p:par>
                                <p:cTn id="207" presetID="41" presetClass="entr" presetSubtype="0" fill="hold" grpId="0" nodeType="afterEffect">
                                  <p:stCondLst>
                                    <p:cond delay="0"/>
                                  </p:stCondLst>
                                  <p:iterate type="lt">
                                    <p:tmPct val="10000"/>
                                  </p:iterate>
                                  <p:childTnLst>
                                    <p:set>
                                      <p:cBhvr>
                                        <p:cTn id="208" dur="1" fill="hold">
                                          <p:stCondLst>
                                            <p:cond delay="0"/>
                                          </p:stCondLst>
                                        </p:cTn>
                                        <p:tgtEl>
                                          <p:spTgt spid="28708"/>
                                        </p:tgtEl>
                                        <p:attrNameLst>
                                          <p:attrName>style.visibility</p:attrName>
                                        </p:attrNameLst>
                                      </p:cBhvr>
                                      <p:to>
                                        <p:strVal val="visible"/>
                                      </p:to>
                                    </p:set>
                                    <p:anim calcmode="lin" valueType="num">
                                      <p:cBhvr>
                                        <p:cTn id="209" dur="500" fill="hold"/>
                                        <p:tgtEl>
                                          <p:spTgt spid="28708"/>
                                        </p:tgtEl>
                                        <p:attrNameLst>
                                          <p:attrName>ppt_x</p:attrName>
                                        </p:attrNameLst>
                                      </p:cBhvr>
                                      <p:tavLst>
                                        <p:tav tm="0">
                                          <p:val>
                                            <p:strVal val="#ppt_x"/>
                                          </p:val>
                                        </p:tav>
                                        <p:tav tm="50000">
                                          <p:val>
                                            <p:strVal val="#ppt_x+.1"/>
                                          </p:val>
                                        </p:tav>
                                        <p:tav tm="100000">
                                          <p:val>
                                            <p:strVal val="#ppt_x"/>
                                          </p:val>
                                        </p:tav>
                                      </p:tavLst>
                                    </p:anim>
                                    <p:anim calcmode="lin" valueType="num">
                                      <p:cBhvr>
                                        <p:cTn id="210" dur="500" fill="hold"/>
                                        <p:tgtEl>
                                          <p:spTgt spid="28708"/>
                                        </p:tgtEl>
                                        <p:attrNameLst>
                                          <p:attrName>ppt_y</p:attrName>
                                        </p:attrNameLst>
                                      </p:cBhvr>
                                      <p:tavLst>
                                        <p:tav tm="0">
                                          <p:val>
                                            <p:strVal val="#ppt_y"/>
                                          </p:val>
                                        </p:tav>
                                        <p:tav tm="100000">
                                          <p:val>
                                            <p:strVal val="#ppt_y"/>
                                          </p:val>
                                        </p:tav>
                                      </p:tavLst>
                                    </p:anim>
                                    <p:anim calcmode="lin" valueType="num">
                                      <p:cBhvr>
                                        <p:cTn id="211" dur="500" fill="hold"/>
                                        <p:tgtEl>
                                          <p:spTgt spid="28708"/>
                                        </p:tgtEl>
                                        <p:attrNameLst>
                                          <p:attrName>ppt_h</p:attrName>
                                        </p:attrNameLst>
                                      </p:cBhvr>
                                      <p:tavLst>
                                        <p:tav tm="0">
                                          <p:val>
                                            <p:strVal val="#ppt_h/10"/>
                                          </p:val>
                                        </p:tav>
                                        <p:tav tm="50000">
                                          <p:val>
                                            <p:strVal val="#ppt_h+.01"/>
                                          </p:val>
                                        </p:tav>
                                        <p:tav tm="100000">
                                          <p:val>
                                            <p:strVal val="#ppt_h"/>
                                          </p:val>
                                        </p:tav>
                                      </p:tavLst>
                                    </p:anim>
                                    <p:anim calcmode="lin" valueType="num">
                                      <p:cBhvr>
                                        <p:cTn id="212" dur="500" fill="hold"/>
                                        <p:tgtEl>
                                          <p:spTgt spid="28708"/>
                                        </p:tgtEl>
                                        <p:attrNameLst>
                                          <p:attrName>ppt_w</p:attrName>
                                        </p:attrNameLst>
                                      </p:cBhvr>
                                      <p:tavLst>
                                        <p:tav tm="0">
                                          <p:val>
                                            <p:strVal val="#ppt_w/10"/>
                                          </p:val>
                                        </p:tav>
                                        <p:tav tm="50000">
                                          <p:val>
                                            <p:strVal val="#ppt_w+.01"/>
                                          </p:val>
                                        </p:tav>
                                        <p:tav tm="100000">
                                          <p:val>
                                            <p:strVal val="#ppt_w"/>
                                          </p:val>
                                        </p:tav>
                                      </p:tavLst>
                                    </p:anim>
                                    <p:animEffect transition="in" filter="fade">
                                      <p:cBhvr>
                                        <p:cTn id="213" dur="500" tmFilter="0,0; .5, 1; 1, 1"/>
                                        <p:tgtEl>
                                          <p:spTgt spid="28708"/>
                                        </p:tgtEl>
                                      </p:cBhvr>
                                    </p:animEffect>
                                  </p:childTnLst>
                                </p:cTn>
                              </p:par>
                              <p:par>
                                <p:cTn id="214" presetID="41" presetClass="entr" presetSubtype="0" fill="hold" grpId="0" nodeType="withEffect">
                                  <p:stCondLst>
                                    <p:cond delay="0"/>
                                  </p:stCondLst>
                                  <p:iterate type="lt">
                                    <p:tmPct val="10000"/>
                                  </p:iterate>
                                  <p:childTnLst>
                                    <p:set>
                                      <p:cBhvr>
                                        <p:cTn id="215" dur="1" fill="hold">
                                          <p:stCondLst>
                                            <p:cond delay="0"/>
                                          </p:stCondLst>
                                        </p:cTn>
                                        <p:tgtEl>
                                          <p:spTgt spid="28709"/>
                                        </p:tgtEl>
                                        <p:attrNameLst>
                                          <p:attrName>style.visibility</p:attrName>
                                        </p:attrNameLst>
                                      </p:cBhvr>
                                      <p:to>
                                        <p:strVal val="visible"/>
                                      </p:to>
                                    </p:set>
                                    <p:anim calcmode="lin" valueType="num">
                                      <p:cBhvr>
                                        <p:cTn id="216" dur="500" fill="hold"/>
                                        <p:tgtEl>
                                          <p:spTgt spid="28709"/>
                                        </p:tgtEl>
                                        <p:attrNameLst>
                                          <p:attrName>ppt_x</p:attrName>
                                        </p:attrNameLst>
                                      </p:cBhvr>
                                      <p:tavLst>
                                        <p:tav tm="0">
                                          <p:val>
                                            <p:strVal val="#ppt_x"/>
                                          </p:val>
                                        </p:tav>
                                        <p:tav tm="50000">
                                          <p:val>
                                            <p:strVal val="#ppt_x+.1"/>
                                          </p:val>
                                        </p:tav>
                                        <p:tav tm="100000">
                                          <p:val>
                                            <p:strVal val="#ppt_x"/>
                                          </p:val>
                                        </p:tav>
                                      </p:tavLst>
                                    </p:anim>
                                    <p:anim calcmode="lin" valueType="num">
                                      <p:cBhvr>
                                        <p:cTn id="217" dur="500" fill="hold"/>
                                        <p:tgtEl>
                                          <p:spTgt spid="28709"/>
                                        </p:tgtEl>
                                        <p:attrNameLst>
                                          <p:attrName>ppt_y</p:attrName>
                                        </p:attrNameLst>
                                      </p:cBhvr>
                                      <p:tavLst>
                                        <p:tav tm="0">
                                          <p:val>
                                            <p:strVal val="#ppt_y"/>
                                          </p:val>
                                        </p:tav>
                                        <p:tav tm="100000">
                                          <p:val>
                                            <p:strVal val="#ppt_y"/>
                                          </p:val>
                                        </p:tav>
                                      </p:tavLst>
                                    </p:anim>
                                    <p:anim calcmode="lin" valueType="num">
                                      <p:cBhvr>
                                        <p:cTn id="218" dur="500" fill="hold"/>
                                        <p:tgtEl>
                                          <p:spTgt spid="28709"/>
                                        </p:tgtEl>
                                        <p:attrNameLst>
                                          <p:attrName>ppt_h</p:attrName>
                                        </p:attrNameLst>
                                      </p:cBhvr>
                                      <p:tavLst>
                                        <p:tav tm="0">
                                          <p:val>
                                            <p:strVal val="#ppt_h/10"/>
                                          </p:val>
                                        </p:tav>
                                        <p:tav tm="50000">
                                          <p:val>
                                            <p:strVal val="#ppt_h+.01"/>
                                          </p:val>
                                        </p:tav>
                                        <p:tav tm="100000">
                                          <p:val>
                                            <p:strVal val="#ppt_h"/>
                                          </p:val>
                                        </p:tav>
                                      </p:tavLst>
                                    </p:anim>
                                    <p:anim calcmode="lin" valueType="num">
                                      <p:cBhvr>
                                        <p:cTn id="219" dur="500" fill="hold"/>
                                        <p:tgtEl>
                                          <p:spTgt spid="28709"/>
                                        </p:tgtEl>
                                        <p:attrNameLst>
                                          <p:attrName>ppt_w</p:attrName>
                                        </p:attrNameLst>
                                      </p:cBhvr>
                                      <p:tavLst>
                                        <p:tav tm="0">
                                          <p:val>
                                            <p:strVal val="#ppt_w/10"/>
                                          </p:val>
                                        </p:tav>
                                        <p:tav tm="50000">
                                          <p:val>
                                            <p:strVal val="#ppt_w+.01"/>
                                          </p:val>
                                        </p:tav>
                                        <p:tav tm="100000">
                                          <p:val>
                                            <p:strVal val="#ppt_w"/>
                                          </p:val>
                                        </p:tav>
                                      </p:tavLst>
                                    </p:anim>
                                    <p:animEffect transition="in" filter="fade">
                                      <p:cBhvr>
                                        <p:cTn id="220" dur="500" tmFilter="0,0; .5, 1; 1, 1"/>
                                        <p:tgtEl>
                                          <p:spTgt spid="28709"/>
                                        </p:tgtEl>
                                      </p:cBhvr>
                                    </p:animEffect>
                                  </p:childTnLst>
                                </p:cTn>
                              </p:par>
                            </p:childTnLst>
                          </p:cTn>
                        </p:par>
                        <p:par>
                          <p:cTn id="221" fill="hold">
                            <p:stCondLst>
                              <p:cond delay="3079"/>
                            </p:stCondLst>
                            <p:childTnLst>
                              <p:par>
                                <p:cTn id="222" presetID="22" presetClass="entr" presetSubtype="2" fill="hold" nodeType="afterEffect">
                                  <p:stCondLst>
                                    <p:cond delay="0"/>
                                  </p:stCondLst>
                                  <p:childTnLst>
                                    <p:set>
                                      <p:cBhvr>
                                        <p:cTn id="223" dur="1" fill="hold">
                                          <p:stCondLst>
                                            <p:cond delay="0"/>
                                          </p:stCondLst>
                                        </p:cTn>
                                        <p:tgtEl>
                                          <p:spTgt spid="28712"/>
                                        </p:tgtEl>
                                        <p:attrNameLst>
                                          <p:attrName>style.visibility</p:attrName>
                                        </p:attrNameLst>
                                      </p:cBhvr>
                                      <p:to>
                                        <p:strVal val="visible"/>
                                      </p:to>
                                    </p:set>
                                    <p:animEffect transition="in" filter="wipe(right)">
                                      <p:cBhvr>
                                        <p:cTn id="224" dur="500"/>
                                        <p:tgtEl>
                                          <p:spTgt spid="28712"/>
                                        </p:tgtEl>
                                      </p:cBhvr>
                                    </p:animEffect>
                                  </p:childTnLst>
                                </p:cTn>
                              </p:par>
                            </p:childTnLst>
                          </p:cTn>
                        </p:par>
                        <p:par>
                          <p:cTn id="225" fill="hold">
                            <p:stCondLst>
                              <p:cond delay="3579"/>
                            </p:stCondLst>
                            <p:childTnLst>
                              <p:par>
                                <p:cTn id="226" presetID="41" presetClass="entr" presetSubtype="0" fill="hold" grpId="0" nodeType="afterEffect">
                                  <p:stCondLst>
                                    <p:cond delay="0"/>
                                  </p:stCondLst>
                                  <p:iterate type="lt">
                                    <p:tmPct val="10000"/>
                                  </p:iterate>
                                  <p:childTnLst>
                                    <p:set>
                                      <p:cBhvr>
                                        <p:cTn id="227" dur="1" fill="hold">
                                          <p:stCondLst>
                                            <p:cond delay="0"/>
                                          </p:stCondLst>
                                        </p:cTn>
                                        <p:tgtEl>
                                          <p:spTgt spid="28710"/>
                                        </p:tgtEl>
                                        <p:attrNameLst>
                                          <p:attrName>style.visibility</p:attrName>
                                        </p:attrNameLst>
                                      </p:cBhvr>
                                      <p:to>
                                        <p:strVal val="visible"/>
                                      </p:to>
                                    </p:set>
                                    <p:anim calcmode="lin" valueType="num">
                                      <p:cBhvr>
                                        <p:cTn id="228" dur="500" fill="hold"/>
                                        <p:tgtEl>
                                          <p:spTgt spid="28710"/>
                                        </p:tgtEl>
                                        <p:attrNameLst>
                                          <p:attrName>ppt_x</p:attrName>
                                        </p:attrNameLst>
                                      </p:cBhvr>
                                      <p:tavLst>
                                        <p:tav tm="0">
                                          <p:val>
                                            <p:strVal val="#ppt_x"/>
                                          </p:val>
                                        </p:tav>
                                        <p:tav tm="50000">
                                          <p:val>
                                            <p:strVal val="#ppt_x+.1"/>
                                          </p:val>
                                        </p:tav>
                                        <p:tav tm="100000">
                                          <p:val>
                                            <p:strVal val="#ppt_x"/>
                                          </p:val>
                                        </p:tav>
                                      </p:tavLst>
                                    </p:anim>
                                    <p:anim calcmode="lin" valueType="num">
                                      <p:cBhvr>
                                        <p:cTn id="229" dur="500" fill="hold"/>
                                        <p:tgtEl>
                                          <p:spTgt spid="28710"/>
                                        </p:tgtEl>
                                        <p:attrNameLst>
                                          <p:attrName>ppt_y</p:attrName>
                                        </p:attrNameLst>
                                      </p:cBhvr>
                                      <p:tavLst>
                                        <p:tav tm="0">
                                          <p:val>
                                            <p:strVal val="#ppt_y"/>
                                          </p:val>
                                        </p:tav>
                                        <p:tav tm="100000">
                                          <p:val>
                                            <p:strVal val="#ppt_y"/>
                                          </p:val>
                                        </p:tav>
                                      </p:tavLst>
                                    </p:anim>
                                    <p:anim calcmode="lin" valueType="num">
                                      <p:cBhvr>
                                        <p:cTn id="230" dur="500" fill="hold"/>
                                        <p:tgtEl>
                                          <p:spTgt spid="28710"/>
                                        </p:tgtEl>
                                        <p:attrNameLst>
                                          <p:attrName>ppt_h</p:attrName>
                                        </p:attrNameLst>
                                      </p:cBhvr>
                                      <p:tavLst>
                                        <p:tav tm="0">
                                          <p:val>
                                            <p:strVal val="#ppt_h/10"/>
                                          </p:val>
                                        </p:tav>
                                        <p:tav tm="50000">
                                          <p:val>
                                            <p:strVal val="#ppt_h+.01"/>
                                          </p:val>
                                        </p:tav>
                                        <p:tav tm="100000">
                                          <p:val>
                                            <p:strVal val="#ppt_h"/>
                                          </p:val>
                                        </p:tav>
                                      </p:tavLst>
                                    </p:anim>
                                    <p:anim calcmode="lin" valueType="num">
                                      <p:cBhvr>
                                        <p:cTn id="231" dur="500" fill="hold"/>
                                        <p:tgtEl>
                                          <p:spTgt spid="28710"/>
                                        </p:tgtEl>
                                        <p:attrNameLst>
                                          <p:attrName>ppt_w</p:attrName>
                                        </p:attrNameLst>
                                      </p:cBhvr>
                                      <p:tavLst>
                                        <p:tav tm="0">
                                          <p:val>
                                            <p:strVal val="#ppt_w/10"/>
                                          </p:val>
                                        </p:tav>
                                        <p:tav tm="50000">
                                          <p:val>
                                            <p:strVal val="#ppt_w+.01"/>
                                          </p:val>
                                        </p:tav>
                                        <p:tav tm="100000">
                                          <p:val>
                                            <p:strVal val="#ppt_w"/>
                                          </p:val>
                                        </p:tav>
                                      </p:tavLst>
                                    </p:anim>
                                    <p:animEffect transition="in" filter="fade">
                                      <p:cBhvr>
                                        <p:cTn id="232" dur="500" tmFilter="0,0; .5, 1; 1, 1"/>
                                        <p:tgtEl>
                                          <p:spTgt spid="28710"/>
                                        </p:tgtEl>
                                      </p:cBhvr>
                                    </p:animEffect>
                                  </p:childTnLst>
                                </p:cTn>
                              </p:par>
                              <p:par>
                                <p:cTn id="233" presetID="41" presetClass="entr" presetSubtype="0" fill="hold" grpId="0" nodeType="withEffect">
                                  <p:stCondLst>
                                    <p:cond delay="0"/>
                                  </p:stCondLst>
                                  <p:iterate type="lt">
                                    <p:tmPct val="10000"/>
                                  </p:iterate>
                                  <p:childTnLst>
                                    <p:set>
                                      <p:cBhvr>
                                        <p:cTn id="234" dur="1" fill="hold">
                                          <p:stCondLst>
                                            <p:cond delay="0"/>
                                          </p:stCondLst>
                                        </p:cTn>
                                        <p:tgtEl>
                                          <p:spTgt spid="28711"/>
                                        </p:tgtEl>
                                        <p:attrNameLst>
                                          <p:attrName>style.visibility</p:attrName>
                                        </p:attrNameLst>
                                      </p:cBhvr>
                                      <p:to>
                                        <p:strVal val="visible"/>
                                      </p:to>
                                    </p:set>
                                    <p:anim calcmode="lin" valueType="num">
                                      <p:cBhvr>
                                        <p:cTn id="235" dur="500" fill="hold"/>
                                        <p:tgtEl>
                                          <p:spTgt spid="28711"/>
                                        </p:tgtEl>
                                        <p:attrNameLst>
                                          <p:attrName>ppt_x</p:attrName>
                                        </p:attrNameLst>
                                      </p:cBhvr>
                                      <p:tavLst>
                                        <p:tav tm="0">
                                          <p:val>
                                            <p:strVal val="#ppt_x"/>
                                          </p:val>
                                        </p:tav>
                                        <p:tav tm="50000">
                                          <p:val>
                                            <p:strVal val="#ppt_x+.1"/>
                                          </p:val>
                                        </p:tav>
                                        <p:tav tm="100000">
                                          <p:val>
                                            <p:strVal val="#ppt_x"/>
                                          </p:val>
                                        </p:tav>
                                      </p:tavLst>
                                    </p:anim>
                                    <p:anim calcmode="lin" valueType="num">
                                      <p:cBhvr>
                                        <p:cTn id="236" dur="500" fill="hold"/>
                                        <p:tgtEl>
                                          <p:spTgt spid="28711"/>
                                        </p:tgtEl>
                                        <p:attrNameLst>
                                          <p:attrName>ppt_y</p:attrName>
                                        </p:attrNameLst>
                                      </p:cBhvr>
                                      <p:tavLst>
                                        <p:tav tm="0">
                                          <p:val>
                                            <p:strVal val="#ppt_y"/>
                                          </p:val>
                                        </p:tav>
                                        <p:tav tm="100000">
                                          <p:val>
                                            <p:strVal val="#ppt_y"/>
                                          </p:val>
                                        </p:tav>
                                      </p:tavLst>
                                    </p:anim>
                                    <p:anim calcmode="lin" valueType="num">
                                      <p:cBhvr>
                                        <p:cTn id="237" dur="500" fill="hold"/>
                                        <p:tgtEl>
                                          <p:spTgt spid="28711"/>
                                        </p:tgtEl>
                                        <p:attrNameLst>
                                          <p:attrName>ppt_h</p:attrName>
                                        </p:attrNameLst>
                                      </p:cBhvr>
                                      <p:tavLst>
                                        <p:tav tm="0">
                                          <p:val>
                                            <p:strVal val="#ppt_h/10"/>
                                          </p:val>
                                        </p:tav>
                                        <p:tav tm="50000">
                                          <p:val>
                                            <p:strVal val="#ppt_h+.01"/>
                                          </p:val>
                                        </p:tav>
                                        <p:tav tm="100000">
                                          <p:val>
                                            <p:strVal val="#ppt_h"/>
                                          </p:val>
                                        </p:tav>
                                      </p:tavLst>
                                    </p:anim>
                                    <p:anim calcmode="lin" valueType="num">
                                      <p:cBhvr>
                                        <p:cTn id="238" dur="500" fill="hold"/>
                                        <p:tgtEl>
                                          <p:spTgt spid="28711"/>
                                        </p:tgtEl>
                                        <p:attrNameLst>
                                          <p:attrName>ppt_w</p:attrName>
                                        </p:attrNameLst>
                                      </p:cBhvr>
                                      <p:tavLst>
                                        <p:tav tm="0">
                                          <p:val>
                                            <p:strVal val="#ppt_w/10"/>
                                          </p:val>
                                        </p:tav>
                                        <p:tav tm="50000">
                                          <p:val>
                                            <p:strVal val="#ppt_w+.01"/>
                                          </p:val>
                                        </p:tav>
                                        <p:tav tm="100000">
                                          <p:val>
                                            <p:strVal val="#ppt_w"/>
                                          </p:val>
                                        </p:tav>
                                      </p:tavLst>
                                    </p:anim>
                                    <p:animEffect transition="in" filter="fade">
                                      <p:cBhvr>
                                        <p:cTn id="239" dur="500" tmFilter="0,0; .5, 1; 1, 1"/>
                                        <p:tgtEl>
                                          <p:spTgt spid="28711"/>
                                        </p:tgtEl>
                                      </p:cBhvr>
                                    </p:animEffect>
                                  </p:childTnLst>
                                </p:cTn>
                              </p:par>
                            </p:childTnLst>
                          </p:cTn>
                        </p:par>
                        <p:par>
                          <p:cTn id="240" fill="hold">
                            <p:stCondLst>
                              <p:cond delay="4480"/>
                            </p:stCondLst>
                            <p:childTnLst>
                              <p:par>
                                <p:cTn id="241" presetID="41" presetClass="entr" presetSubtype="0" fill="hold" grpId="0" nodeType="afterEffect">
                                  <p:stCondLst>
                                    <p:cond delay="0"/>
                                  </p:stCondLst>
                                  <p:iterate type="lt">
                                    <p:tmPct val="10000"/>
                                  </p:iterate>
                                  <p:childTnLst>
                                    <p:set>
                                      <p:cBhvr>
                                        <p:cTn id="242" dur="1" fill="hold">
                                          <p:stCondLst>
                                            <p:cond delay="0"/>
                                          </p:stCondLst>
                                        </p:cTn>
                                        <p:tgtEl>
                                          <p:spTgt spid="28716"/>
                                        </p:tgtEl>
                                        <p:attrNameLst>
                                          <p:attrName>style.visibility</p:attrName>
                                        </p:attrNameLst>
                                      </p:cBhvr>
                                      <p:to>
                                        <p:strVal val="visible"/>
                                      </p:to>
                                    </p:set>
                                    <p:anim calcmode="lin" valueType="num">
                                      <p:cBhvr>
                                        <p:cTn id="243" dur="500" fill="hold"/>
                                        <p:tgtEl>
                                          <p:spTgt spid="28716"/>
                                        </p:tgtEl>
                                        <p:attrNameLst>
                                          <p:attrName>ppt_x</p:attrName>
                                        </p:attrNameLst>
                                      </p:cBhvr>
                                      <p:tavLst>
                                        <p:tav tm="0">
                                          <p:val>
                                            <p:strVal val="#ppt_x"/>
                                          </p:val>
                                        </p:tav>
                                        <p:tav tm="50000">
                                          <p:val>
                                            <p:strVal val="#ppt_x+.1"/>
                                          </p:val>
                                        </p:tav>
                                        <p:tav tm="100000">
                                          <p:val>
                                            <p:strVal val="#ppt_x"/>
                                          </p:val>
                                        </p:tav>
                                      </p:tavLst>
                                    </p:anim>
                                    <p:anim calcmode="lin" valueType="num">
                                      <p:cBhvr>
                                        <p:cTn id="244" dur="500" fill="hold"/>
                                        <p:tgtEl>
                                          <p:spTgt spid="28716"/>
                                        </p:tgtEl>
                                        <p:attrNameLst>
                                          <p:attrName>ppt_y</p:attrName>
                                        </p:attrNameLst>
                                      </p:cBhvr>
                                      <p:tavLst>
                                        <p:tav tm="0">
                                          <p:val>
                                            <p:strVal val="#ppt_y"/>
                                          </p:val>
                                        </p:tav>
                                        <p:tav tm="100000">
                                          <p:val>
                                            <p:strVal val="#ppt_y"/>
                                          </p:val>
                                        </p:tav>
                                      </p:tavLst>
                                    </p:anim>
                                    <p:anim calcmode="lin" valueType="num">
                                      <p:cBhvr>
                                        <p:cTn id="245" dur="500" fill="hold"/>
                                        <p:tgtEl>
                                          <p:spTgt spid="28716"/>
                                        </p:tgtEl>
                                        <p:attrNameLst>
                                          <p:attrName>ppt_h</p:attrName>
                                        </p:attrNameLst>
                                      </p:cBhvr>
                                      <p:tavLst>
                                        <p:tav tm="0">
                                          <p:val>
                                            <p:strVal val="#ppt_h/10"/>
                                          </p:val>
                                        </p:tav>
                                        <p:tav tm="50000">
                                          <p:val>
                                            <p:strVal val="#ppt_h+.01"/>
                                          </p:val>
                                        </p:tav>
                                        <p:tav tm="100000">
                                          <p:val>
                                            <p:strVal val="#ppt_h"/>
                                          </p:val>
                                        </p:tav>
                                      </p:tavLst>
                                    </p:anim>
                                    <p:anim calcmode="lin" valueType="num">
                                      <p:cBhvr>
                                        <p:cTn id="246" dur="500" fill="hold"/>
                                        <p:tgtEl>
                                          <p:spTgt spid="28716"/>
                                        </p:tgtEl>
                                        <p:attrNameLst>
                                          <p:attrName>ppt_w</p:attrName>
                                        </p:attrNameLst>
                                      </p:cBhvr>
                                      <p:tavLst>
                                        <p:tav tm="0">
                                          <p:val>
                                            <p:strVal val="#ppt_w/10"/>
                                          </p:val>
                                        </p:tav>
                                        <p:tav tm="50000">
                                          <p:val>
                                            <p:strVal val="#ppt_w+.01"/>
                                          </p:val>
                                        </p:tav>
                                        <p:tav tm="100000">
                                          <p:val>
                                            <p:strVal val="#ppt_w"/>
                                          </p:val>
                                        </p:tav>
                                      </p:tavLst>
                                    </p:anim>
                                    <p:animEffect transition="in" filter="fade">
                                      <p:cBhvr>
                                        <p:cTn id="247" dur="500" tmFilter="0,0; .5, 1; 1, 1"/>
                                        <p:tgtEl>
                                          <p:spTgt spid="28716"/>
                                        </p:tgtEl>
                                      </p:cBhvr>
                                    </p:animEffect>
                                  </p:childTnLst>
                                </p:cTn>
                              </p:par>
                              <p:par>
                                <p:cTn id="248" presetID="41" presetClass="entr" presetSubtype="0" fill="hold" grpId="0" nodeType="withEffect">
                                  <p:stCondLst>
                                    <p:cond delay="0"/>
                                  </p:stCondLst>
                                  <p:iterate type="lt">
                                    <p:tmPct val="10000"/>
                                  </p:iterate>
                                  <p:childTnLst>
                                    <p:set>
                                      <p:cBhvr>
                                        <p:cTn id="249" dur="1" fill="hold">
                                          <p:stCondLst>
                                            <p:cond delay="0"/>
                                          </p:stCondLst>
                                        </p:cTn>
                                        <p:tgtEl>
                                          <p:spTgt spid="28717"/>
                                        </p:tgtEl>
                                        <p:attrNameLst>
                                          <p:attrName>style.visibility</p:attrName>
                                        </p:attrNameLst>
                                      </p:cBhvr>
                                      <p:to>
                                        <p:strVal val="visible"/>
                                      </p:to>
                                    </p:set>
                                    <p:anim calcmode="lin" valueType="num">
                                      <p:cBhvr>
                                        <p:cTn id="250" dur="500" fill="hold"/>
                                        <p:tgtEl>
                                          <p:spTgt spid="28717"/>
                                        </p:tgtEl>
                                        <p:attrNameLst>
                                          <p:attrName>ppt_x</p:attrName>
                                        </p:attrNameLst>
                                      </p:cBhvr>
                                      <p:tavLst>
                                        <p:tav tm="0">
                                          <p:val>
                                            <p:strVal val="#ppt_x"/>
                                          </p:val>
                                        </p:tav>
                                        <p:tav tm="50000">
                                          <p:val>
                                            <p:strVal val="#ppt_x+.1"/>
                                          </p:val>
                                        </p:tav>
                                        <p:tav tm="100000">
                                          <p:val>
                                            <p:strVal val="#ppt_x"/>
                                          </p:val>
                                        </p:tav>
                                      </p:tavLst>
                                    </p:anim>
                                    <p:anim calcmode="lin" valueType="num">
                                      <p:cBhvr>
                                        <p:cTn id="251" dur="500" fill="hold"/>
                                        <p:tgtEl>
                                          <p:spTgt spid="28717"/>
                                        </p:tgtEl>
                                        <p:attrNameLst>
                                          <p:attrName>ppt_y</p:attrName>
                                        </p:attrNameLst>
                                      </p:cBhvr>
                                      <p:tavLst>
                                        <p:tav tm="0">
                                          <p:val>
                                            <p:strVal val="#ppt_y"/>
                                          </p:val>
                                        </p:tav>
                                        <p:tav tm="100000">
                                          <p:val>
                                            <p:strVal val="#ppt_y"/>
                                          </p:val>
                                        </p:tav>
                                      </p:tavLst>
                                    </p:anim>
                                    <p:anim calcmode="lin" valueType="num">
                                      <p:cBhvr>
                                        <p:cTn id="252" dur="500" fill="hold"/>
                                        <p:tgtEl>
                                          <p:spTgt spid="28717"/>
                                        </p:tgtEl>
                                        <p:attrNameLst>
                                          <p:attrName>ppt_h</p:attrName>
                                        </p:attrNameLst>
                                      </p:cBhvr>
                                      <p:tavLst>
                                        <p:tav tm="0">
                                          <p:val>
                                            <p:strVal val="#ppt_h/10"/>
                                          </p:val>
                                        </p:tav>
                                        <p:tav tm="50000">
                                          <p:val>
                                            <p:strVal val="#ppt_h+.01"/>
                                          </p:val>
                                        </p:tav>
                                        <p:tav tm="100000">
                                          <p:val>
                                            <p:strVal val="#ppt_h"/>
                                          </p:val>
                                        </p:tav>
                                      </p:tavLst>
                                    </p:anim>
                                    <p:anim calcmode="lin" valueType="num">
                                      <p:cBhvr>
                                        <p:cTn id="253" dur="500" fill="hold"/>
                                        <p:tgtEl>
                                          <p:spTgt spid="28717"/>
                                        </p:tgtEl>
                                        <p:attrNameLst>
                                          <p:attrName>ppt_w</p:attrName>
                                        </p:attrNameLst>
                                      </p:cBhvr>
                                      <p:tavLst>
                                        <p:tav tm="0">
                                          <p:val>
                                            <p:strVal val="#ppt_w/10"/>
                                          </p:val>
                                        </p:tav>
                                        <p:tav tm="50000">
                                          <p:val>
                                            <p:strVal val="#ppt_w+.01"/>
                                          </p:val>
                                        </p:tav>
                                        <p:tav tm="100000">
                                          <p:val>
                                            <p:strVal val="#ppt_w"/>
                                          </p:val>
                                        </p:tav>
                                      </p:tavLst>
                                    </p:anim>
                                    <p:animEffect transition="in" filter="fade">
                                      <p:cBhvr>
                                        <p:cTn id="254" dur="500" tmFilter="0,0; .5, 1; 1, 1"/>
                                        <p:tgtEl>
                                          <p:spTgt spid="28717"/>
                                        </p:tgtEl>
                                      </p:cBhvr>
                                    </p:animEffect>
                                  </p:childTnLst>
                                </p:cTn>
                              </p:par>
                              <p:par>
                                <p:cTn id="255" presetID="41" presetClass="entr" presetSubtype="0" fill="hold" grpId="0" nodeType="withEffect">
                                  <p:stCondLst>
                                    <p:cond delay="0"/>
                                  </p:stCondLst>
                                  <p:iterate type="lt">
                                    <p:tmPct val="10000"/>
                                  </p:iterate>
                                  <p:childTnLst>
                                    <p:set>
                                      <p:cBhvr>
                                        <p:cTn id="256" dur="1" fill="hold">
                                          <p:stCondLst>
                                            <p:cond delay="0"/>
                                          </p:stCondLst>
                                        </p:cTn>
                                        <p:tgtEl>
                                          <p:spTgt spid="28718"/>
                                        </p:tgtEl>
                                        <p:attrNameLst>
                                          <p:attrName>style.visibility</p:attrName>
                                        </p:attrNameLst>
                                      </p:cBhvr>
                                      <p:to>
                                        <p:strVal val="visible"/>
                                      </p:to>
                                    </p:set>
                                    <p:anim calcmode="lin" valueType="num">
                                      <p:cBhvr>
                                        <p:cTn id="257" dur="500" fill="hold"/>
                                        <p:tgtEl>
                                          <p:spTgt spid="28718"/>
                                        </p:tgtEl>
                                        <p:attrNameLst>
                                          <p:attrName>ppt_x</p:attrName>
                                        </p:attrNameLst>
                                      </p:cBhvr>
                                      <p:tavLst>
                                        <p:tav tm="0">
                                          <p:val>
                                            <p:strVal val="#ppt_x"/>
                                          </p:val>
                                        </p:tav>
                                        <p:tav tm="50000">
                                          <p:val>
                                            <p:strVal val="#ppt_x+.1"/>
                                          </p:val>
                                        </p:tav>
                                        <p:tav tm="100000">
                                          <p:val>
                                            <p:strVal val="#ppt_x"/>
                                          </p:val>
                                        </p:tav>
                                      </p:tavLst>
                                    </p:anim>
                                    <p:anim calcmode="lin" valueType="num">
                                      <p:cBhvr>
                                        <p:cTn id="258" dur="500" fill="hold"/>
                                        <p:tgtEl>
                                          <p:spTgt spid="28718"/>
                                        </p:tgtEl>
                                        <p:attrNameLst>
                                          <p:attrName>ppt_y</p:attrName>
                                        </p:attrNameLst>
                                      </p:cBhvr>
                                      <p:tavLst>
                                        <p:tav tm="0">
                                          <p:val>
                                            <p:strVal val="#ppt_y"/>
                                          </p:val>
                                        </p:tav>
                                        <p:tav tm="100000">
                                          <p:val>
                                            <p:strVal val="#ppt_y"/>
                                          </p:val>
                                        </p:tav>
                                      </p:tavLst>
                                    </p:anim>
                                    <p:anim calcmode="lin" valueType="num">
                                      <p:cBhvr>
                                        <p:cTn id="259" dur="500" fill="hold"/>
                                        <p:tgtEl>
                                          <p:spTgt spid="28718"/>
                                        </p:tgtEl>
                                        <p:attrNameLst>
                                          <p:attrName>ppt_h</p:attrName>
                                        </p:attrNameLst>
                                      </p:cBhvr>
                                      <p:tavLst>
                                        <p:tav tm="0">
                                          <p:val>
                                            <p:strVal val="#ppt_h/10"/>
                                          </p:val>
                                        </p:tav>
                                        <p:tav tm="50000">
                                          <p:val>
                                            <p:strVal val="#ppt_h+.01"/>
                                          </p:val>
                                        </p:tav>
                                        <p:tav tm="100000">
                                          <p:val>
                                            <p:strVal val="#ppt_h"/>
                                          </p:val>
                                        </p:tav>
                                      </p:tavLst>
                                    </p:anim>
                                    <p:anim calcmode="lin" valueType="num">
                                      <p:cBhvr>
                                        <p:cTn id="260" dur="500" fill="hold"/>
                                        <p:tgtEl>
                                          <p:spTgt spid="28718"/>
                                        </p:tgtEl>
                                        <p:attrNameLst>
                                          <p:attrName>ppt_w</p:attrName>
                                        </p:attrNameLst>
                                      </p:cBhvr>
                                      <p:tavLst>
                                        <p:tav tm="0">
                                          <p:val>
                                            <p:strVal val="#ppt_w/10"/>
                                          </p:val>
                                        </p:tav>
                                        <p:tav tm="50000">
                                          <p:val>
                                            <p:strVal val="#ppt_w+.01"/>
                                          </p:val>
                                        </p:tav>
                                        <p:tav tm="100000">
                                          <p:val>
                                            <p:strVal val="#ppt_w"/>
                                          </p:val>
                                        </p:tav>
                                      </p:tavLst>
                                    </p:anim>
                                    <p:animEffect transition="in" filter="fade">
                                      <p:cBhvr>
                                        <p:cTn id="261" dur="500" tmFilter="0,0; .5, 1; 1, 1"/>
                                        <p:tgtEl>
                                          <p:spTgt spid="28718"/>
                                        </p:tgtEl>
                                      </p:cBhvr>
                                    </p:animEffect>
                                  </p:childTnLst>
                                </p:cTn>
                              </p:par>
                              <p:par>
                                <p:cTn id="262" presetID="31" presetClass="entr" presetSubtype="0" fill="hold" grpId="0" nodeType="withEffect">
                                  <p:stCondLst>
                                    <p:cond delay="0"/>
                                  </p:stCondLst>
                                  <p:childTnLst>
                                    <p:set>
                                      <p:cBhvr>
                                        <p:cTn id="263" dur="1" fill="hold">
                                          <p:stCondLst>
                                            <p:cond delay="0"/>
                                          </p:stCondLst>
                                        </p:cTn>
                                        <p:tgtEl>
                                          <p:spTgt spid="28713"/>
                                        </p:tgtEl>
                                        <p:attrNameLst>
                                          <p:attrName>style.visibility</p:attrName>
                                        </p:attrNameLst>
                                      </p:cBhvr>
                                      <p:to>
                                        <p:strVal val="visible"/>
                                      </p:to>
                                    </p:set>
                                    <p:anim calcmode="lin" valueType="num">
                                      <p:cBhvr>
                                        <p:cTn id="264" dur="300" fill="hold"/>
                                        <p:tgtEl>
                                          <p:spTgt spid="28713"/>
                                        </p:tgtEl>
                                        <p:attrNameLst>
                                          <p:attrName>ppt_w</p:attrName>
                                        </p:attrNameLst>
                                      </p:cBhvr>
                                      <p:tavLst>
                                        <p:tav tm="0">
                                          <p:val>
                                            <p:fltVal val="0"/>
                                          </p:val>
                                        </p:tav>
                                        <p:tav tm="100000">
                                          <p:val>
                                            <p:strVal val="#ppt_w"/>
                                          </p:val>
                                        </p:tav>
                                      </p:tavLst>
                                    </p:anim>
                                    <p:anim calcmode="lin" valueType="num">
                                      <p:cBhvr>
                                        <p:cTn id="265" dur="300" fill="hold"/>
                                        <p:tgtEl>
                                          <p:spTgt spid="28713"/>
                                        </p:tgtEl>
                                        <p:attrNameLst>
                                          <p:attrName>ppt_h</p:attrName>
                                        </p:attrNameLst>
                                      </p:cBhvr>
                                      <p:tavLst>
                                        <p:tav tm="0">
                                          <p:val>
                                            <p:fltVal val="0"/>
                                          </p:val>
                                        </p:tav>
                                        <p:tav tm="100000">
                                          <p:val>
                                            <p:strVal val="#ppt_h"/>
                                          </p:val>
                                        </p:tav>
                                      </p:tavLst>
                                    </p:anim>
                                    <p:anim calcmode="lin" valueType="num">
                                      <p:cBhvr>
                                        <p:cTn id="266" dur="300" fill="hold"/>
                                        <p:tgtEl>
                                          <p:spTgt spid="28713"/>
                                        </p:tgtEl>
                                        <p:attrNameLst>
                                          <p:attrName>style.rotation</p:attrName>
                                        </p:attrNameLst>
                                      </p:cBhvr>
                                      <p:tavLst>
                                        <p:tav tm="0">
                                          <p:val>
                                            <p:fltVal val="90"/>
                                          </p:val>
                                        </p:tav>
                                        <p:tav tm="100000">
                                          <p:val>
                                            <p:fltVal val="0"/>
                                          </p:val>
                                        </p:tav>
                                      </p:tavLst>
                                    </p:anim>
                                    <p:animEffect transition="in" filter="fade">
                                      <p:cBhvr>
                                        <p:cTn id="267" dur="300"/>
                                        <p:tgtEl>
                                          <p:spTgt spid="28713"/>
                                        </p:tgtEl>
                                      </p:cBhvr>
                                    </p:animEffect>
                                  </p:childTnLst>
                                </p:cTn>
                              </p:par>
                              <p:par>
                                <p:cTn id="268" presetID="31" presetClass="entr" presetSubtype="0" fill="hold" grpId="0" nodeType="withEffect">
                                  <p:stCondLst>
                                    <p:cond delay="0"/>
                                  </p:stCondLst>
                                  <p:childTnLst>
                                    <p:set>
                                      <p:cBhvr>
                                        <p:cTn id="269" dur="1" fill="hold">
                                          <p:stCondLst>
                                            <p:cond delay="0"/>
                                          </p:stCondLst>
                                        </p:cTn>
                                        <p:tgtEl>
                                          <p:spTgt spid="28714"/>
                                        </p:tgtEl>
                                        <p:attrNameLst>
                                          <p:attrName>style.visibility</p:attrName>
                                        </p:attrNameLst>
                                      </p:cBhvr>
                                      <p:to>
                                        <p:strVal val="visible"/>
                                      </p:to>
                                    </p:set>
                                    <p:anim calcmode="lin" valueType="num">
                                      <p:cBhvr>
                                        <p:cTn id="270" dur="300" fill="hold"/>
                                        <p:tgtEl>
                                          <p:spTgt spid="28714"/>
                                        </p:tgtEl>
                                        <p:attrNameLst>
                                          <p:attrName>ppt_w</p:attrName>
                                        </p:attrNameLst>
                                      </p:cBhvr>
                                      <p:tavLst>
                                        <p:tav tm="0">
                                          <p:val>
                                            <p:fltVal val="0"/>
                                          </p:val>
                                        </p:tav>
                                        <p:tav tm="100000">
                                          <p:val>
                                            <p:strVal val="#ppt_w"/>
                                          </p:val>
                                        </p:tav>
                                      </p:tavLst>
                                    </p:anim>
                                    <p:anim calcmode="lin" valueType="num">
                                      <p:cBhvr>
                                        <p:cTn id="271" dur="300" fill="hold"/>
                                        <p:tgtEl>
                                          <p:spTgt spid="28714"/>
                                        </p:tgtEl>
                                        <p:attrNameLst>
                                          <p:attrName>ppt_h</p:attrName>
                                        </p:attrNameLst>
                                      </p:cBhvr>
                                      <p:tavLst>
                                        <p:tav tm="0">
                                          <p:val>
                                            <p:fltVal val="0"/>
                                          </p:val>
                                        </p:tav>
                                        <p:tav tm="100000">
                                          <p:val>
                                            <p:strVal val="#ppt_h"/>
                                          </p:val>
                                        </p:tav>
                                      </p:tavLst>
                                    </p:anim>
                                    <p:anim calcmode="lin" valueType="num">
                                      <p:cBhvr>
                                        <p:cTn id="272" dur="300" fill="hold"/>
                                        <p:tgtEl>
                                          <p:spTgt spid="28714"/>
                                        </p:tgtEl>
                                        <p:attrNameLst>
                                          <p:attrName>style.rotation</p:attrName>
                                        </p:attrNameLst>
                                      </p:cBhvr>
                                      <p:tavLst>
                                        <p:tav tm="0">
                                          <p:val>
                                            <p:fltVal val="90"/>
                                          </p:val>
                                        </p:tav>
                                        <p:tav tm="100000">
                                          <p:val>
                                            <p:fltVal val="0"/>
                                          </p:val>
                                        </p:tav>
                                      </p:tavLst>
                                    </p:anim>
                                    <p:animEffect transition="in" filter="fade">
                                      <p:cBhvr>
                                        <p:cTn id="273" dur="300"/>
                                        <p:tgtEl>
                                          <p:spTgt spid="28714"/>
                                        </p:tgtEl>
                                      </p:cBhvr>
                                    </p:animEffect>
                                  </p:childTnLst>
                                </p:cTn>
                              </p:par>
                              <p:par>
                                <p:cTn id="274" presetID="31" presetClass="entr" presetSubtype="0" fill="hold" grpId="0" nodeType="withEffect">
                                  <p:stCondLst>
                                    <p:cond delay="0"/>
                                  </p:stCondLst>
                                  <p:childTnLst>
                                    <p:set>
                                      <p:cBhvr>
                                        <p:cTn id="275" dur="1" fill="hold">
                                          <p:stCondLst>
                                            <p:cond delay="0"/>
                                          </p:stCondLst>
                                        </p:cTn>
                                        <p:tgtEl>
                                          <p:spTgt spid="28715"/>
                                        </p:tgtEl>
                                        <p:attrNameLst>
                                          <p:attrName>style.visibility</p:attrName>
                                        </p:attrNameLst>
                                      </p:cBhvr>
                                      <p:to>
                                        <p:strVal val="visible"/>
                                      </p:to>
                                    </p:set>
                                    <p:anim calcmode="lin" valueType="num">
                                      <p:cBhvr>
                                        <p:cTn id="276" dur="300" fill="hold"/>
                                        <p:tgtEl>
                                          <p:spTgt spid="28715"/>
                                        </p:tgtEl>
                                        <p:attrNameLst>
                                          <p:attrName>ppt_w</p:attrName>
                                        </p:attrNameLst>
                                      </p:cBhvr>
                                      <p:tavLst>
                                        <p:tav tm="0">
                                          <p:val>
                                            <p:fltVal val="0"/>
                                          </p:val>
                                        </p:tav>
                                        <p:tav tm="100000">
                                          <p:val>
                                            <p:strVal val="#ppt_w"/>
                                          </p:val>
                                        </p:tav>
                                      </p:tavLst>
                                    </p:anim>
                                    <p:anim calcmode="lin" valueType="num">
                                      <p:cBhvr>
                                        <p:cTn id="277" dur="300" fill="hold"/>
                                        <p:tgtEl>
                                          <p:spTgt spid="28715"/>
                                        </p:tgtEl>
                                        <p:attrNameLst>
                                          <p:attrName>ppt_h</p:attrName>
                                        </p:attrNameLst>
                                      </p:cBhvr>
                                      <p:tavLst>
                                        <p:tav tm="0">
                                          <p:val>
                                            <p:fltVal val="0"/>
                                          </p:val>
                                        </p:tav>
                                        <p:tav tm="100000">
                                          <p:val>
                                            <p:strVal val="#ppt_h"/>
                                          </p:val>
                                        </p:tav>
                                      </p:tavLst>
                                    </p:anim>
                                    <p:anim calcmode="lin" valueType="num">
                                      <p:cBhvr>
                                        <p:cTn id="278" dur="300" fill="hold"/>
                                        <p:tgtEl>
                                          <p:spTgt spid="28715"/>
                                        </p:tgtEl>
                                        <p:attrNameLst>
                                          <p:attrName>style.rotation</p:attrName>
                                        </p:attrNameLst>
                                      </p:cBhvr>
                                      <p:tavLst>
                                        <p:tav tm="0">
                                          <p:val>
                                            <p:fltVal val="90"/>
                                          </p:val>
                                        </p:tav>
                                        <p:tav tm="100000">
                                          <p:val>
                                            <p:fltVal val="0"/>
                                          </p:val>
                                        </p:tav>
                                      </p:tavLst>
                                    </p:anim>
                                    <p:animEffect transition="in" filter="fade">
                                      <p:cBhvr>
                                        <p:cTn id="279" dur="300"/>
                                        <p:tgtEl>
                                          <p:spTgt spid="28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708" grpId="0"/>
      <p:bldP spid="28709" grpId="0"/>
      <p:bldP spid="28710" grpId="0"/>
      <p:bldP spid="28711" grpId="0"/>
      <p:bldP spid="28713" grpId="0" animBg="1"/>
      <p:bldP spid="28714" grpId="0" animBg="1"/>
      <p:bldP spid="28715" grpId="0" animBg="1"/>
      <p:bldP spid="28716" grpId="0"/>
      <p:bldP spid="28717" grpId="0"/>
      <p:bldP spid="287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29699"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29700"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9701" name="Freeform 6"/>
          <p:cNvSpPr/>
          <p:nvPr/>
        </p:nvSpPr>
        <p:spPr>
          <a:xfrm>
            <a:off x="1703388" y="1041400"/>
            <a:ext cx="7346950" cy="612775"/>
          </a:xfrm>
          <a:custGeom>
            <a:avLst/>
            <a:gdLst/>
            <a:ahLst/>
            <a:cxnLst>
              <a:cxn ang="0">
                <a:pos x="0" y="612775"/>
              </a:cxn>
              <a:cxn ang="0">
                <a:pos x="7346950" y="468238"/>
              </a:cxn>
              <a:cxn ang="0">
                <a:pos x="6863578" y="0"/>
              </a:cxn>
              <a:cxn ang="0">
                <a:pos x="161877" y="226591"/>
              </a:cxn>
              <a:cxn ang="0">
                <a:pos x="0" y="612775"/>
              </a:cxn>
            </a:cxnLst>
            <a:rect l="0" t="0" r="0" b="0"/>
            <a:pathLst>
              <a:path w="9758" h="814">
                <a:moveTo>
                  <a:pt x="0" y="814"/>
                </a:moveTo>
                <a:lnTo>
                  <a:pt x="9758" y="622"/>
                </a:lnTo>
                <a:lnTo>
                  <a:pt x="9116" y="0"/>
                </a:lnTo>
                <a:lnTo>
                  <a:pt x="215" y="301"/>
                </a:lnTo>
                <a:lnTo>
                  <a:pt x="0" y="814"/>
                </a:lnTo>
                <a:close/>
              </a:path>
            </a:pathLst>
          </a:custGeom>
          <a:solidFill>
            <a:srgbClr val="898886">
              <a:alpha val="100000"/>
            </a:srgbClr>
          </a:solidFill>
          <a:ln w="9525">
            <a:noFill/>
          </a:ln>
        </p:spPr>
        <p:txBody>
          <a:bodyPr/>
          <a:lstStyle/>
          <a:p>
            <a:endParaRPr lang="zh-CN" altLang="en-US"/>
          </a:p>
        </p:txBody>
      </p:sp>
      <p:sp>
        <p:nvSpPr>
          <p:cNvPr id="29702" name="Freeform 7"/>
          <p:cNvSpPr/>
          <p:nvPr/>
        </p:nvSpPr>
        <p:spPr>
          <a:xfrm>
            <a:off x="1776413" y="1152525"/>
            <a:ext cx="6846887" cy="485775"/>
          </a:xfrm>
          <a:custGeom>
            <a:avLst/>
            <a:gdLst/>
            <a:ahLst/>
            <a:cxnLst>
              <a:cxn ang="0">
                <a:pos x="0" y="0"/>
              </a:cxn>
              <a:cxn ang="0">
                <a:pos x="2147483647" y="0"/>
              </a:cxn>
              <a:cxn ang="0">
                <a:pos x="2147483647" y="366424457"/>
              </a:cxn>
              <a:cxn ang="0">
                <a:pos x="121308256" y="291888167"/>
              </a:cxn>
              <a:cxn ang="0">
                <a:pos x="0" y="0"/>
              </a:cxn>
            </a:cxnLst>
            <a:rect l="0" t="0" r="0" b="0"/>
            <a:pathLst>
              <a:path w="9094" h="644">
                <a:moveTo>
                  <a:pt x="0" y="0"/>
                </a:moveTo>
                <a:lnTo>
                  <a:pt x="9094" y="0"/>
                </a:lnTo>
                <a:lnTo>
                  <a:pt x="8687" y="644"/>
                </a:lnTo>
                <a:lnTo>
                  <a:pt x="214" y="513"/>
                </a:lnTo>
                <a:lnTo>
                  <a:pt x="0" y="0"/>
                </a:lnTo>
                <a:close/>
              </a:path>
            </a:pathLst>
          </a:custGeom>
          <a:solidFill>
            <a:schemeClr val="bg1">
              <a:alpha val="100000"/>
            </a:schemeClr>
          </a:solidFill>
          <a:ln w="9525">
            <a:noFill/>
          </a:ln>
        </p:spPr>
        <p:txBody>
          <a:bodyPr/>
          <a:lstStyle/>
          <a:p>
            <a:endParaRPr lang="zh-CN" altLang="en-US"/>
          </a:p>
        </p:txBody>
      </p:sp>
      <p:sp>
        <p:nvSpPr>
          <p:cNvPr id="29703" name="Freeform 8"/>
          <p:cNvSpPr/>
          <p:nvPr/>
        </p:nvSpPr>
        <p:spPr>
          <a:xfrm>
            <a:off x="1193800" y="1760538"/>
            <a:ext cx="8285163" cy="1882775"/>
          </a:xfrm>
          <a:custGeom>
            <a:avLst/>
            <a:gdLst/>
            <a:ahLst/>
            <a:cxnLst>
              <a:cxn ang="0">
                <a:pos x="127221" y="0"/>
              </a:cxn>
              <a:cxn ang="0">
                <a:pos x="8157942" y="0"/>
              </a:cxn>
              <a:cxn ang="0">
                <a:pos x="8285163" y="127225"/>
              </a:cxn>
              <a:cxn ang="0">
                <a:pos x="8285163" y="1755550"/>
              </a:cxn>
              <a:cxn ang="0">
                <a:pos x="8157942" y="1882775"/>
              </a:cxn>
              <a:cxn ang="0">
                <a:pos x="127221" y="1882775"/>
              </a:cxn>
              <a:cxn ang="0">
                <a:pos x="0" y="1755550"/>
              </a:cxn>
              <a:cxn ang="0">
                <a:pos x="0" y="127225"/>
              </a:cxn>
              <a:cxn ang="0">
                <a:pos x="127221" y="0"/>
              </a:cxn>
            </a:cxnLst>
            <a:rect l="0" t="0" r="0" b="0"/>
            <a:pathLst>
              <a:path w="11006" h="2501">
                <a:moveTo>
                  <a:pt x="169" y="0"/>
                </a:moveTo>
                <a:lnTo>
                  <a:pt x="10837" y="0"/>
                </a:lnTo>
                <a:cubicBezTo>
                  <a:pt x="10930" y="0"/>
                  <a:pt x="11006" y="76"/>
                  <a:pt x="11006" y="169"/>
                </a:cubicBezTo>
                <a:lnTo>
                  <a:pt x="11006" y="2332"/>
                </a:lnTo>
                <a:cubicBezTo>
                  <a:pt x="11006" y="2425"/>
                  <a:pt x="10930" y="2501"/>
                  <a:pt x="10837" y="2501"/>
                </a:cubicBezTo>
                <a:lnTo>
                  <a:pt x="169" y="2501"/>
                </a:lnTo>
                <a:cubicBezTo>
                  <a:pt x="76" y="2501"/>
                  <a:pt x="0" y="2425"/>
                  <a:pt x="0" y="2332"/>
                </a:cubicBezTo>
                <a:lnTo>
                  <a:pt x="0" y="169"/>
                </a:lnTo>
                <a:cubicBezTo>
                  <a:pt x="0" y="76"/>
                  <a:pt x="76" y="0"/>
                  <a:pt x="169" y="0"/>
                </a:cubicBezTo>
                <a:close/>
              </a:path>
            </a:pathLst>
          </a:custGeom>
          <a:solidFill>
            <a:srgbClr val="E2E1E1">
              <a:alpha val="100000"/>
            </a:srgbClr>
          </a:solidFill>
          <a:ln w="9525">
            <a:noFill/>
          </a:ln>
        </p:spPr>
        <p:txBody>
          <a:bodyPr/>
          <a:lstStyle/>
          <a:p>
            <a:endParaRPr lang="zh-CN" altLang="en-US"/>
          </a:p>
        </p:txBody>
      </p:sp>
      <p:sp>
        <p:nvSpPr>
          <p:cNvPr id="29704" name="Oval 9"/>
          <p:cNvSpPr/>
          <p:nvPr/>
        </p:nvSpPr>
        <p:spPr>
          <a:xfrm>
            <a:off x="8242300" y="1735138"/>
            <a:ext cx="1935163" cy="1935162"/>
          </a:xfrm>
          <a:prstGeom prst="ellipse">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05" name="Freeform 10"/>
          <p:cNvSpPr/>
          <p:nvPr/>
        </p:nvSpPr>
        <p:spPr>
          <a:xfrm>
            <a:off x="1703388" y="3803650"/>
            <a:ext cx="7346950" cy="614363"/>
          </a:xfrm>
          <a:custGeom>
            <a:avLst/>
            <a:gdLst/>
            <a:ahLst/>
            <a:cxnLst>
              <a:cxn ang="0">
                <a:pos x="0" y="614363"/>
              </a:cxn>
              <a:cxn ang="0">
                <a:pos x="7346950" y="468876"/>
              </a:cxn>
              <a:cxn ang="0">
                <a:pos x="6863578" y="0"/>
              </a:cxn>
              <a:cxn ang="0">
                <a:pos x="161877" y="226900"/>
              </a:cxn>
              <a:cxn ang="0">
                <a:pos x="0" y="614363"/>
              </a:cxn>
            </a:cxnLst>
            <a:rect l="0" t="0" r="0" b="0"/>
            <a:pathLst>
              <a:path w="9758" h="815">
                <a:moveTo>
                  <a:pt x="0" y="815"/>
                </a:moveTo>
                <a:lnTo>
                  <a:pt x="9758" y="622"/>
                </a:lnTo>
                <a:lnTo>
                  <a:pt x="9116" y="0"/>
                </a:lnTo>
                <a:lnTo>
                  <a:pt x="215" y="301"/>
                </a:lnTo>
                <a:lnTo>
                  <a:pt x="0" y="815"/>
                </a:lnTo>
                <a:close/>
              </a:path>
            </a:pathLst>
          </a:custGeom>
          <a:solidFill>
            <a:srgbClr val="898886">
              <a:alpha val="100000"/>
            </a:srgbClr>
          </a:solidFill>
          <a:ln w="9525">
            <a:noFill/>
          </a:ln>
        </p:spPr>
        <p:txBody>
          <a:bodyPr/>
          <a:lstStyle/>
          <a:p>
            <a:endParaRPr lang="zh-CN" altLang="en-US"/>
          </a:p>
        </p:txBody>
      </p:sp>
      <p:sp>
        <p:nvSpPr>
          <p:cNvPr id="29706" name="Freeform 11"/>
          <p:cNvSpPr/>
          <p:nvPr/>
        </p:nvSpPr>
        <p:spPr>
          <a:xfrm>
            <a:off x="1776413" y="3914775"/>
            <a:ext cx="6846887" cy="485775"/>
          </a:xfrm>
          <a:custGeom>
            <a:avLst/>
            <a:gdLst/>
            <a:ahLst/>
            <a:cxnLst>
              <a:cxn ang="0">
                <a:pos x="0" y="0"/>
              </a:cxn>
              <a:cxn ang="0">
                <a:pos x="2147483647" y="0"/>
              </a:cxn>
              <a:cxn ang="0">
                <a:pos x="2147483647" y="365856358"/>
              </a:cxn>
              <a:cxn ang="0">
                <a:pos x="121308256" y="291550858"/>
              </a:cxn>
              <a:cxn ang="0">
                <a:pos x="0" y="0"/>
              </a:cxn>
            </a:cxnLst>
            <a:rect l="0" t="0" r="0" b="0"/>
            <a:pathLst>
              <a:path w="9094" h="645">
                <a:moveTo>
                  <a:pt x="0" y="0"/>
                </a:moveTo>
                <a:lnTo>
                  <a:pt x="9094" y="0"/>
                </a:lnTo>
                <a:lnTo>
                  <a:pt x="8687" y="645"/>
                </a:lnTo>
                <a:lnTo>
                  <a:pt x="214" y="514"/>
                </a:lnTo>
                <a:lnTo>
                  <a:pt x="0" y="0"/>
                </a:lnTo>
                <a:close/>
              </a:path>
            </a:pathLst>
          </a:custGeom>
          <a:solidFill>
            <a:schemeClr val="accent1">
              <a:alpha val="100000"/>
            </a:schemeClr>
          </a:solidFill>
          <a:ln w="9525">
            <a:noFill/>
          </a:ln>
        </p:spPr>
        <p:txBody>
          <a:bodyPr/>
          <a:lstStyle/>
          <a:p>
            <a:endParaRPr lang="zh-CN" altLang="en-US"/>
          </a:p>
        </p:txBody>
      </p:sp>
      <p:sp>
        <p:nvSpPr>
          <p:cNvPr id="29707" name="Freeform 12"/>
          <p:cNvSpPr/>
          <p:nvPr/>
        </p:nvSpPr>
        <p:spPr>
          <a:xfrm>
            <a:off x="1790700" y="4543425"/>
            <a:ext cx="8285163" cy="1882775"/>
          </a:xfrm>
          <a:custGeom>
            <a:avLst/>
            <a:gdLst/>
            <a:ahLst/>
            <a:cxnLst>
              <a:cxn ang="0">
                <a:pos x="127221" y="0"/>
              </a:cxn>
              <a:cxn ang="0">
                <a:pos x="8157942" y="0"/>
              </a:cxn>
              <a:cxn ang="0">
                <a:pos x="8285163" y="127926"/>
              </a:cxn>
              <a:cxn ang="0">
                <a:pos x="8285163" y="1754849"/>
              </a:cxn>
              <a:cxn ang="0">
                <a:pos x="8157942" y="1882775"/>
              </a:cxn>
              <a:cxn ang="0">
                <a:pos x="127221" y="1882775"/>
              </a:cxn>
              <a:cxn ang="0">
                <a:pos x="0" y="1754849"/>
              </a:cxn>
              <a:cxn ang="0">
                <a:pos x="0" y="127926"/>
              </a:cxn>
              <a:cxn ang="0">
                <a:pos x="127221" y="0"/>
              </a:cxn>
            </a:cxnLst>
            <a:rect l="0" t="0" r="0" b="0"/>
            <a:pathLst>
              <a:path w="11006" h="2502">
                <a:moveTo>
                  <a:pt x="169" y="0"/>
                </a:moveTo>
                <a:lnTo>
                  <a:pt x="10837" y="0"/>
                </a:lnTo>
                <a:cubicBezTo>
                  <a:pt x="10930" y="0"/>
                  <a:pt x="11006" y="77"/>
                  <a:pt x="11006" y="170"/>
                </a:cubicBezTo>
                <a:lnTo>
                  <a:pt x="11006" y="2332"/>
                </a:lnTo>
                <a:cubicBezTo>
                  <a:pt x="11006" y="2425"/>
                  <a:pt x="10930" y="2502"/>
                  <a:pt x="10837" y="2502"/>
                </a:cubicBezTo>
                <a:lnTo>
                  <a:pt x="169" y="2502"/>
                </a:lnTo>
                <a:cubicBezTo>
                  <a:pt x="76" y="2502"/>
                  <a:pt x="0" y="2425"/>
                  <a:pt x="0" y="2332"/>
                </a:cubicBezTo>
                <a:lnTo>
                  <a:pt x="0" y="170"/>
                </a:lnTo>
                <a:cubicBezTo>
                  <a:pt x="0" y="77"/>
                  <a:pt x="76" y="0"/>
                  <a:pt x="169" y="0"/>
                </a:cubicBezTo>
                <a:close/>
              </a:path>
            </a:pathLst>
          </a:custGeom>
          <a:solidFill>
            <a:srgbClr val="E2E1E1">
              <a:alpha val="100000"/>
            </a:srgbClr>
          </a:solidFill>
          <a:ln w="9525">
            <a:noFill/>
          </a:ln>
        </p:spPr>
        <p:txBody>
          <a:bodyPr/>
          <a:lstStyle/>
          <a:p>
            <a:endParaRPr lang="zh-CN" altLang="en-US"/>
          </a:p>
        </p:txBody>
      </p:sp>
      <p:sp>
        <p:nvSpPr>
          <p:cNvPr id="29708" name="Oval 13"/>
          <p:cNvSpPr/>
          <p:nvPr/>
        </p:nvSpPr>
        <p:spPr>
          <a:xfrm>
            <a:off x="1130300" y="4518025"/>
            <a:ext cx="1935163" cy="1935163"/>
          </a:xfrm>
          <a:prstGeom prst="ellipse">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09" name="TextBox 28"/>
          <p:cNvSpPr txBox="1"/>
          <p:nvPr/>
        </p:nvSpPr>
        <p:spPr>
          <a:xfrm>
            <a:off x="1057275" y="901700"/>
            <a:ext cx="660400" cy="1014413"/>
          </a:xfrm>
          <a:prstGeom prst="rect">
            <a:avLst/>
          </a:prstGeom>
          <a:noFill/>
          <a:ln w="9525">
            <a:noFill/>
          </a:ln>
        </p:spPr>
        <p:txBody>
          <a:bodyPr wrap="none">
            <a:spAutoFit/>
          </a:bodyPr>
          <a:lstStyle/>
          <a:p>
            <a:pPr lvl="0" eaLnBrk="1" hangingPunct="1"/>
            <a:r>
              <a:rPr lang="en-US" altLang="x-none" sz="6000" b="1" dirty="0">
                <a:solidFill>
                  <a:schemeClr val="bg1"/>
                </a:solidFill>
                <a:latin typeface="微软雅黑" panose="020B0503020204020204" pitchFamily="2" charset="-122"/>
                <a:ea typeface="微软雅黑" panose="020B0503020204020204" pitchFamily="2" charset="-122"/>
              </a:rPr>
              <a:t>1</a:t>
            </a:r>
            <a:endParaRPr lang="zh-CN" altLang="en-US" sz="6000" b="1" dirty="0">
              <a:solidFill>
                <a:schemeClr val="bg1"/>
              </a:solidFill>
              <a:latin typeface="微软雅黑" panose="020B0503020204020204" pitchFamily="2" charset="-122"/>
              <a:ea typeface="微软雅黑" panose="020B0503020204020204" pitchFamily="2" charset="-122"/>
            </a:endParaRPr>
          </a:p>
        </p:txBody>
      </p:sp>
      <p:sp>
        <p:nvSpPr>
          <p:cNvPr id="29710" name="TextBox 29"/>
          <p:cNvSpPr txBox="1"/>
          <p:nvPr/>
        </p:nvSpPr>
        <p:spPr>
          <a:xfrm>
            <a:off x="1057275" y="3644900"/>
            <a:ext cx="660400" cy="1014413"/>
          </a:xfrm>
          <a:prstGeom prst="rect">
            <a:avLst/>
          </a:prstGeom>
          <a:noFill/>
          <a:ln w="9525">
            <a:noFill/>
          </a:ln>
        </p:spPr>
        <p:txBody>
          <a:bodyPr wrap="none">
            <a:spAutoFit/>
          </a:bodyPr>
          <a:lstStyle/>
          <a:p>
            <a:pPr lvl="0" eaLnBrk="1" hangingPunct="1"/>
            <a:r>
              <a:rPr lang="en-US" altLang="x-none" sz="6000" b="1" dirty="0">
                <a:solidFill>
                  <a:schemeClr val="bg1"/>
                </a:solidFill>
                <a:latin typeface="微软雅黑" panose="020B0503020204020204" pitchFamily="2" charset="-122"/>
                <a:ea typeface="微软雅黑" panose="020B0503020204020204" pitchFamily="2" charset="-122"/>
              </a:rPr>
              <a:t>2</a:t>
            </a:r>
            <a:endParaRPr lang="zh-CN" altLang="en-US" sz="6000" b="1" dirty="0">
              <a:solidFill>
                <a:schemeClr val="bg1"/>
              </a:solidFill>
              <a:latin typeface="微软雅黑" panose="020B0503020204020204" pitchFamily="2" charset="-122"/>
              <a:ea typeface="微软雅黑" panose="020B0503020204020204" pitchFamily="2" charset="-122"/>
            </a:endParaRPr>
          </a:p>
        </p:txBody>
      </p:sp>
      <p:sp>
        <p:nvSpPr>
          <p:cNvPr id="29711" name="TextBox 30"/>
          <p:cNvSpPr txBox="1"/>
          <p:nvPr/>
        </p:nvSpPr>
        <p:spPr>
          <a:xfrm>
            <a:off x="1966913" y="1131888"/>
            <a:ext cx="3570287" cy="430212"/>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这里可以输入第一部分标题</a:t>
            </a:r>
          </a:p>
        </p:txBody>
      </p:sp>
      <p:sp>
        <p:nvSpPr>
          <p:cNvPr id="29712" name="TextBox 33"/>
          <p:cNvSpPr txBox="1"/>
          <p:nvPr/>
        </p:nvSpPr>
        <p:spPr>
          <a:xfrm>
            <a:off x="1966913" y="3902075"/>
            <a:ext cx="3570287" cy="430213"/>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这里可以输入第二部分标题</a:t>
            </a:r>
          </a:p>
        </p:txBody>
      </p:sp>
      <p:sp>
        <p:nvSpPr>
          <p:cNvPr id="29713" name="TextBox 34"/>
          <p:cNvSpPr txBox="1"/>
          <p:nvPr/>
        </p:nvSpPr>
        <p:spPr>
          <a:xfrm>
            <a:off x="1562100" y="2060575"/>
            <a:ext cx="6224588"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9714" name="TextBox 35"/>
          <p:cNvSpPr txBox="1"/>
          <p:nvPr/>
        </p:nvSpPr>
        <p:spPr>
          <a:xfrm>
            <a:off x="3287713" y="4791075"/>
            <a:ext cx="6224587" cy="922338"/>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3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9698"/>
                                        </p:tgtEl>
                                        <p:attrNameLst>
                                          <p:attrName>ppt_y</p:attrName>
                                        </p:attrNameLst>
                                      </p:cBhvr>
                                      <p:tavLst>
                                        <p:tav tm="0">
                                          <p:val>
                                            <p:strVal val="#ppt_y"/>
                                          </p:val>
                                        </p:tav>
                                        <p:tav tm="100000">
                                          <p:val>
                                            <p:strVal val="#ppt_y"/>
                                          </p:val>
                                        </p:tav>
                                      </p:tavLst>
                                    </p:anim>
                                    <p:anim calcmode="lin" valueType="num">
                                      <p:cBhvr>
                                        <p:cTn id="9" dur="3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9698"/>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29699"/>
                                        </p:tgtEl>
                                        <p:attrNameLst>
                                          <p:attrName>style.visibility</p:attrName>
                                        </p:attrNameLst>
                                      </p:cBhvr>
                                      <p:to>
                                        <p:strVal val="visible"/>
                                      </p:to>
                                    </p:set>
                                    <p:animEffect transition="in" filter="wipe(left)">
                                      <p:cBhvr>
                                        <p:cTn id="15" dur="300"/>
                                        <p:tgtEl>
                                          <p:spTgt spid="29699"/>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29700"/>
                                        </p:tgtEl>
                                        <p:attrNameLst>
                                          <p:attrName>style.visibility</p:attrName>
                                        </p:attrNameLst>
                                      </p:cBhvr>
                                      <p:to>
                                        <p:strVal val="visible"/>
                                      </p:to>
                                    </p:set>
                                    <p:anim calcmode="lin" valueType="num">
                                      <p:cBhvr additive="base">
                                        <p:cTn id="19" dur="500" fill="hold"/>
                                        <p:tgtEl>
                                          <p:spTgt spid="29700"/>
                                        </p:tgtEl>
                                        <p:attrNameLst>
                                          <p:attrName>ppt_x</p:attrName>
                                        </p:attrNameLst>
                                      </p:cBhvr>
                                      <p:tavLst>
                                        <p:tav tm="0">
                                          <p:val>
                                            <p:strVal val="1+#ppt_w/2"/>
                                          </p:val>
                                        </p:tav>
                                        <p:tav tm="100000">
                                          <p:val>
                                            <p:strVal val="#ppt_x"/>
                                          </p:val>
                                        </p:tav>
                                      </p:tavLst>
                                    </p:anim>
                                    <p:anim calcmode="lin" valueType="num">
                                      <p:cBhvr additive="base">
                                        <p:cTn id="20" dur="500" fill="hold"/>
                                        <p:tgtEl>
                                          <p:spTgt spid="29700"/>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42" presetClass="entr" presetSubtype="0" fill="hold" nodeType="afterEffect">
                                  <p:stCondLst>
                                    <p:cond delay="0"/>
                                  </p:stCondLst>
                                  <p:childTnLst>
                                    <p:set>
                                      <p:cBhvr>
                                        <p:cTn id="23" dur="1" fill="hold">
                                          <p:stCondLst>
                                            <p:cond delay="0"/>
                                          </p:stCondLst>
                                        </p:cTn>
                                        <p:tgtEl>
                                          <p:spTgt spid="29702"/>
                                        </p:tgtEl>
                                        <p:attrNameLst>
                                          <p:attrName>style.visibility</p:attrName>
                                        </p:attrNameLst>
                                      </p:cBhvr>
                                      <p:to>
                                        <p:strVal val="visible"/>
                                      </p:to>
                                    </p:set>
                                    <p:animEffect transition="in" filter="fade">
                                      <p:cBhvr>
                                        <p:cTn id="24" dur="400"/>
                                        <p:tgtEl>
                                          <p:spTgt spid="29702"/>
                                        </p:tgtEl>
                                      </p:cBhvr>
                                    </p:animEffect>
                                    <p:anim calcmode="lin" valueType="num">
                                      <p:cBhvr>
                                        <p:cTn id="25" dur="400" fill="hold"/>
                                        <p:tgtEl>
                                          <p:spTgt spid="29702"/>
                                        </p:tgtEl>
                                        <p:attrNameLst>
                                          <p:attrName>ppt_x</p:attrName>
                                        </p:attrNameLst>
                                      </p:cBhvr>
                                      <p:tavLst>
                                        <p:tav tm="0">
                                          <p:val>
                                            <p:strVal val="#ppt_x"/>
                                          </p:val>
                                        </p:tav>
                                        <p:tav tm="100000">
                                          <p:val>
                                            <p:strVal val="#ppt_x"/>
                                          </p:val>
                                        </p:tav>
                                      </p:tavLst>
                                    </p:anim>
                                    <p:anim calcmode="lin" valueType="num">
                                      <p:cBhvr>
                                        <p:cTn id="26" dur="400" fill="hold"/>
                                        <p:tgtEl>
                                          <p:spTgt spid="29702"/>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9701"/>
                                        </p:tgtEl>
                                        <p:attrNameLst>
                                          <p:attrName>style.visibility</p:attrName>
                                        </p:attrNameLst>
                                      </p:cBhvr>
                                      <p:to>
                                        <p:strVal val="visible"/>
                                      </p:to>
                                    </p:set>
                                    <p:animEffect transition="in" filter="fade">
                                      <p:cBhvr>
                                        <p:cTn id="29" dur="400"/>
                                        <p:tgtEl>
                                          <p:spTgt spid="29701"/>
                                        </p:tgtEl>
                                      </p:cBhvr>
                                    </p:animEffect>
                                    <p:anim calcmode="lin" valueType="num">
                                      <p:cBhvr>
                                        <p:cTn id="30" dur="400" fill="hold"/>
                                        <p:tgtEl>
                                          <p:spTgt spid="29701"/>
                                        </p:tgtEl>
                                        <p:attrNameLst>
                                          <p:attrName>ppt_x</p:attrName>
                                        </p:attrNameLst>
                                      </p:cBhvr>
                                      <p:tavLst>
                                        <p:tav tm="0">
                                          <p:val>
                                            <p:strVal val="#ppt_x"/>
                                          </p:val>
                                        </p:tav>
                                        <p:tav tm="100000">
                                          <p:val>
                                            <p:strVal val="#ppt_x"/>
                                          </p:val>
                                        </p:tav>
                                      </p:tavLst>
                                    </p:anim>
                                    <p:anim calcmode="lin" valueType="num">
                                      <p:cBhvr>
                                        <p:cTn id="31" dur="400" fill="hold"/>
                                        <p:tgtEl>
                                          <p:spTgt spid="29701"/>
                                        </p:tgtEl>
                                        <p:attrNameLst>
                                          <p:attrName>ppt_y</p:attrName>
                                        </p:attrNameLst>
                                      </p:cBhvr>
                                      <p:tavLst>
                                        <p:tav tm="0">
                                          <p:val>
                                            <p:strVal val="#ppt_y-.1"/>
                                          </p:val>
                                        </p:tav>
                                        <p:tav tm="100000">
                                          <p:val>
                                            <p:strVal val="#ppt_y"/>
                                          </p:val>
                                        </p:tav>
                                      </p:tavLst>
                                    </p:anim>
                                  </p:childTnLst>
                                </p:cTn>
                              </p:par>
                            </p:childTnLst>
                          </p:cTn>
                        </p:par>
                        <p:par>
                          <p:cTn id="32" fill="hold">
                            <p:stCondLst>
                              <p:cond delay="1980"/>
                            </p:stCondLst>
                            <p:childTnLst>
                              <p:par>
                                <p:cTn id="33" presetID="31" presetClass="entr" presetSubtype="0" fill="hold" grpId="0" nodeType="afterEffect">
                                  <p:stCondLst>
                                    <p:cond delay="0"/>
                                  </p:stCondLst>
                                  <p:childTnLst>
                                    <p:set>
                                      <p:cBhvr>
                                        <p:cTn id="34" dur="1" fill="hold">
                                          <p:stCondLst>
                                            <p:cond delay="0"/>
                                          </p:stCondLst>
                                        </p:cTn>
                                        <p:tgtEl>
                                          <p:spTgt spid="29709"/>
                                        </p:tgtEl>
                                        <p:attrNameLst>
                                          <p:attrName>style.visibility</p:attrName>
                                        </p:attrNameLst>
                                      </p:cBhvr>
                                      <p:to>
                                        <p:strVal val="visible"/>
                                      </p:to>
                                    </p:set>
                                    <p:anim calcmode="lin" valueType="num">
                                      <p:cBhvr>
                                        <p:cTn id="35" dur="500" fill="hold"/>
                                        <p:tgtEl>
                                          <p:spTgt spid="29709"/>
                                        </p:tgtEl>
                                        <p:attrNameLst>
                                          <p:attrName>ppt_w</p:attrName>
                                        </p:attrNameLst>
                                      </p:cBhvr>
                                      <p:tavLst>
                                        <p:tav tm="0">
                                          <p:val>
                                            <p:fltVal val="0"/>
                                          </p:val>
                                        </p:tav>
                                        <p:tav tm="100000">
                                          <p:val>
                                            <p:strVal val="#ppt_w"/>
                                          </p:val>
                                        </p:tav>
                                      </p:tavLst>
                                    </p:anim>
                                    <p:anim calcmode="lin" valueType="num">
                                      <p:cBhvr>
                                        <p:cTn id="36" dur="500" fill="hold"/>
                                        <p:tgtEl>
                                          <p:spTgt spid="29709"/>
                                        </p:tgtEl>
                                        <p:attrNameLst>
                                          <p:attrName>ppt_h</p:attrName>
                                        </p:attrNameLst>
                                      </p:cBhvr>
                                      <p:tavLst>
                                        <p:tav tm="0">
                                          <p:val>
                                            <p:fltVal val="0"/>
                                          </p:val>
                                        </p:tav>
                                        <p:tav tm="100000">
                                          <p:val>
                                            <p:strVal val="#ppt_h"/>
                                          </p:val>
                                        </p:tav>
                                      </p:tavLst>
                                    </p:anim>
                                    <p:anim calcmode="lin" valueType="num">
                                      <p:cBhvr>
                                        <p:cTn id="37" dur="500" fill="hold"/>
                                        <p:tgtEl>
                                          <p:spTgt spid="29709"/>
                                        </p:tgtEl>
                                        <p:attrNameLst>
                                          <p:attrName>style.rotation</p:attrName>
                                        </p:attrNameLst>
                                      </p:cBhvr>
                                      <p:tavLst>
                                        <p:tav tm="0">
                                          <p:val>
                                            <p:fltVal val="90"/>
                                          </p:val>
                                        </p:tav>
                                        <p:tav tm="100000">
                                          <p:val>
                                            <p:fltVal val="0"/>
                                          </p:val>
                                        </p:tav>
                                      </p:tavLst>
                                    </p:anim>
                                    <p:animEffect transition="in" filter="fade">
                                      <p:cBhvr>
                                        <p:cTn id="38" dur="500"/>
                                        <p:tgtEl>
                                          <p:spTgt spid="29709"/>
                                        </p:tgtEl>
                                      </p:cBhvr>
                                    </p:animEffect>
                                  </p:childTnLst>
                                </p:cTn>
                              </p:par>
                            </p:childTnLst>
                          </p:cTn>
                        </p:par>
                        <p:par>
                          <p:cTn id="39" fill="hold">
                            <p:stCondLst>
                              <p:cond delay="2480"/>
                            </p:stCondLst>
                            <p:childTnLst>
                              <p:par>
                                <p:cTn id="40" presetID="22" presetClass="entr" presetSubtype="8" fill="hold" grpId="0" nodeType="afterEffect">
                                  <p:stCondLst>
                                    <p:cond delay="0"/>
                                  </p:stCondLst>
                                  <p:childTnLst>
                                    <p:set>
                                      <p:cBhvr>
                                        <p:cTn id="41" dur="1" fill="hold">
                                          <p:stCondLst>
                                            <p:cond delay="0"/>
                                          </p:stCondLst>
                                        </p:cTn>
                                        <p:tgtEl>
                                          <p:spTgt spid="29711"/>
                                        </p:tgtEl>
                                        <p:attrNameLst>
                                          <p:attrName>style.visibility</p:attrName>
                                        </p:attrNameLst>
                                      </p:cBhvr>
                                      <p:to>
                                        <p:strVal val="visible"/>
                                      </p:to>
                                    </p:set>
                                    <p:animEffect transition="in" filter="wipe(left)">
                                      <p:cBhvr>
                                        <p:cTn id="42" dur="500"/>
                                        <p:tgtEl>
                                          <p:spTgt spid="29711"/>
                                        </p:tgtEl>
                                      </p:cBhvr>
                                    </p:animEffect>
                                  </p:childTnLst>
                                </p:cTn>
                              </p:par>
                            </p:childTnLst>
                          </p:cTn>
                        </p:par>
                        <p:par>
                          <p:cTn id="43" fill="hold">
                            <p:stCondLst>
                              <p:cond delay="2980"/>
                            </p:stCondLst>
                            <p:childTnLst>
                              <p:par>
                                <p:cTn id="44" presetID="2" presetClass="entr" presetSubtype="6" fill="hold" grpId="0" nodeType="afterEffect">
                                  <p:stCondLst>
                                    <p:cond delay="0"/>
                                  </p:stCondLst>
                                  <p:childTnLst>
                                    <p:set>
                                      <p:cBhvr>
                                        <p:cTn id="45" dur="1" fill="hold">
                                          <p:stCondLst>
                                            <p:cond delay="0"/>
                                          </p:stCondLst>
                                        </p:cTn>
                                        <p:tgtEl>
                                          <p:spTgt spid="29704"/>
                                        </p:tgtEl>
                                        <p:attrNameLst>
                                          <p:attrName>style.visibility</p:attrName>
                                        </p:attrNameLst>
                                      </p:cBhvr>
                                      <p:to>
                                        <p:strVal val="visible"/>
                                      </p:to>
                                    </p:set>
                                    <p:anim calcmode="lin" valueType="num">
                                      <p:cBhvr additive="base">
                                        <p:cTn id="46" dur="500" fill="hold"/>
                                        <p:tgtEl>
                                          <p:spTgt spid="29704"/>
                                        </p:tgtEl>
                                        <p:attrNameLst>
                                          <p:attrName>ppt_x</p:attrName>
                                        </p:attrNameLst>
                                      </p:cBhvr>
                                      <p:tavLst>
                                        <p:tav tm="0">
                                          <p:val>
                                            <p:strVal val="1+#ppt_w/2"/>
                                          </p:val>
                                        </p:tav>
                                        <p:tav tm="100000">
                                          <p:val>
                                            <p:strVal val="#ppt_x"/>
                                          </p:val>
                                        </p:tav>
                                      </p:tavLst>
                                    </p:anim>
                                    <p:anim calcmode="lin" valueType="num">
                                      <p:cBhvr additive="base">
                                        <p:cTn id="47" dur="500" fill="hold"/>
                                        <p:tgtEl>
                                          <p:spTgt spid="29704"/>
                                        </p:tgtEl>
                                        <p:attrNameLst>
                                          <p:attrName>ppt_y</p:attrName>
                                        </p:attrNameLst>
                                      </p:cBhvr>
                                      <p:tavLst>
                                        <p:tav tm="0">
                                          <p:val>
                                            <p:strVal val="1+#ppt_h/2"/>
                                          </p:val>
                                        </p:tav>
                                        <p:tav tm="100000">
                                          <p:val>
                                            <p:strVal val="#ppt_y"/>
                                          </p:val>
                                        </p:tav>
                                      </p:tavLst>
                                    </p:anim>
                                  </p:childTnLst>
                                </p:cTn>
                              </p:par>
                            </p:childTnLst>
                          </p:cTn>
                        </p:par>
                        <p:par>
                          <p:cTn id="48" fill="hold">
                            <p:stCondLst>
                              <p:cond delay="3480"/>
                            </p:stCondLst>
                            <p:childTnLst>
                              <p:par>
                                <p:cTn id="49" presetID="22" presetClass="entr" presetSubtype="2" fill="hold" nodeType="afterEffect">
                                  <p:stCondLst>
                                    <p:cond delay="0"/>
                                  </p:stCondLst>
                                  <p:childTnLst>
                                    <p:set>
                                      <p:cBhvr>
                                        <p:cTn id="50" dur="1" fill="hold">
                                          <p:stCondLst>
                                            <p:cond delay="0"/>
                                          </p:stCondLst>
                                        </p:cTn>
                                        <p:tgtEl>
                                          <p:spTgt spid="29703"/>
                                        </p:tgtEl>
                                        <p:attrNameLst>
                                          <p:attrName>style.visibility</p:attrName>
                                        </p:attrNameLst>
                                      </p:cBhvr>
                                      <p:to>
                                        <p:strVal val="visible"/>
                                      </p:to>
                                    </p:set>
                                    <p:animEffect transition="in" filter="wipe(right)">
                                      <p:cBhvr>
                                        <p:cTn id="51" dur="500"/>
                                        <p:tgtEl>
                                          <p:spTgt spid="29703"/>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9713"/>
                                        </p:tgtEl>
                                        <p:attrNameLst>
                                          <p:attrName>style.visibility</p:attrName>
                                        </p:attrNameLst>
                                      </p:cBhvr>
                                      <p:to>
                                        <p:strVal val="visible"/>
                                      </p:to>
                                    </p:set>
                                    <p:animEffect transition="in" filter="wipe(right)">
                                      <p:cBhvr>
                                        <p:cTn id="54" dur="500"/>
                                        <p:tgtEl>
                                          <p:spTgt spid="29713"/>
                                        </p:tgtEl>
                                      </p:cBhvr>
                                    </p:animEffect>
                                  </p:childTnLst>
                                </p:cTn>
                              </p:par>
                            </p:childTnLst>
                          </p:cTn>
                        </p:par>
                        <p:par>
                          <p:cTn id="55" fill="hold">
                            <p:stCondLst>
                              <p:cond delay="3980"/>
                            </p:stCondLst>
                            <p:childTnLst>
                              <p:par>
                                <p:cTn id="56" presetID="42" presetClass="entr" presetSubtype="0" fill="hold" nodeType="afterEffect">
                                  <p:stCondLst>
                                    <p:cond delay="0"/>
                                  </p:stCondLst>
                                  <p:childTnLst>
                                    <p:set>
                                      <p:cBhvr>
                                        <p:cTn id="57" dur="1" fill="hold">
                                          <p:stCondLst>
                                            <p:cond delay="0"/>
                                          </p:stCondLst>
                                        </p:cTn>
                                        <p:tgtEl>
                                          <p:spTgt spid="29706"/>
                                        </p:tgtEl>
                                        <p:attrNameLst>
                                          <p:attrName>style.visibility</p:attrName>
                                        </p:attrNameLst>
                                      </p:cBhvr>
                                      <p:to>
                                        <p:strVal val="visible"/>
                                      </p:to>
                                    </p:set>
                                    <p:animEffect transition="in" filter="fade">
                                      <p:cBhvr>
                                        <p:cTn id="58" dur="400"/>
                                        <p:tgtEl>
                                          <p:spTgt spid="29706"/>
                                        </p:tgtEl>
                                      </p:cBhvr>
                                    </p:animEffect>
                                    <p:anim calcmode="lin" valueType="num">
                                      <p:cBhvr>
                                        <p:cTn id="59" dur="400" fill="hold"/>
                                        <p:tgtEl>
                                          <p:spTgt spid="29706"/>
                                        </p:tgtEl>
                                        <p:attrNameLst>
                                          <p:attrName>ppt_x</p:attrName>
                                        </p:attrNameLst>
                                      </p:cBhvr>
                                      <p:tavLst>
                                        <p:tav tm="0">
                                          <p:val>
                                            <p:strVal val="#ppt_x"/>
                                          </p:val>
                                        </p:tav>
                                        <p:tav tm="100000">
                                          <p:val>
                                            <p:strVal val="#ppt_x"/>
                                          </p:val>
                                        </p:tav>
                                      </p:tavLst>
                                    </p:anim>
                                    <p:anim calcmode="lin" valueType="num">
                                      <p:cBhvr>
                                        <p:cTn id="60" dur="400" fill="hold"/>
                                        <p:tgtEl>
                                          <p:spTgt spid="29706"/>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29705"/>
                                        </p:tgtEl>
                                        <p:attrNameLst>
                                          <p:attrName>style.visibility</p:attrName>
                                        </p:attrNameLst>
                                      </p:cBhvr>
                                      <p:to>
                                        <p:strVal val="visible"/>
                                      </p:to>
                                    </p:set>
                                    <p:animEffect transition="in" filter="fade">
                                      <p:cBhvr>
                                        <p:cTn id="63" dur="400"/>
                                        <p:tgtEl>
                                          <p:spTgt spid="29705"/>
                                        </p:tgtEl>
                                      </p:cBhvr>
                                    </p:animEffect>
                                    <p:anim calcmode="lin" valueType="num">
                                      <p:cBhvr>
                                        <p:cTn id="64" dur="400" fill="hold"/>
                                        <p:tgtEl>
                                          <p:spTgt spid="29705"/>
                                        </p:tgtEl>
                                        <p:attrNameLst>
                                          <p:attrName>ppt_x</p:attrName>
                                        </p:attrNameLst>
                                      </p:cBhvr>
                                      <p:tavLst>
                                        <p:tav tm="0">
                                          <p:val>
                                            <p:strVal val="#ppt_x"/>
                                          </p:val>
                                        </p:tav>
                                        <p:tav tm="100000">
                                          <p:val>
                                            <p:strVal val="#ppt_x"/>
                                          </p:val>
                                        </p:tav>
                                      </p:tavLst>
                                    </p:anim>
                                    <p:anim calcmode="lin" valueType="num">
                                      <p:cBhvr>
                                        <p:cTn id="65" dur="400" fill="hold"/>
                                        <p:tgtEl>
                                          <p:spTgt spid="29705"/>
                                        </p:tgtEl>
                                        <p:attrNameLst>
                                          <p:attrName>ppt_y</p:attrName>
                                        </p:attrNameLst>
                                      </p:cBhvr>
                                      <p:tavLst>
                                        <p:tav tm="0">
                                          <p:val>
                                            <p:strVal val="#ppt_y-.1"/>
                                          </p:val>
                                        </p:tav>
                                        <p:tav tm="100000">
                                          <p:val>
                                            <p:strVal val="#ppt_y"/>
                                          </p:val>
                                        </p:tav>
                                      </p:tavLst>
                                    </p:anim>
                                  </p:childTnLst>
                                </p:cTn>
                              </p:par>
                            </p:childTnLst>
                          </p:cTn>
                        </p:par>
                        <p:par>
                          <p:cTn id="66" fill="hold">
                            <p:stCondLst>
                              <p:cond delay="4480"/>
                            </p:stCondLst>
                            <p:childTnLst>
                              <p:par>
                                <p:cTn id="67" presetID="31" presetClass="entr" presetSubtype="0" fill="hold" grpId="0" nodeType="afterEffect">
                                  <p:stCondLst>
                                    <p:cond delay="0"/>
                                  </p:stCondLst>
                                  <p:childTnLst>
                                    <p:set>
                                      <p:cBhvr>
                                        <p:cTn id="68" dur="1" fill="hold">
                                          <p:stCondLst>
                                            <p:cond delay="0"/>
                                          </p:stCondLst>
                                        </p:cTn>
                                        <p:tgtEl>
                                          <p:spTgt spid="29710"/>
                                        </p:tgtEl>
                                        <p:attrNameLst>
                                          <p:attrName>style.visibility</p:attrName>
                                        </p:attrNameLst>
                                      </p:cBhvr>
                                      <p:to>
                                        <p:strVal val="visible"/>
                                      </p:to>
                                    </p:set>
                                    <p:anim calcmode="lin" valueType="num">
                                      <p:cBhvr>
                                        <p:cTn id="69" dur="500" fill="hold"/>
                                        <p:tgtEl>
                                          <p:spTgt spid="29710"/>
                                        </p:tgtEl>
                                        <p:attrNameLst>
                                          <p:attrName>ppt_w</p:attrName>
                                        </p:attrNameLst>
                                      </p:cBhvr>
                                      <p:tavLst>
                                        <p:tav tm="0">
                                          <p:val>
                                            <p:fltVal val="0"/>
                                          </p:val>
                                        </p:tav>
                                        <p:tav tm="100000">
                                          <p:val>
                                            <p:strVal val="#ppt_w"/>
                                          </p:val>
                                        </p:tav>
                                      </p:tavLst>
                                    </p:anim>
                                    <p:anim calcmode="lin" valueType="num">
                                      <p:cBhvr>
                                        <p:cTn id="70" dur="500" fill="hold"/>
                                        <p:tgtEl>
                                          <p:spTgt spid="29710"/>
                                        </p:tgtEl>
                                        <p:attrNameLst>
                                          <p:attrName>ppt_h</p:attrName>
                                        </p:attrNameLst>
                                      </p:cBhvr>
                                      <p:tavLst>
                                        <p:tav tm="0">
                                          <p:val>
                                            <p:fltVal val="0"/>
                                          </p:val>
                                        </p:tav>
                                        <p:tav tm="100000">
                                          <p:val>
                                            <p:strVal val="#ppt_h"/>
                                          </p:val>
                                        </p:tav>
                                      </p:tavLst>
                                    </p:anim>
                                    <p:anim calcmode="lin" valueType="num">
                                      <p:cBhvr>
                                        <p:cTn id="71" dur="500" fill="hold"/>
                                        <p:tgtEl>
                                          <p:spTgt spid="29710"/>
                                        </p:tgtEl>
                                        <p:attrNameLst>
                                          <p:attrName>style.rotation</p:attrName>
                                        </p:attrNameLst>
                                      </p:cBhvr>
                                      <p:tavLst>
                                        <p:tav tm="0">
                                          <p:val>
                                            <p:fltVal val="90"/>
                                          </p:val>
                                        </p:tav>
                                        <p:tav tm="100000">
                                          <p:val>
                                            <p:fltVal val="0"/>
                                          </p:val>
                                        </p:tav>
                                      </p:tavLst>
                                    </p:anim>
                                    <p:animEffect transition="in" filter="fade">
                                      <p:cBhvr>
                                        <p:cTn id="72" dur="500"/>
                                        <p:tgtEl>
                                          <p:spTgt spid="29710"/>
                                        </p:tgtEl>
                                      </p:cBhvr>
                                    </p:animEffect>
                                  </p:childTnLst>
                                </p:cTn>
                              </p:par>
                            </p:childTnLst>
                          </p:cTn>
                        </p:par>
                        <p:par>
                          <p:cTn id="73" fill="hold">
                            <p:stCondLst>
                              <p:cond delay="4980"/>
                            </p:stCondLst>
                            <p:childTnLst>
                              <p:par>
                                <p:cTn id="74" presetID="22" presetClass="entr" presetSubtype="8" fill="hold" grpId="0" nodeType="afterEffect">
                                  <p:stCondLst>
                                    <p:cond delay="0"/>
                                  </p:stCondLst>
                                  <p:childTnLst>
                                    <p:set>
                                      <p:cBhvr>
                                        <p:cTn id="75" dur="1" fill="hold">
                                          <p:stCondLst>
                                            <p:cond delay="0"/>
                                          </p:stCondLst>
                                        </p:cTn>
                                        <p:tgtEl>
                                          <p:spTgt spid="29712"/>
                                        </p:tgtEl>
                                        <p:attrNameLst>
                                          <p:attrName>style.visibility</p:attrName>
                                        </p:attrNameLst>
                                      </p:cBhvr>
                                      <p:to>
                                        <p:strVal val="visible"/>
                                      </p:to>
                                    </p:set>
                                    <p:animEffect transition="in" filter="wipe(left)">
                                      <p:cBhvr>
                                        <p:cTn id="76" dur="500"/>
                                        <p:tgtEl>
                                          <p:spTgt spid="29712"/>
                                        </p:tgtEl>
                                      </p:cBhvr>
                                    </p:animEffect>
                                  </p:childTnLst>
                                </p:cTn>
                              </p:par>
                            </p:childTnLst>
                          </p:cTn>
                        </p:par>
                        <p:par>
                          <p:cTn id="77" fill="hold">
                            <p:stCondLst>
                              <p:cond delay="5480"/>
                            </p:stCondLst>
                            <p:childTnLst>
                              <p:par>
                                <p:cTn id="78" presetID="2" presetClass="entr" presetSubtype="6" fill="hold" grpId="0" nodeType="afterEffect">
                                  <p:stCondLst>
                                    <p:cond delay="0"/>
                                  </p:stCondLst>
                                  <p:childTnLst>
                                    <p:set>
                                      <p:cBhvr>
                                        <p:cTn id="79" dur="1" fill="hold">
                                          <p:stCondLst>
                                            <p:cond delay="0"/>
                                          </p:stCondLst>
                                        </p:cTn>
                                        <p:tgtEl>
                                          <p:spTgt spid="29708"/>
                                        </p:tgtEl>
                                        <p:attrNameLst>
                                          <p:attrName>style.visibility</p:attrName>
                                        </p:attrNameLst>
                                      </p:cBhvr>
                                      <p:to>
                                        <p:strVal val="visible"/>
                                      </p:to>
                                    </p:set>
                                    <p:anim calcmode="lin" valueType="num">
                                      <p:cBhvr additive="base">
                                        <p:cTn id="80" dur="500" fill="hold"/>
                                        <p:tgtEl>
                                          <p:spTgt spid="29708"/>
                                        </p:tgtEl>
                                        <p:attrNameLst>
                                          <p:attrName>ppt_x</p:attrName>
                                        </p:attrNameLst>
                                      </p:cBhvr>
                                      <p:tavLst>
                                        <p:tav tm="0">
                                          <p:val>
                                            <p:strVal val="1+#ppt_w/2"/>
                                          </p:val>
                                        </p:tav>
                                        <p:tav tm="100000">
                                          <p:val>
                                            <p:strVal val="#ppt_x"/>
                                          </p:val>
                                        </p:tav>
                                      </p:tavLst>
                                    </p:anim>
                                    <p:anim calcmode="lin" valueType="num">
                                      <p:cBhvr additive="base">
                                        <p:cTn id="81" dur="500" fill="hold"/>
                                        <p:tgtEl>
                                          <p:spTgt spid="29708"/>
                                        </p:tgtEl>
                                        <p:attrNameLst>
                                          <p:attrName>ppt_y</p:attrName>
                                        </p:attrNameLst>
                                      </p:cBhvr>
                                      <p:tavLst>
                                        <p:tav tm="0">
                                          <p:val>
                                            <p:strVal val="1+#ppt_h/2"/>
                                          </p:val>
                                        </p:tav>
                                        <p:tav tm="100000">
                                          <p:val>
                                            <p:strVal val="#ppt_y"/>
                                          </p:val>
                                        </p:tav>
                                      </p:tavLst>
                                    </p:anim>
                                  </p:childTnLst>
                                </p:cTn>
                              </p:par>
                            </p:childTnLst>
                          </p:cTn>
                        </p:par>
                        <p:par>
                          <p:cTn id="82" fill="hold">
                            <p:stCondLst>
                              <p:cond delay="5980"/>
                            </p:stCondLst>
                            <p:childTnLst>
                              <p:par>
                                <p:cTn id="83" presetID="22" presetClass="entr" presetSubtype="8" fill="hold" grpId="0" nodeType="afterEffect">
                                  <p:stCondLst>
                                    <p:cond delay="0"/>
                                  </p:stCondLst>
                                  <p:childTnLst>
                                    <p:set>
                                      <p:cBhvr>
                                        <p:cTn id="84" dur="1" fill="hold">
                                          <p:stCondLst>
                                            <p:cond delay="0"/>
                                          </p:stCondLst>
                                        </p:cTn>
                                        <p:tgtEl>
                                          <p:spTgt spid="29714"/>
                                        </p:tgtEl>
                                        <p:attrNameLst>
                                          <p:attrName>style.visibility</p:attrName>
                                        </p:attrNameLst>
                                      </p:cBhvr>
                                      <p:to>
                                        <p:strVal val="visible"/>
                                      </p:to>
                                    </p:set>
                                    <p:animEffect transition="in" filter="wipe(left)">
                                      <p:cBhvr>
                                        <p:cTn id="85" dur="500"/>
                                        <p:tgtEl>
                                          <p:spTgt spid="29714"/>
                                        </p:tgtEl>
                                      </p:cBhvr>
                                    </p:animEffect>
                                  </p:childTnLst>
                                </p:cTn>
                              </p:par>
                              <p:par>
                                <p:cTn id="86" presetID="22" presetClass="entr" presetSubtype="8" fill="hold" nodeType="withEffect">
                                  <p:stCondLst>
                                    <p:cond delay="0"/>
                                  </p:stCondLst>
                                  <p:childTnLst>
                                    <p:set>
                                      <p:cBhvr>
                                        <p:cTn id="87" dur="1" fill="hold">
                                          <p:stCondLst>
                                            <p:cond delay="0"/>
                                          </p:stCondLst>
                                        </p:cTn>
                                        <p:tgtEl>
                                          <p:spTgt spid="29707"/>
                                        </p:tgtEl>
                                        <p:attrNameLst>
                                          <p:attrName>style.visibility</p:attrName>
                                        </p:attrNameLst>
                                      </p:cBhvr>
                                      <p:to>
                                        <p:strVal val="visible"/>
                                      </p:to>
                                    </p:set>
                                    <p:animEffect transition="in" filter="wipe(left)">
                                      <p:cBhvr>
                                        <p:cTn id="88" dur="500"/>
                                        <p:tgtEl>
                                          <p:spTgt spid="29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4" grpId="0" animBg="1"/>
      <p:bldP spid="29708" grpId="0" animBg="1"/>
      <p:bldP spid="29709" grpId="0"/>
      <p:bldP spid="29710" grpId="0"/>
      <p:bldP spid="29711" grpId="0"/>
      <p:bldP spid="29712" grpId="0"/>
      <p:bldP spid="29713" grpId="0"/>
      <p:bldP spid="297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072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072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pic>
        <p:nvPicPr>
          <p:cNvPr id="30725" name="组合 18"/>
          <p:cNvPicPr/>
          <p:nvPr/>
        </p:nvPicPr>
        <p:blipFill>
          <a:blip r:embed="rId3"/>
          <a:stretch>
            <a:fillRect/>
          </a:stretch>
        </p:blipFill>
        <p:spPr>
          <a:xfrm>
            <a:off x="2865438" y="1560513"/>
            <a:ext cx="889000" cy="963612"/>
          </a:xfrm>
          <a:prstGeom prst="rect">
            <a:avLst/>
          </a:prstGeom>
          <a:noFill/>
          <a:ln w="9525">
            <a:noFill/>
          </a:ln>
        </p:spPr>
      </p:pic>
      <p:pic>
        <p:nvPicPr>
          <p:cNvPr id="30726" name="组合 21"/>
          <p:cNvPicPr/>
          <p:nvPr/>
        </p:nvPicPr>
        <p:blipFill>
          <a:blip r:embed="rId4"/>
          <a:stretch>
            <a:fillRect/>
          </a:stretch>
        </p:blipFill>
        <p:spPr>
          <a:xfrm>
            <a:off x="4059238" y="2273300"/>
            <a:ext cx="927100" cy="987425"/>
          </a:xfrm>
          <a:prstGeom prst="rect">
            <a:avLst/>
          </a:prstGeom>
          <a:noFill/>
          <a:ln w="9525">
            <a:noFill/>
          </a:ln>
        </p:spPr>
      </p:pic>
      <p:pic>
        <p:nvPicPr>
          <p:cNvPr id="30727" name="组合 40"/>
          <p:cNvPicPr/>
          <p:nvPr/>
        </p:nvPicPr>
        <p:blipFill>
          <a:blip r:embed="rId5"/>
          <a:stretch>
            <a:fillRect/>
          </a:stretch>
        </p:blipFill>
        <p:spPr>
          <a:xfrm>
            <a:off x="3992563" y="3992563"/>
            <a:ext cx="920750" cy="1036637"/>
          </a:xfrm>
          <a:prstGeom prst="rect">
            <a:avLst/>
          </a:prstGeom>
          <a:noFill/>
          <a:ln w="9525">
            <a:noFill/>
          </a:ln>
        </p:spPr>
      </p:pic>
      <p:pic>
        <p:nvPicPr>
          <p:cNvPr id="30728" name="组合 43"/>
          <p:cNvPicPr/>
          <p:nvPr/>
        </p:nvPicPr>
        <p:blipFill>
          <a:blip r:embed="rId6"/>
          <a:stretch>
            <a:fillRect/>
          </a:stretch>
        </p:blipFill>
        <p:spPr>
          <a:xfrm>
            <a:off x="2767013" y="4578350"/>
            <a:ext cx="884237" cy="1073150"/>
          </a:xfrm>
          <a:prstGeom prst="rect">
            <a:avLst/>
          </a:prstGeom>
          <a:noFill/>
          <a:ln w="9525">
            <a:noFill/>
          </a:ln>
        </p:spPr>
      </p:pic>
      <p:pic>
        <p:nvPicPr>
          <p:cNvPr id="30729" name="组合 46"/>
          <p:cNvPicPr/>
          <p:nvPr/>
        </p:nvPicPr>
        <p:blipFill>
          <a:blip r:embed="rId7"/>
          <a:stretch>
            <a:fillRect/>
          </a:stretch>
        </p:blipFill>
        <p:spPr>
          <a:xfrm>
            <a:off x="1457325" y="3773488"/>
            <a:ext cx="938213" cy="1030287"/>
          </a:xfrm>
          <a:prstGeom prst="rect">
            <a:avLst/>
          </a:prstGeom>
          <a:noFill/>
          <a:ln w="9525">
            <a:noFill/>
          </a:ln>
        </p:spPr>
      </p:pic>
      <p:pic>
        <p:nvPicPr>
          <p:cNvPr id="30730" name="组合 49"/>
          <p:cNvPicPr/>
          <p:nvPr/>
        </p:nvPicPr>
        <p:blipFill>
          <a:blip r:embed="rId8"/>
          <a:stretch>
            <a:fillRect/>
          </a:stretch>
        </p:blipFill>
        <p:spPr>
          <a:xfrm>
            <a:off x="1560513" y="2249488"/>
            <a:ext cx="938212" cy="981075"/>
          </a:xfrm>
          <a:prstGeom prst="rect">
            <a:avLst/>
          </a:prstGeom>
          <a:noFill/>
          <a:ln w="9525">
            <a:noFill/>
          </a:ln>
        </p:spPr>
      </p:pic>
      <p:grpSp>
        <p:nvGrpSpPr>
          <p:cNvPr id="30731" name="组合 52"/>
          <p:cNvGrpSpPr/>
          <p:nvPr/>
        </p:nvGrpSpPr>
        <p:grpSpPr>
          <a:xfrm>
            <a:off x="5727700" y="1535113"/>
            <a:ext cx="2016125" cy="1012825"/>
            <a:chOff x="0" y="0"/>
            <a:chExt cx="2016224" cy="1012227"/>
          </a:xfrm>
        </p:grpSpPr>
        <p:sp>
          <p:nvSpPr>
            <p:cNvPr id="30732" name="TextBox 53"/>
            <p:cNvSpPr txBox="1"/>
            <p:nvPr/>
          </p:nvSpPr>
          <p:spPr>
            <a:xfrm>
              <a:off x="0" y="0"/>
              <a:ext cx="1108129" cy="369669"/>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先发优势</a:t>
              </a:r>
            </a:p>
          </p:txBody>
        </p:sp>
        <p:sp>
          <p:nvSpPr>
            <p:cNvPr id="30733" name="TextBox 54"/>
            <p:cNvSpPr txBox="1"/>
            <p:nvPr/>
          </p:nvSpPr>
          <p:spPr>
            <a:xfrm>
              <a:off x="0" y="366495"/>
              <a:ext cx="2016224" cy="64573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grpSp>
        <p:nvGrpSpPr>
          <p:cNvPr id="30734" name="组合 55"/>
          <p:cNvGrpSpPr/>
          <p:nvPr/>
        </p:nvGrpSpPr>
        <p:grpSpPr>
          <a:xfrm>
            <a:off x="8464550" y="1535113"/>
            <a:ext cx="2016125" cy="1012825"/>
            <a:chOff x="0" y="0"/>
            <a:chExt cx="2016224" cy="1012227"/>
          </a:xfrm>
        </p:grpSpPr>
        <p:sp>
          <p:nvSpPr>
            <p:cNvPr id="30735" name="TextBox 56"/>
            <p:cNvSpPr txBox="1"/>
            <p:nvPr/>
          </p:nvSpPr>
          <p:spPr>
            <a:xfrm>
              <a:off x="0" y="0"/>
              <a:ext cx="1570115" cy="369669"/>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核心技术优势</a:t>
              </a:r>
            </a:p>
          </p:txBody>
        </p:sp>
        <p:sp>
          <p:nvSpPr>
            <p:cNvPr id="30736" name="TextBox 57"/>
            <p:cNvSpPr txBox="1"/>
            <p:nvPr/>
          </p:nvSpPr>
          <p:spPr>
            <a:xfrm>
              <a:off x="0" y="366495"/>
              <a:ext cx="2016224" cy="64573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grpSp>
        <p:nvGrpSpPr>
          <p:cNvPr id="30737" name="组合 58"/>
          <p:cNvGrpSpPr/>
          <p:nvPr/>
        </p:nvGrpSpPr>
        <p:grpSpPr>
          <a:xfrm>
            <a:off x="5727700" y="3200400"/>
            <a:ext cx="2016125" cy="1011238"/>
            <a:chOff x="0" y="0"/>
            <a:chExt cx="2016224" cy="1012227"/>
          </a:xfrm>
        </p:grpSpPr>
        <p:sp>
          <p:nvSpPr>
            <p:cNvPr id="30738" name="TextBox 59"/>
            <p:cNvSpPr txBox="1"/>
            <p:nvPr/>
          </p:nvSpPr>
          <p:spPr>
            <a:xfrm>
              <a:off x="0" y="0"/>
              <a:ext cx="1108129" cy="368660"/>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政策优势</a:t>
              </a:r>
            </a:p>
          </p:txBody>
        </p:sp>
        <p:sp>
          <p:nvSpPr>
            <p:cNvPr id="30739" name="TextBox 60"/>
            <p:cNvSpPr txBox="1"/>
            <p:nvPr/>
          </p:nvSpPr>
          <p:spPr>
            <a:xfrm>
              <a:off x="0" y="365482"/>
              <a:ext cx="2016224" cy="64674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grpSp>
        <p:nvGrpSpPr>
          <p:cNvPr id="30740" name="组合 61"/>
          <p:cNvGrpSpPr/>
          <p:nvPr/>
        </p:nvGrpSpPr>
        <p:grpSpPr>
          <a:xfrm>
            <a:off x="8464550" y="3200400"/>
            <a:ext cx="2016125" cy="1011238"/>
            <a:chOff x="0" y="0"/>
            <a:chExt cx="2016224" cy="1012227"/>
          </a:xfrm>
        </p:grpSpPr>
        <p:sp>
          <p:nvSpPr>
            <p:cNvPr id="30741" name="TextBox 62"/>
            <p:cNvSpPr txBox="1"/>
            <p:nvPr/>
          </p:nvSpPr>
          <p:spPr>
            <a:xfrm>
              <a:off x="0" y="0"/>
              <a:ext cx="1108129" cy="368660"/>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人才优势</a:t>
              </a:r>
            </a:p>
          </p:txBody>
        </p:sp>
        <p:sp>
          <p:nvSpPr>
            <p:cNvPr id="30742" name="TextBox 63"/>
            <p:cNvSpPr txBox="1"/>
            <p:nvPr/>
          </p:nvSpPr>
          <p:spPr>
            <a:xfrm>
              <a:off x="0" y="365482"/>
              <a:ext cx="2016224" cy="64674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grpSp>
        <p:nvGrpSpPr>
          <p:cNvPr id="30743" name="组合 64"/>
          <p:cNvGrpSpPr/>
          <p:nvPr/>
        </p:nvGrpSpPr>
        <p:grpSpPr>
          <a:xfrm>
            <a:off x="5727700" y="4779963"/>
            <a:ext cx="2016125" cy="1012825"/>
            <a:chOff x="0" y="0"/>
            <a:chExt cx="2016224" cy="1012227"/>
          </a:xfrm>
        </p:grpSpPr>
        <p:sp>
          <p:nvSpPr>
            <p:cNvPr id="30744" name="TextBox 65"/>
            <p:cNvSpPr txBox="1"/>
            <p:nvPr/>
          </p:nvSpPr>
          <p:spPr>
            <a:xfrm>
              <a:off x="0" y="0"/>
              <a:ext cx="1570115" cy="369669"/>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产业配套优势</a:t>
              </a:r>
            </a:p>
          </p:txBody>
        </p:sp>
        <p:sp>
          <p:nvSpPr>
            <p:cNvPr id="30745" name="TextBox 66"/>
            <p:cNvSpPr txBox="1"/>
            <p:nvPr/>
          </p:nvSpPr>
          <p:spPr>
            <a:xfrm>
              <a:off x="0" y="366495"/>
              <a:ext cx="2016224" cy="64573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grpSp>
        <p:nvGrpSpPr>
          <p:cNvPr id="30746" name="组合 67"/>
          <p:cNvGrpSpPr/>
          <p:nvPr/>
        </p:nvGrpSpPr>
        <p:grpSpPr>
          <a:xfrm>
            <a:off x="8464550" y="4779963"/>
            <a:ext cx="2016125" cy="1012825"/>
            <a:chOff x="0" y="0"/>
            <a:chExt cx="2016224" cy="1012227"/>
          </a:xfrm>
        </p:grpSpPr>
        <p:sp>
          <p:nvSpPr>
            <p:cNvPr id="30747" name="TextBox 68"/>
            <p:cNvSpPr txBox="1"/>
            <p:nvPr/>
          </p:nvSpPr>
          <p:spPr>
            <a:xfrm>
              <a:off x="0" y="0"/>
              <a:ext cx="1108129" cy="369669"/>
            </a:xfrm>
            <a:prstGeom prst="rect">
              <a:avLst/>
            </a:prstGeom>
            <a:noFill/>
            <a:ln w="9525">
              <a:noFill/>
            </a:ln>
          </p:spPr>
          <p:txBody>
            <a:bodyPr wrap="none">
              <a:spAutoFit/>
            </a:bodyPr>
            <a:lstStyle/>
            <a:p>
              <a:pPr lvl="0" eaLnBrk="1" hangingPunct="1"/>
              <a:r>
                <a:rPr lang="zh-CN" altLang="en-US" b="1" dirty="0">
                  <a:solidFill>
                    <a:srgbClr val="333333"/>
                  </a:solidFill>
                  <a:latin typeface="微软雅黑" panose="020B0503020204020204" pitchFamily="2" charset="-122"/>
                  <a:ea typeface="微软雅黑" panose="020B0503020204020204" pitchFamily="2" charset="-122"/>
                </a:rPr>
                <a:t>品牌优势</a:t>
              </a:r>
            </a:p>
          </p:txBody>
        </p:sp>
        <p:sp>
          <p:nvSpPr>
            <p:cNvPr id="30748" name="TextBox 69"/>
            <p:cNvSpPr txBox="1"/>
            <p:nvPr/>
          </p:nvSpPr>
          <p:spPr>
            <a:xfrm>
              <a:off x="0" y="366495"/>
              <a:ext cx="2016224" cy="64573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文字内容文字内容</a:t>
              </a:r>
            </a:p>
          </p:txBody>
        </p:sp>
      </p:grpSp>
      <p:sp>
        <p:nvSpPr>
          <p:cNvPr id="30749" name="Oval 12"/>
          <p:cNvSpPr/>
          <p:nvPr/>
        </p:nvSpPr>
        <p:spPr>
          <a:xfrm>
            <a:off x="1912938" y="2236788"/>
            <a:ext cx="2627312" cy="2625725"/>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50" name="TextBox 71"/>
          <p:cNvSpPr txBox="1"/>
          <p:nvPr/>
        </p:nvSpPr>
        <p:spPr>
          <a:xfrm>
            <a:off x="2767013" y="3124200"/>
            <a:ext cx="1030287" cy="769938"/>
          </a:xfrm>
          <a:prstGeom prst="rect">
            <a:avLst/>
          </a:prstGeom>
          <a:noFill/>
          <a:ln w="9525">
            <a:noFill/>
          </a:ln>
        </p:spPr>
        <p:txBody>
          <a:bodyPr wrap="none">
            <a:spAutoFit/>
          </a:bodyPr>
          <a:lstStyle/>
          <a:p>
            <a:pPr lvl="0" eaLnBrk="1" hangingPunct="1"/>
            <a:r>
              <a:rPr lang="zh-CN" altLang="en-US" sz="2200" dirty="0">
                <a:solidFill>
                  <a:srgbClr val="F8F8F8"/>
                </a:solidFill>
                <a:latin typeface="微软雅黑" panose="020B0503020204020204" pitchFamily="2" charset="-122"/>
                <a:ea typeface="微软雅黑" panose="020B0503020204020204" pitchFamily="2" charset="-122"/>
              </a:rPr>
              <a:t>国外研</a:t>
            </a:r>
            <a:endParaRPr lang="en-US" altLang="x-none" sz="2200" dirty="0">
              <a:solidFill>
                <a:srgbClr val="F8F8F8"/>
              </a:solidFill>
              <a:latin typeface="微软雅黑" panose="020B0503020204020204" pitchFamily="2" charset="-122"/>
              <a:ea typeface="微软雅黑" panose="020B0503020204020204" pitchFamily="2" charset="-122"/>
            </a:endParaRPr>
          </a:p>
          <a:p>
            <a:pPr lvl="0" eaLnBrk="1" hangingPunct="1"/>
            <a:r>
              <a:rPr lang="zh-CN" altLang="en-US" sz="2200" dirty="0">
                <a:solidFill>
                  <a:srgbClr val="F8F8F8"/>
                </a:solidFill>
                <a:latin typeface="微软雅黑" panose="020B0503020204020204" pitchFamily="2" charset="-122"/>
                <a:ea typeface="微软雅黑" panose="020B0503020204020204" pitchFamily="2" charset="-122"/>
              </a:rPr>
              <a:t>究现状</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3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0722"/>
                                        </p:tgtEl>
                                        <p:attrNameLst>
                                          <p:attrName>ppt_y</p:attrName>
                                        </p:attrNameLst>
                                      </p:cBhvr>
                                      <p:tavLst>
                                        <p:tav tm="0">
                                          <p:val>
                                            <p:strVal val="#ppt_y"/>
                                          </p:val>
                                        </p:tav>
                                        <p:tav tm="100000">
                                          <p:val>
                                            <p:strVal val="#ppt_y"/>
                                          </p:val>
                                        </p:tav>
                                      </p:tavLst>
                                    </p:anim>
                                    <p:anim calcmode="lin" valueType="num">
                                      <p:cBhvr>
                                        <p:cTn id="9" dur="3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0722"/>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0723"/>
                                        </p:tgtEl>
                                        <p:attrNameLst>
                                          <p:attrName>style.visibility</p:attrName>
                                        </p:attrNameLst>
                                      </p:cBhvr>
                                      <p:to>
                                        <p:strVal val="visible"/>
                                      </p:to>
                                    </p:set>
                                    <p:animEffect transition="in" filter="wipe(left)">
                                      <p:cBhvr>
                                        <p:cTn id="15" dur="300"/>
                                        <p:tgtEl>
                                          <p:spTgt spid="30723"/>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0724"/>
                                        </p:tgtEl>
                                        <p:attrNameLst>
                                          <p:attrName>style.visibility</p:attrName>
                                        </p:attrNameLst>
                                      </p:cBhvr>
                                      <p:to>
                                        <p:strVal val="visible"/>
                                      </p:to>
                                    </p:set>
                                    <p:anim calcmode="lin" valueType="num">
                                      <p:cBhvr additive="base">
                                        <p:cTn id="19" dur="500" fill="hold"/>
                                        <p:tgtEl>
                                          <p:spTgt spid="30724"/>
                                        </p:tgtEl>
                                        <p:attrNameLst>
                                          <p:attrName>ppt_x</p:attrName>
                                        </p:attrNameLst>
                                      </p:cBhvr>
                                      <p:tavLst>
                                        <p:tav tm="0">
                                          <p:val>
                                            <p:strVal val="1+#ppt_w/2"/>
                                          </p:val>
                                        </p:tav>
                                        <p:tav tm="100000">
                                          <p:val>
                                            <p:strVal val="#ppt_x"/>
                                          </p:val>
                                        </p:tav>
                                      </p:tavLst>
                                    </p:anim>
                                    <p:anim calcmode="lin" valueType="num">
                                      <p:cBhvr additive="base">
                                        <p:cTn id="20" dur="500" fill="hold"/>
                                        <p:tgtEl>
                                          <p:spTgt spid="30724"/>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1" presetClass="entr" presetSubtype="1"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wheel(1)">
                                      <p:cBhvr>
                                        <p:cTn id="24" dur="1000"/>
                                        <p:tgtEl>
                                          <p:spTgt spid="30749"/>
                                        </p:tgtEl>
                                      </p:cBhvr>
                                    </p:animEffect>
                                  </p:childTnLst>
                                </p:cTn>
                              </p:par>
                            </p:childTnLst>
                          </p:cTn>
                        </p:par>
                        <p:par>
                          <p:cTn id="25" fill="hold">
                            <p:stCondLst>
                              <p:cond delay="2480"/>
                            </p:stCondLst>
                            <p:childTnLst>
                              <p:par>
                                <p:cTn id="26" presetID="31" presetClass="entr" presetSubtype="0" fill="hold" grpId="0" nodeType="afterEffect">
                                  <p:stCondLst>
                                    <p:cond delay="0"/>
                                  </p:stCondLst>
                                  <p:childTnLst>
                                    <p:set>
                                      <p:cBhvr>
                                        <p:cTn id="27" dur="1" fill="hold">
                                          <p:stCondLst>
                                            <p:cond delay="0"/>
                                          </p:stCondLst>
                                        </p:cTn>
                                        <p:tgtEl>
                                          <p:spTgt spid="30750"/>
                                        </p:tgtEl>
                                        <p:attrNameLst>
                                          <p:attrName>style.visibility</p:attrName>
                                        </p:attrNameLst>
                                      </p:cBhvr>
                                      <p:to>
                                        <p:strVal val="visible"/>
                                      </p:to>
                                    </p:set>
                                    <p:anim calcmode="lin" valueType="num">
                                      <p:cBhvr>
                                        <p:cTn id="28" dur="500" fill="hold"/>
                                        <p:tgtEl>
                                          <p:spTgt spid="30750"/>
                                        </p:tgtEl>
                                        <p:attrNameLst>
                                          <p:attrName>ppt_w</p:attrName>
                                        </p:attrNameLst>
                                      </p:cBhvr>
                                      <p:tavLst>
                                        <p:tav tm="0">
                                          <p:val>
                                            <p:fltVal val="0"/>
                                          </p:val>
                                        </p:tav>
                                        <p:tav tm="100000">
                                          <p:val>
                                            <p:strVal val="#ppt_w"/>
                                          </p:val>
                                        </p:tav>
                                      </p:tavLst>
                                    </p:anim>
                                    <p:anim calcmode="lin" valueType="num">
                                      <p:cBhvr>
                                        <p:cTn id="29" dur="500" fill="hold"/>
                                        <p:tgtEl>
                                          <p:spTgt spid="30750"/>
                                        </p:tgtEl>
                                        <p:attrNameLst>
                                          <p:attrName>ppt_h</p:attrName>
                                        </p:attrNameLst>
                                      </p:cBhvr>
                                      <p:tavLst>
                                        <p:tav tm="0">
                                          <p:val>
                                            <p:fltVal val="0"/>
                                          </p:val>
                                        </p:tav>
                                        <p:tav tm="100000">
                                          <p:val>
                                            <p:strVal val="#ppt_h"/>
                                          </p:val>
                                        </p:tav>
                                      </p:tavLst>
                                    </p:anim>
                                    <p:anim calcmode="lin" valueType="num">
                                      <p:cBhvr>
                                        <p:cTn id="30" dur="500" fill="hold"/>
                                        <p:tgtEl>
                                          <p:spTgt spid="30750"/>
                                        </p:tgtEl>
                                        <p:attrNameLst>
                                          <p:attrName>style.rotation</p:attrName>
                                        </p:attrNameLst>
                                      </p:cBhvr>
                                      <p:tavLst>
                                        <p:tav tm="0">
                                          <p:val>
                                            <p:fltVal val="90"/>
                                          </p:val>
                                        </p:tav>
                                        <p:tav tm="100000">
                                          <p:val>
                                            <p:fltVal val="0"/>
                                          </p:val>
                                        </p:tav>
                                      </p:tavLst>
                                    </p:anim>
                                    <p:animEffect transition="in" filter="fade">
                                      <p:cBhvr>
                                        <p:cTn id="31" dur="500"/>
                                        <p:tgtEl>
                                          <p:spTgt spid="30750"/>
                                        </p:tgtEl>
                                      </p:cBhvr>
                                    </p:animEffect>
                                  </p:childTnLst>
                                </p:cTn>
                              </p:par>
                            </p:childTnLst>
                          </p:cTn>
                        </p:par>
                        <p:par>
                          <p:cTn id="32" fill="hold">
                            <p:stCondLst>
                              <p:cond delay="2980"/>
                            </p:stCondLst>
                            <p:childTnLst>
                              <p:par>
                                <p:cTn id="33" presetID="52" presetClass="entr" presetSubtype="0" fill="hold" nodeType="afterEffect">
                                  <p:stCondLst>
                                    <p:cond delay="0"/>
                                  </p:stCondLst>
                                  <p:childTnLst>
                                    <p:set>
                                      <p:cBhvr>
                                        <p:cTn id="34" dur="1" fill="hold">
                                          <p:stCondLst>
                                            <p:cond delay="0"/>
                                          </p:stCondLst>
                                        </p:cTn>
                                        <p:tgtEl>
                                          <p:spTgt spid="30725"/>
                                        </p:tgtEl>
                                        <p:attrNameLst>
                                          <p:attrName>style.visibility</p:attrName>
                                        </p:attrNameLst>
                                      </p:cBhvr>
                                      <p:to>
                                        <p:strVal val="visible"/>
                                      </p:to>
                                    </p:set>
                                    <p:animScale>
                                      <p:cBhvr>
                                        <p:cTn id="35" dur="1000" decel="50000" fill="hold">
                                          <p:stCondLst>
                                            <p:cond delay="0"/>
                                          </p:stCondLst>
                                        </p:cTn>
                                        <p:tgtEl>
                                          <p:spTgt spid="307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0725"/>
                                        </p:tgtEl>
                                        <p:attrNameLst>
                                          <p:attrName>ppt_x</p:attrName>
                                          <p:attrName>ppt_y</p:attrName>
                                        </p:attrNameLst>
                                      </p:cBhvr>
                                    </p:animMotion>
                                    <p:animEffect transition="in" filter="fade">
                                      <p:cBhvr>
                                        <p:cTn id="37" dur="1000"/>
                                        <p:tgtEl>
                                          <p:spTgt spid="30725"/>
                                        </p:tgtEl>
                                      </p:cBhvr>
                                    </p:animEffect>
                                  </p:childTnLst>
                                </p:cTn>
                              </p:par>
                              <p:par>
                                <p:cTn id="38" presetID="52" presetClass="entr" presetSubtype="0" fill="hold" nodeType="withEffect">
                                  <p:stCondLst>
                                    <p:cond delay="200"/>
                                  </p:stCondLst>
                                  <p:childTnLst>
                                    <p:set>
                                      <p:cBhvr>
                                        <p:cTn id="39" dur="1" fill="hold">
                                          <p:stCondLst>
                                            <p:cond delay="0"/>
                                          </p:stCondLst>
                                        </p:cTn>
                                        <p:tgtEl>
                                          <p:spTgt spid="30726"/>
                                        </p:tgtEl>
                                        <p:attrNameLst>
                                          <p:attrName>style.visibility</p:attrName>
                                        </p:attrNameLst>
                                      </p:cBhvr>
                                      <p:to>
                                        <p:strVal val="visible"/>
                                      </p:to>
                                    </p:set>
                                    <p:animScale>
                                      <p:cBhvr>
                                        <p:cTn id="40" dur="1000" decel="50000" fill="hold">
                                          <p:stCondLst>
                                            <p:cond delay="0"/>
                                          </p:stCondLst>
                                        </p:cTn>
                                        <p:tgtEl>
                                          <p:spTgt spid="307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30726"/>
                                        </p:tgtEl>
                                        <p:attrNameLst>
                                          <p:attrName>ppt_x</p:attrName>
                                          <p:attrName>ppt_y</p:attrName>
                                        </p:attrNameLst>
                                      </p:cBhvr>
                                    </p:animMotion>
                                    <p:animEffect transition="in" filter="fade">
                                      <p:cBhvr>
                                        <p:cTn id="42" dur="1000"/>
                                        <p:tgtEl>
                                          <p:spTgt spid="30726"/>
                                        </p:tgtEl>
                                      </p:cBhvr>
                                    </p:animEffect>
                                  </p:childTnLst>
                                </p:cTn>
                              </p:par>
                              <p:par>
                                <p:cTn id="43" presetID="52" presetClass="entr" presetSubtype="0" fill="hold" nodeType="withEffect">
                                  <p:stCondLst>
                                    <p:cond delay="400"/>
                                  </p:stCondLst>
                                  <p:childTnLst>
                                    <p:set>
                                      <p:cBhvr>
                                        <p:cTn id="44" dur="1" fill="hold">
                                          <p:stCondLst>
                                            <p:cond delay="0"/>
                                          </p:stCondLst>
                                        </p:cTn>
                                        <p:tgtEl>
                                          <p:spTgt spid="30727"/>
                                        </p:tgtEl>
                                        <p:attrNameLst>
                                          <p:attrName>style.visibility</p:attrName>
                                        </p:attrNameLst>
                                      </p:cBhvr>
                                      <p:to>
                                        <p:strVal val="visible"/>
                                      </p:to>
                                    </p:set>
                                    <p:animScale>
                                      <p:cBhvr>
                                        <p:cTn id="45" dur="1000" decel="50000" fill="hold">
                                          <p:stCondLst>
                                            <p:cond delay="0"/>
                                          </p:stCondLst>
                                        </p:cTn>
                                        <p:tgtEl>
                                          <p:spTgt spid="307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30727"/>
                                        </p:tgtEl>
                                        <p:attrNameLst>
                                          <p:attrName>ppt_x</p:attrName>
                                          <p:attrName>ppt_y</p:attrName>
                                        </p:attrNameLst>
                                      </p:cBhvr>
                                    </p:animMotion>
                                    <p:animEffect transition="in" filter="fade">
                                      <p:cBhvr>
                                        <p:cTn id="47" dur="1000"/>
                                        <p:tgtEl>
                                          <p:spTgt spid="30727"/>
                                        </p:tgtEl>
                                      </p:cBhvr>
                                    </p:animEffect>
                                  </p:childTnLst>
                                </p:cTn>
                              </p:par>
                              <p:par>
                                <p:cTn id="48" presetID="52" presetClass="entr" presetSubtype="0" fill="hold" nodeType="withEffect">
                                  <p:stCondLst>
                                    <p:cond delay="600"/>
                                  </p:stCondLst>
                                  <p:childTnLst>
                                    <p:set>
                                      <p:cBhvr>
                                        <p:cTn id="49" dur="1" fill="hold">
                                          <p:stCondLst>
                                            <p:cond delay="0"/>
                                          </p:stCondLst>
                                        </p:cTn>
                                        <p:tgtEl>
                                          <p:spTgt spid="30728"/>
                                        </p:tgtEl>
                                        <p:attrNameLst>
                                          <p:attrName>style.visibility</p:attrName>
                                        </p:attrNameLst>
                                      </p:cBhvr>
                                      <p:to>
                                        <p:strVal val="visible"/>
                                      </p:to>
                                    </p:set>
                                    <p:animScale>
                                      <p:cBhvr>
                                        <p:cTn id="50" dur="1000" decel="50000" fill="hold">
                                          <p:stCondLst>
                                            <p:cond delay="0"/>
                                          </p:stCondLst>
                                        </p:cTn>
                                        <p:tgtEl>
                                          <p:spTgt spid="307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30728"/>
                                        </p:tgtEl>
                                        <p:attrNameLst>
                                          <p:attrName>ppt_x</p:attrName>
                                          <p:attrName>ppt_y</p:attrName>
                                        </p:attrNameLst>
                                      </p:cBhvr>
                                    </p:animMotion>
                                    <p:animEffect transition="in" filter="fade">
                                      <p:cBhvr>
                                        <p:cTn id="52" dur="1000"/>
                                        <p:tgtEl>
                                          <p:spTgt spid="30728"/>
                                        </p:tgtEl>
                                      </p:cBhvr>
                                    </p:animEffect>
                                  </p:childTnLst>
                                </p:cTn>
                              </p:par>
                              <p:par>
                                <p:cTn id="53" presetID="52" presetClass="entr" presetSubtype="0" fill="hold" nodeType="withEffect">
                                  <p:stCondLst>
                                    <p:cond delay="800"/>
                                  </p:stCondLst>
                                  <p:childTnLst>
                                    <p:set>
                                      <p:cBhvr>
                                        <p:cTn id="54" dur="1" fill="hold">
                                          <p:stCondLst>
                                            <p:cond delay="0"/>
                                          </p:stCondLst>
                                        </p:cTn>
                                        <p:tgtEl>
                                          <p:spTgt spid="30729"/>
                                        </p:tgtEl>
                                        <p:attrNameLst>
                                          <p:attrName>style.visibility</p:attrName>
                                        </p:attrNameLst>
                                      </p:cBhvr>
                                      <p:to>
                                        <p:strVal val="visible"/>
                                      </p:to>
                                    </p:set>
                                    <p:animScale>
                                      <p:cBhvr>
                                        <p:cTn id="55" dur="1000" decel="50000" fill="hold">
                                          <p:stCondLst>
                                            <p:cond delay="0"/>
                                          </p:stCondLst>
                                        </p:cTn>
                                        <p:tgtEl>
                                          <p:spTgt spid="307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30729"/>
                                        </p:tgtEl>
                                        <p:attrNameLst>
                                          <p:attrName>ppt_x</p:attrName>
                                          <p:attrName>ppt_y</p:attrName>
                                        </p:attrNameLst>
                                      </p:cBhvr>
                                    </p:animMotion>
                                    <p:animEffect transition="in" filter="fade">
                                      <p:cBhvr>
                                        <p:cTn id="57" dur="1000"/>
                                        <p:tgtEl>
                                          <p:spTgt spid="30729"/>
                                        </p:tgtEl>
                                      </p:cBhvr>
                                    </p:animEffect>
                                  </p:childTnLst>
                                </p:cTn>
                              </p:par>
                              <p:par>
                                <p:cTn id="58" presetID="52" presetClass="entr" presetSubtype="0" fill="hold" nodeType="withEffect">
                                  <p:stCondLst>
                                    <p:cond delay="1000"/>
                                  </p:stCondLst>
                                  <p:childTnLst>
                                    <p:set>
                                      <p:cBhvr>
                                        <p:cTn id="59" dur="1" fill="hold">
                                          <p:stCondLst>
                                            <p:cond delay="0"/>
                                          </p:stCondLst>
                                        </p:cTn>
                                        <p:tgtEl>
                                          <p:spTgt spid="30730"/>
                                        </p:tgtEl>
                                        <p:attrNameLst>
                                          <p:attrName>style.visibility</p:attrName>
                                        </p:attrNameLst>
                                      </p:cBhvr>
                                      <p:to>
                                        <p:strVal val="visible"/>
                                      </p:to>
                                    </p:set>
                                    <p:animScale>
                                      <p:cBhvr>
                                        <p:cTn id="60" dur="1000" decel="50000" fill="hold">
                                          <p:stCondLst>
                                            <p:cond delay="0"/>
                                          </p:stCondLst>
                                        </p:cTn>
                                        <p:tgtEl>
                                          <p:spTgt spid="30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30730"/>
                                        </p:tgtEl>
                                        <p:attrNameLst>
                                          <p:attrName>ppt_x</p:attrName>
                                          <p:attrName>ppt_y</p:attrName>
                                        </p:attrNameLst>
                                      </p:cBhvr>
                                    </p:animMotion>
                                    <p:animEffect transition="in" filter="fade">
                                      <p:cBhvr>
                                        <p:cTn id="62" dur="1000"/>
                                        <p:tgtEl>
                                          <p:spTgt spid="30730"/>
                                        </p:tgtEl>
                                      </p:cBhvr>
                                    </p:animEffect>
                                  </p:childTnLst>
                                </p:cTn>
                              </p:par>
                            </p:childTnLst>
                          </p:cTn>
                        </p:par>
                        <p:par>
                          <p:cTn id="63" fill="hold">
                            <p:stCondLst>
                              <p:cond delay="3980"/>
                            </p:stCondLst>
                            <p:childTnLst>
                              <p:par>
                                <p:cTn id="64" presetID="52" presetClass="entr" presetSubtype="0" fill="hold" nodeType="afterEffect">
                                  <p:stCondLst>
                                    <p:cond delay="0"/>
                                  </p:stCondLst>
                                  <p:childTnLst>
                                    <p:set>
                                      <p:cBhvr>
                                        <p:cTn id="65" dur="1" fill="hold">
                                          <p:stCondLst>
                                            <p:cond delay="0"/>
                                          </p:stCondLst>
                                        </p:cTn>
                                        <p:tgtEl>
                                          <p:spTgt spid="30731"/>
                                        </p:tgtEl>
                                        <p:attrNameLst>
                                          <p:attrName>style.visibility</p:attrName>
                                        </p:attrNameLst>
                                      </p:cBhvr>
                                      <p:to>
                                        <p:strVal val="visible"/>
                                      </p:to>
                                    </p:set>
                                    <p:animScale>
                                      <p:cBhvr>
                                        <p:cTn id="66" dur="500" decel="50000" fill="hold">
                                          <p:stCondLst>
                                            <p:cond delay="0"/>
                                          </p:stCondLst>
                                        </p:cTn>
                                        <p:tgtEl>
                                          <p:spTgt spid="307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30731"/>
                                        </p:tgtEl>
                                        <p:attrNameLst>
                                          <p:attrName>ppt_x</p:attrName>
                                          <p:attrName>ppt_y</p:attrName>
                                        </p:attrNameLst>
                                      </p:cBhvr>
                                    </p:animMotion>
                                    <p:animEffect transition="in" filter="fade">
                                      <p:cBhvr>
                                        <p:cTn id="68" dur="500"/>
                                        <p:tgtEl>
                                          <p:spTgt spid="30731"/>
                                        </p:tgtEl>
                                      </p:cBhvr>
                                    </p:animEffect>
                                  </p:childTnLst>
                                </p:cTn>
                              </p:par>
                              <p:par>
                                <p:cTn id="69" presetID="52" presetClass="entr" presetSubtype="0" fill="hold" nodeType="withEffect">
                                  <p:stCondLst>
                                    <p:cond delay="200"/>
                                  </p:stCondLst>
                                  <p:childTnLst>
                                    <p:set>
                                      <p:cBhvr>
                                        <p:cTn id="70" dur="1" fill="hold">
                                          <p:stCondLst>
                                            <p:cond delay="0"/>
                                          </p:stCondLst>
                                        </p:cTn>
                                        <p:tgtEl>
                                          <p:spTgt spid="30734"/>
                                        </p:tgtEl>
                                        <p:attrNameLst>
                                          <p:attrName>style.visibility</p:attrName>
                                        </p:attrNameLst>
                                      </p:cBhvr>
                                      <p:to>
                                        <p:strVal val="visible"/>
                                      </p:to>
                                    </p:set>
                                    <p:animScale>
                                      <p:cBhvr>
                                        <p:cTn id="71" dur="500" decel="50000" fill="hold">
                                          <p:stCondLst>
                                            <p:cond delay="0"/>
                                          </p:stCondLst>
                                        </p:cTn>
                                        <p:tgtEl>
                                          <p:spTgt spid="307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734"/>
                                        </p:tgtEl>
                                        <p:attrNameLst>
                                          <p:attrName>ppt_x</p:attrName>
                                          <p:attrName>ppt_y</p:attrName>
                                        </p:attrNameLst>
                                      </p:cBhvr>
                                    </p:animMotion>
                                    <p:animEffect transition="in" filter="fade">
                                      <p:cBhvr>
                                        <p:cTn id="73" dur="500"/>
                                        <p:tgtEl>
                                          <p:spTgt spid="30734"/>
                                        </p:tgtEl>
                                      </p:cBhvr>
                                    </p:animEffect>
                                  </p:childTnLst>
                                </p:cTn>
                              </p:par>
                              <p:par>
                                <p:cTn id="74" presetID="52" presetClass="entr" presetSubtype="0" fill="hold" nodeType="withEffect">
                                  <p:stCondLst>
                                    <p:cond delay="400"/>
                                  </p:stCondLst>
                                  <p:childTnLst>
                                    <p:set>
                                      <p:cBhvr>
                                        <p:cTn id="75" dur="1" fill="hold">
                                          <p:stCondLst>
                                            <p:cond delay="0"/>
                                          </p:stCondLst>
                                        </p:cTn>
                                        <p:tgtEl>
                                          <p:spTgt spid="30737"/>
                                        </p:tgtEl>
                                        <p:attrNameLst>
                                          <p:attrName>style.visibility</p:attrName>
                                        </p:attrNameLst>
                                      </p:cBhvr>
                                      <p:to>
                                        <p:strVal val="visible"/>
                                      </p:to>
                                    </p:set>
                                    <p:animScale>
                                      <p:cBhvr>
                                        <p:cTn id="76" dur="500" decel="50000" fill="hold">
                                          <p:stCondLst>
                                            <p:cond delay="0"/>
                                          </p:stCondLst>
                                        </p:cTn>
                                        <p:tgtEl>
                                          <p:spTgt spid="307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0737"/>
                                        </p:tgtEl>
                                        <p:attrNameLst>
                                          <p:attrName>ppt_x</p:attrName>
                                          <p:attrName>ppt_y</p:attrName>
                                        </p:attrNameLst>
                                      </p:cBhvr>
                                    </p:animMotion>
                                    <p:animEffect transition="in" filter="fade">
                                      <p:cBhvr>
                                        <p:cTn id="78" dur="500"/>
                                        <p:tgtEl>
                                          <p:spTgt spid="30737"/>
                                        </p:tgtEl>
                                      </p:cBhvr>
                                    </p:animEffect>
                                  </p:childTnLst>
                                </p:cTn>
                              </p:par>
                              <p:par>
                                <p:cTn id="79" presetID="52" presetClass="entr" presetSubtype="0" fill="hold" nodeType="withEffect">
                                  <p:stCondLst>
                                    <p:cond delay="600"/>
                                  </p:stCondLst>
                                  <p:childTnLst>
                                    <p:set>
                                      <p:cBhvr>
                                        <p:cTn id="80" dur="1" fill="hold">
                                          <p:stCondLst>
                                            <p:cond delay="0"/>
                                          </p:stCondLst>
                                        </p:cTn>
                                        <p:tgtEl>
                                          <p:spTgt spid="30740"/>
                                        </p:tgtEl>
                                        <p:attrNameLst>
                                          <p:attrName>style.visibility</p:attrName>
                                        </p:attrNameLst>
                                      </p:cBhvr>
                                      <p:to>
                                        <p:strVal val="visible"/>
                                      </p:to>
                                    </p:set>
                                    <p:animScale>
                                      <p:cBhvr>
                                        <p:cTn id="81" dur="500" decel="50000" fill="hold">
                                          <p:stCondLst>
                                            <p:cond delay="0"/>
                                          </p:stCondLst>
                                        </p:cTn>
                                        <p:tgtEl>
                                          <p:spTgt spid="307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0740"/>
                                        </p:tgtEl>
                                        <p:attrNameLst>
                                          <p:attrName>ppt_x</p:attrName>
                                          <p:attrName>ppt_y</p:attrName>
                                        </p:attrNameLst>
                                      </p:cBhvr>
                                    </p:animMotion>
                                    <p:animEffect transition="in" filter="fade">
                                      <p:cBhvr>
                                        <p:cTn id="83" dur="500"/>
                                        <p:tgtEl>
                                          <p:spTgt spid="30740"/>
                                        </p:tgtEl>
                                      </p:cBhvr>
                                    </p:animEffect>
                                  </p:childTnLst>
                                </p:cTn>
                              </p:par>
                              <p:par>
                                <p:cTn id="84" presetID="52" presetClass="entr" presetSubtype="0" fill="hold" nodeType="withEffect">
                                  <p:stCondLst>
                                    <p:cond delay="800"/>
                                  </p:stCondLst>
                                  <p:childTnLst>
                                    <p:set>
                                      <p:cBhvr>
                                        <p:cTn id="85" dur="1" fill="hold">
                                          <p:stCondLst>
                                            <p:cond delay="0"/>
                                          </p:stCondLst>
                                        </p:cTn>
                                        <p:tgtEl>
                                          <p:spTgt spid="30743"/>
                                        </p:tgtEl>
                                        <p:attrNameLst>
                                          <p:attrName>style.visibility</p:attrName>
                                        </p:attrNameLst>
                                      </p:cBhvr>
                                      <p:to>
                                        <p:strVal val="visible"/>
                                      </p:to>
                                    </p:set>
                                    <p:animScale>
                                      <p:cBhvr>
                                        <p:cTn id="86" dur="500" decel="50000" fill="hold">
                                          <p:stCondLst>
                                            <p:cond delay="0"/>
                                          </p:stCondLst>
                                        </p:cTn>
                                        <p:tgtEl>
                                          <p:spTgt spid="307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0743"/>
                                        </p:tgtEl>
                                        <p:attrNameLst>
                                          <p:attrName>ppt_x</p:attrName>
                                          <p:attrName>ppt_y</p:attrName>
                                        </p:attrNameLst>
                                      </p:cBhvr>
                                    </p:animMotion>
                                    <p:animEffect transition="in" filter="fade">
                                      <p:cBhvr>
                                        <p:cTn id="88" dur="500"/>
                                        <p:tgtEl>
                                          <p:spTgt spid="30743"/>
                                        </p:tgtEl>
                                      </p:cBhvr>
                                    </p:animEffect>
                                  </p:childTnLst>
                                </p:cTn>
                              </p:par>
                              <p:par>
                                <p:cTn id="89" presetID="52" presetClass="entr" presetSubtype="0" fill="hold" nodeType="withEffect">
                                  <p:stCondLst>
                                    <p:cond delay="1000"/>
                                  </p:stCondLst>
                                  <p:childTnLst>
                                    <p:set>
                                      <p:cBhvr>
                                        <p:cTn id="90" dur="1" fill="hold">
                                          <p:stCondLst>
                                            <p:cond delay="0"/>
                                          </p:stCondLst>
                                        </p:cTn>
                                        <p:tgtEl>
                                          <p:spTgt spid="30746"/>
                                        </p:tgtEl>
                                        <p:attrNameLst>
                                          <p:attrName>style.visibility</p:attrName>
                                        </p:attrNameLst>
                                      </p:cBhvr>
                                      <p:to>
                                        <p:strVal val="visible"/>
                                      </p:to>
                                    </p:set>
                                    <p:animScale>
                                      <p:cBhvr>
                                        <p:cTn id="91" dur="500" decel="50000" fill="hold">
                                          <p:stCondLst>
                                            <p:cond delay="0"/>
                                          </p:stCondLst>
                                        </p:cTn>
                                        <p:tgtEl>
                                          <p:spTgt spid="307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30746"/>
                                        </p:tgtEl>
                                        <p:attrNameLst>
                                          <p:attrName>ppt_x</p:attrName>
                                          <p:attrName>ppt_y</p:attrName>
                                        </p:attrNameLst>
                                      </p:cBhvr>
                                    </p:animMotion>
                                    <p:animEffect transition="in" filter="fade">
                                      <p:cBhvr>
                                        <p:cTn id="93" dur="500"/>
                                        <p:tgtEl>
                                          <p:spTgt spid="30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49" grpId="0" animBg="1"/>
      <p:bldP spid="307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174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174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1749" name="Oval 6"/>
          <p:cNvSpPr/>
          <p:nvPr/>
        </p:nvSpPr>
        <p:spPr>
          <a:xfrm>
            <a:off x="715963" y="1060450"/>
            <a:ext cx="2249487" cy="2249488"/>
          </a:xfrm>
          <a:prstGeom prst="ellipse">
            <a:avLst/>
          </a:prstGeom>
          <a:solidFill>
            <a:srgbClr val="D3D3D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0" name="Line 7"/>
          <p:cNvSpPr/>
          <p:nvPr/>
        </p:nvSpPr>
        <p:spPr>
          <a:xfrm>
            <a:off x="2965450" y="2185988"/>
            <a:ext cx="2633663" cy="0"/>
          </a:xfrm>
          <a:prstGeom prst="line">
            <a:avLst/>
          </a:prstGeom>
          <a:ln w="11" cap="flat" cmpd="sng">
            <a:solidFill>
              <a:srgbClr val="2A5966"/>
            </a:solidFill>
            <a:prstDash val="dash"/>
            <a:headEnd type="none" w="med" len="med"/>
            <a:tailEnd type="none" w="med" len="med"/>
          </a:ln>
        </p:spPr>
      </p:sp>
      <p:sp>
        <p:nvSpPr>
          <p:cNvPr id="31751" name="Line 8"/>
          <p:cNvSpPr/>
          <p:nvPr/>
        </p:nvSpPr>
        <p:spPr>
          <a:xfrm>
            <a:off x="2693988" y="2917825"/>
            <a:ext cx="1749425" cy="1225550"/>
          </a:xfrm>
          <a:prstGeom prst="line">
            <a:avLst/>
          </a:prstGeom>
          <a:ln w="11" cap="flat" cmpd="sng">
            <a:solidFill>
              <a:srgbClr val="2A5966"/>
            </a:solidFill>
            <a:prstDash val="dash"/>
            <a:headEnd type="none" w="med" len="med"/>
            <a:tailEnd type="none" w="med" len="med"/>
          </a:ln>
        </p:spPr>
      </p:sp>
      <p:sp>
        <p:nvSpPr>
          <p:cNvPr id="31752" name="Line 9"/>
          <p:cNvSpPr/>
          <p:nvPr/>
        </p:nvSpPr>
        <p:spPr>
          <a:xfrm>
            <a:off x="1841500" y="3309938"/>
            <a:ext cx="0" cy="1600200"/>
          </a:xfrm>
          <a:prstGeom prst="line">
            <a:avLst/>
          </a:prstGeom>
          <a:ln w="11" cap="flat" cmpd="sng">
            <a:solidFill>
              <a:srgbClr val="2A5966"/>
            </a:solidFill>
            <a:prstDash val="dash"/>
            <a:headEnd type="none" w="med" len="med"/>
            <a:tailEnd type="none" w="med" len="med"/>
          </a:ln>
        </p:spPr>
      </p:sp>
      <p:sp>
        <p:nvSpPr>
          <p:cNvPr id="31753" name="Oval 10"/>
          <p:cNvSpPr/>
          <p:nvPr/>
        </p:nvSpPr>
        <p:spPr>
          <a:xfrm>
            <a:off x="5657850" y="1581150"/>
            <a:ext cx="1236663" cy="1236663"/>
          </a:xfrm>
          <a:prstGeom prst="ellipse">
            <a:avLst/>
          </a:prstGeom>
          <a:solidFill>
            <a:srgbClr val="D3D3D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4" name="Oval 11"/>
          <p:cNvSpPr/>
          <p:nvPr/>
        </p:nvSpPr>
        <p:spPr>
          <a:xfrm>
            <a:off x="5756275" y="1679575"/>
            <a:ext cx="1011238" cy="1011238"/>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5" name="Oval 12"/>
          <p:cNvSpPr/>
          <p:nvPr/>
        </p:nvSpPr>
        <p:spPr>
          <a:xfrm>
            <a:off x="4389438" y="3789363"/>
            <a:ext cx="1236662" cy="1238250"/>
          </a:xfrm>
          <a:prstGeom prst="ellipse">
            <a:avLst/>
          </a:prstGeom>
          <a:solidFill>
            <a:srgbClr val="D3D3D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6" name="Oval 13"/>
          <p:cNvSpPr/>
          <p:nvPr/>
        </p:nvSpPr>
        <p:spPr>
          <a:xfrm>
            <a:off x="4502150" y="3903663"/>
            <a:ext cx="1011238" cy="1011237"/>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7" name="Oval 14"/>
          <p:cNvSpPr/>
          <p:nvPr/>
        </p:nvSpPr>
        <p:spPr>
          <a:xfrm>
            <a:off x="1222375" y="4905375"/>
            <a:ext cx="1236663" cy="1238250"/>
          </a:xfrm>
          <a:prstGeom prst="ellipse">
            <a:avLst/>
          </a:prstGeom>
          <a:solidFill>
            <a:srgbClr val="D3D3D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8" name="Oval 15"/>
          <p:cNvSpPr/>
          <p:nvPr/>
        </p:nvSpPr>
        <p:spPr>
          <a:xfrm>
            <a:off x="1335088" y="5018088"/>
            <a:ext cx="1011237" cy="1011237"/>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9" name="Oval 16"/>
          <p:cNvSpPr/>
          <p:nvPr/>
        </p:nvSpPr>
        <p:spPr>
          <a:xfrm>
            <a:off x="842963" y="1187450"/>
            <a:ext cx="1995487" cy="1997075"/>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60" name="TextBox 66"/>
          <p:cNvSpPr txBox="1"/>
          <p:nvPr/>
        </p:nvSpPr>
        <p:spPr>
          <a:xfrm>
            <a:off x="1098550" y="1984375"/>
            <a:ext cx="1484313" cy="401638"/>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添加文本</a:t>
            </a:r>
          </a:p>
        </p:txBody>
      </p:sp>
      <p:sp>
        <p:nvSpPr>
          <p:cNvPr id="31761" name="TextBox 67"/>
          <p:cNvSpPr txBox="1"/>
          <p:nvPr/>
        </p:nvSpPr>
        <p:spPr>
          <a:xfrm>
            <a:off x="1401763" y="52006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1762" name="TextBox 68"/>
          <p:cNvSpPr txBox="1"/>
          <p:nvPr/>
        </p:nvSpPr>
        <p:spPr>
          <a:xfrm>
            <a:off x="4554538" y="41084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1763" name="TextBox 69"/>
          <p:cNvSpPr txBox="1"/>
          <p:nvPr/>
        </p:nvSpPr>
        <p:spPr>
          <a:xfrm>
            <a:off x="5822950" y="1884363"/>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1764" name="TextBox 70"/>
          <p:cNvSpPr txBox="1"/>
          <p:nvPr/>
        </p:nvSpPr>
        <p:spPr>
          <a:xfrm>
            <a:off x="7165975" y="1724025"/>
            <a:ext cx="3960813" cy="922338"/>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a:t>
            </a:r>
          </a:p>
        </p:txBody>
      </p:sp>
      <p:sp>
        <p:nvSpPr>
          <p:cNvPr id="31765" name="TextBox 71"/>
          <p:cNvSpPr txBox="1"/>
          <p:nvPr/>
        </p:nvSpPr>
        <p:spPr>
          <a:xfrm>
            <a:off x="5827713" y="3933825"/>
            <a:ext cx="4087812"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a:t>
            </a:r>
          </a:p>
        </p:txBody>
      </p:sp>
      <p:sp>
        <p:nvSpPr>
          <p:cNvPr id="31766" name="TextBox 72"/>
          <p:cNvSpPr txBox="1"/>
          <p:nvPr/>
        </p:nvSpPr>
        <p:spPr>
          <a:xfrm>
            <a:off x="2566988" y="5383213"/>
            <a:ext cx="612298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这里可以输入你的文字内容这里可以输入你的文字内容这里可以输入你的文字内容这里可以输入你的文字内容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3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1746"/>
                                        </p:tgtEl>
                                        <p:attrNameLst>
                                          <p:attrName>ppt_y</p:attrName>
                                        </p:attrNameLst>
                                      </p:cBhvr>
                                      <p:tavLst>
                                        <p:tav tm="0">
                                          <p:val>
                                            <p:strVal val="#ppt_y"/>
                                          </p:val>
                                        </p:tav>
                                        <p:tav tm="100000">
                                          <p:val>
                                            <p:strVal val="#ppt_y"/>
                                          </p:val>
                                        </p:tav>
                                      </p:tavLst>
                                    </p:anim>
                                    <p:anim calcmode="lin" valueType="num">
                                      <p:cBhvr>
                                        <p:cTn id="9" dur="3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1746"/>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1747"/>
                                        </p:tgtEl>
                                        <p:attrNameLst>
                                          <p:attrName>style.visibility</p:attrName>
                                        </p:attrNameLst>
                                      </p:cBhvr>
                                      <p:to>
                                        <p:strVal val="visible"/>
                                      </p:to>
                                    </p:set>
                                    <p:animEffect transition="in" filter="wipe(left)">
                                      <p:cBhvr>
                                        <p:cTn id="15" dur="300"/>
                                        <p:tgtEl>
                                          <p:spTgt spid="31747"/>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1748"/>
                                        </p:tgtEl>
                                        <p:attrNameLst>
                                          <p:attrName>style.visibility</p:attrName>
                                        </p:attrNameLst>
                                      </p:cBhvr>
                                      <p:to>
                                        <p:strVal val="visible"/>
                                      </p:to>
                                    </p:set>
                                    <p:anim calcmode="lin" valueType="num">
                                      <p:cBhvr additive="base">
                                        <p:cTn id="19" dur="500" fill="hold"/>
                                        <p:tgtEl>
                                          <p:spTgt spid="31748"/>
                                        </p:tgtEl>
                                        <p:attrNameLst>
                                          <p:attrName>ppt_x</p:attrName>
                                        </p:attrNameLst>
                                      </p:cBhvr>
                                      <p:tavLst>
                                        <p:tav tm="0">
                                          <p:val>
                                            <p:strVal val="1+#ppt_w/2"/>
                                          </p:val>
                                        </p:tav>
                                        <p:tav tm="100000">
                                          <p:val>
                                            <p:strVal val="#ppt_x"/>
                                          </p:val>
                                        </p:tav>
                                      </p:tavLst>
                                    </p:anim>
                                    <p:anim calcmode="lin" valueType="num">
                                      <p:cBhvr additive="base">
                                        <p:cTn id="20" dur="500" fill="hold"/>
                                        <p:tgtEl>
                                          <p:spTgt spid="31748"/>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1" presetClass="entr" presetSubtype="1" fill="hold" grpId="0" nodeType="afterEffect">
                                  <p:stCondLst>
                                    <p:cond delay="0"/>
                                  </p:stCondLst>
                                  <p:childTnLst>
                                    <p:set>
                                      <p:cBhvr>
                                        <p:cTn id="23" dur="1" fill="hold">
                                          <p:stCondLst>
                                            <p:cond delay="0"/>
                                          </p:stCondLst>
                                        </p:cTn>
                                        <p:tgtEl>
                                          <p:spTgt spid="31759"/>
                                        </p:tgtEl>
                                        <p:attrNameLst>
                                          <p:attrName>style.visibility</p:attrName>
                                        </p:attrNameLst>
                                      </p:cBhvr>
                                      <p:to>
                                        <p:strVal val="visible"/>
                                      </p:to>
                                    </p:set>
                                    <p:animEffect transition="in" filter="wheel(1)">
                                      <p:cBhvr>
                                        <p:cTn id="24" dur="2000"/>
                                        <p:tgtEl>
                                          <p:spTgt spid="31759"/>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1749"/>
                                        </p:tgtEl>
                                        <p:attrNameLst>
                                          <p:attrName>style.visibility</p:attrName>
                                        </p:attrNameLst>
                                      </p:cBhvr>
                                      <p:to>
                                        <p:strVal val="visible"/>
                                      </p:to>
                                    </p:set>
                                    <p:animEffect transition="in" filter="wheel(1)">
                                      <p:cBhvr>
                                        <p:cTn id="27" dur="2000"/>
                                        <p:tgtEl>
                                          <p:spTgt spid="31749"/>
                                        </p:tgtEl>
                                      </p:cBhvr>
                                    </p:animEffect>
                                  </p:childTnLst>
                                </p:cTn>
                              </p:par>
                            </p:childTnLst>
                          </p:cTn>
                        </p:par>
                        <p:par>
                          <p:cTn id="28" fill="hold">
                            <p:stCondLst>
                              <p:cond delay="3480"/>
                            </p:stCondLst>
                            <p:childTnLst>
                              <p:par>
                                <p:cTn id="29" presetID="31" presetClass="entr" presetSubtype="0" fill="hold" grpId="0" nodeType="afterEffect">
                                  <p:stCondLst>
                                    <p:cond delay="0"/>
                                  </p:stCondLst>
                                  <p:childTnLst>
                                    <p:set>
                                      <p:cBhvr>
                                        <p:cTn id="30" dur="1" fill="hold">
                                          <p:stCondLst>
                                            <p:cond delay="0"/>
                                          </p:stCondLst>
                                        </p:cTn>
                                        <p:tgtEl>
                                          <p:spTgt spid="31760"/>
                                        </p:tgtEl>
                                        <p:attrNameLst>
                                          <p:attrName>style.visibility</p:attrName>
                                        </p:attrNameLst>
                                      </p:cBhvr>
                                      <p:to>
                                        <p:strVal val="visible"/>
                                      </p:to>
                                    </p:set>
                                    <p:anim calcmode="lin" valueType="num">
                                      <p:cBhvr>
                                        <p:cTn id="31" dur="500" fill="hold"/>
                                        <p:tgtEl>
                                          <p:spTgt spid="31760"/>
                                        </p:tgtEl>
                                        <p:attrNameLst>
                                          <p:attrName>ppt_w</p:attrName>
                                        </p:attrNameLst>
                                      </p:cBhvr>
                                      <p:tavLst>
                                        <p:tav tm="0">
                                          <p:val>
                                            <p:fltVal val="0"/>
                                          </p:val>
                                        </p:tav>
                                        <p:tav tm="100000">
                                          <p:val>
                                            <p:strVal val="#ppt_w"/>
                                          </p:val>
                                        </p:tav>
                                      </p:tavLst>
                                    </p:anim>
                                    <p:anim calcmode="lin" valueType="num">
                                      <p:cBhvr>
                                        <p:cTn id="32" dur="500" fill="hold"/>
                                        <p:tgtEl>
                                          <p:spTgt spid="31760"/>
                                        </p:tgtEl>
                                        <p:attrNameLst>
                                          <p:attrName>ppt_h</p:attrName>
                                        </p:attrNameLst>
                                      </p:cBhvr>
                                      <p:tavLst>
                                        <p:tav tm="0">
                                          <p:val>
                                            <p:fltVal val="0"/>
                                          </p:val>
                                        </p:tav>
                                        <p:tav tm="100000">
                                          <p:val>
                                            <p:strVal val="#ppt_h"/>
                                          </p:val>
                                        </p:tav>
                                      </p:tavLst>
                                    </p:anim>
                                    <p:anim calcmode="lin" valueType="num">
                                      <p:cBhvr>
                                        <p:cTn id="33" dur="500" fill="hold"/>
                                        <p:tgtEl>
                                          <p:spTgt spid="31760"/>
                                        </p:tgtEl>
                                        <p:attrNameLst>
                                          <p:attrName>style.rotation</p:attrName>
                                        </p:attrNameLst>
                                      </p:cBhvr>
                                      <p:tavLst>
                                        <p:tav tm="0">
                                          <p:val>
                                            <p:fltVal val="90"/>
                                          </p:val>
                                        </p:tav>
                                        <p:tav tm="100000">
                                          <p:val>
                                            <p:fltVal val="0"/>
                                          </p:val>
                                        </p:tav>
                                      </p:tavLst>
                                    </p:anim>
                                    <p:animEffect transition="in" filter="fade">
                                      <p:cBhvr>
                                        <p:cTn id="34" dur="500"/>
                                        <p:tgtEl>
                                          <p:spTgt spid="31760"/>
                                        </p:tgtEl>
                                      </p:cBhvr>
                                    </p:animEffect>
                                  </p:childTnLst>
                                </p:cTn>
                              </p:par>
                            </p:childTnLst>
                          </p:cTn>
                        </p:par>
                        <p:par>
                          <p:cTn id="35" fill="hold">
                            <p:stCondLst>
                              <p:cond delay="3980"/>
                            </p:stCondLst>
                            <p:childTnLst>
                              <p:par>
                                <p:cTn id="36" presetID="22" presetClass="entr" presetSubtype="8" fill="hold" nodeType="afterEffect">
                                  <p:stCondLst>
                                    <p:cond delay="0"/>
                                  </p:stCondLst>
                                  <p:childTnLst>
                                    <p:set>
                                      <p:cBhvr>
                                        <p:cTn id="37" dur="1" fill="hold">
                                          <p:stCondLst>
                                            <p:cond delay="0"/>
                                          </p:stCondLst>
                                        </p:cTn>
                                        <p:tgtEl>
                                          <p:spTgt spid="31750"/>
                                        </p:tgtEl>
                                        <p:attrNameLst>
                                          <p:attrName>style.visibility</p:attrName>
                                        </p:attrNameLst>
                                      </p:cBhvr>
                                      <p:to>
                                        <p:strVal val="visible"/>
                                      </p:to>
                                    </p:set>
                                    <p:animEffect transition="in" filter="wipe(left)">
                                      <p:cBhvr>
                                        <p:cTn id="38" dur="500"/>
                                        <p:tgtEl>
                                          <p:spTgt spid="31750"/>
                                        </p:tgtEl>
                                      </p:cBhvr>
                                    </p:animEffect>
                                  </p:childTnLst>
                                </p:cTn>
                              </p:par>
                              <p:par>
                                <p:cTn id="39" presetID="22" presetClass="entr" presetSubtype="8" fill="hold" nodeType="withEffect">
                                  <p:stCondLst>
                                    <p:cond delay="0"/>
                                  </p:stCondLst>
                                  <p:childTnLst>
                                    <p:set>
                                      <p:cBhvr>
                                        <p:cTn id="40" dur="1" fill="hold">
                                          <p:stCondLst>
                                            <p:cond delay="0"/>
                                          </p:stCondLst>
                                        </p:cTn>
                                        <p:tgtEl>
                                          <p:spTgt spid="31751"/>
                                        </p:tgtEl>
                                        <p:attrNameLst>
                                          <p:attrName>style.visibility</p:attrName>
                                        </p:attrNameLst>
                                      </p:cBhvr>
                                      <p:to>
                                        <p:strVal val="visible"/>
                                      </p:to>
                                    </p:set>
                                    <p:animEffect transition="in" filter="wipe(left)">
                                      <p:cBhvr>
                                        <p:cTn id="41" dur="500"/>
                                        <p:tgtEl>
                                          <p:spTgt spid="31751"/>
                                        </p:tgtEl>
                                      </p:cBhvr>
                                    </p:animEffect>
                                  </p:childTnLst>
                                </p:cTn>
                              </p:par>
                              <p:par>
                                <p:cTn id="42" presetID="22" presetClass="entr" presetSubtype="1" fill="hold" nodeType="withEffect">
                                  <p:stCondLst>
                                    <p:cond delay="0"/>
                                  </p:stCondLst>
                                  <p:childTnLst>
                                    <p:set>
                                      <p:cBhvr>
                                        <p:cTn id="43" dur="1" fill="hold">
                                          <p:stCondLst>
                                            <p:cond delay="0"/>
                                          </p:stCondLst>
                                        </p:cTn>
                                        <p:tgtEl>
                                          <p:spTgt spid="31752"/>
                                        </p:tgtEl>
                                        <p:attrNameLst>
                                          <p:attrName>style.visibility</p:attrName>
                                        </p:attrNameLst>
                                      </p:cBhvr>
                                      <p:to>
                                        <p:strVal val="visible"/>
                                      </p:to>
                                    </p:set>
                                    <p:animEffect transition="in" filter="wipe(up)">
                                      <p:cBhvr>
                                        <p:cTn id="44" dur="500"/>
                                        <p:tgtEl>
                                          <p:spTgt spid="31752"/>
                                        </p:tgtEl>
                                      </p:cBhvr>
                                    </p:animEffect>
                                  </p:childTnLst>
                                </p:cTn>
                              </p:par>
                            </p:childTnLst>
                          </p:cTn>
                        </p:par>
                        <p:par>
                          <p:cTn id="45" fill="hold">
                            <p:stCondLst>
                              <p:cond delay="4480"/>
                            </p:stCondLst>
                            <p:childTnLst>
                              <p:par>
                                <p:cTn id="46" presetID="10" presetClass="entr" presetSubtype="0" fill="hold" grpId="0" nodeType="afterEffect">
                                  <p:stCondLst>
                                    <p:cond delay="0"/>
                                  </p:stCondLst>
                                  <p:childTnLst>
                                    <p:set>
                                      <p:cBhvr>
                                        <p:cTn id="47" dur="1" fill="hold">
                                          <p:stCondLst>
                                            <p:cond delay="0"/>
                                          </p:stCondLst>
                                        </p:cTn>
                                        <p:tgtEl>
                                          <p:spTgt spid="31754"/>
                                        </p:tgtEl>
                                        <p:attrNameLst>
                                          <p:attrName>style.visibility</p:attrName>
                                        </p:attrNameLst>
                                      </p:cBhvr>
                                      <p:to>
                                        <p:strVal val="visible"/>
                                      </p:to>
                                    </p:set>
                                    <p:anim calcmode="lin" valueType="num">
                                      <p:cBhvr>
                                        <p:cTn id="48" dur="500" fill="hold"/>
                                        <p:tgtEl>
                                          <p:spTgt spid="31754"/>
                                        </p:tgtEl>
                                        <p:attrNameLst>
                                          <p:attrName>ppt_w</p:attrName>
                                        </p:attrNameLst>
                                      </p:cBhvr>
                                      <p:tavLst>
                                        <p:tav tm="0">
                                          <p:val>
                                            <p:fltVal val="0"/>
                                          </p:val>
                                        </p:tav>
                                        <p:tav tm="100000">
                                          <p:val>
                                            <p:strVal val="#ppt_w"/>
                                          </p:val>
                                        </p:tav>
                                      </p:tavLst>
                                    </p:anim>
                                    <p:anim calcmode="lin" valueType="num">
                                      <p:cBhvr>
                                        <p:cTn id="49" dur="500" fill="hold"/>
                                        <p:tgtEl>
                                          <p:spTgt spid="31754"/>
                                        </p:tgtEl>
                                        <p:attrNameLst>
                                          <p:attrName>ppt_h</p:attrName>
                                        </p:attrNameLst>
                                      </p:cBhvr>
                                      <p:tavLst>
                                        <p:tav tm="0">
                                          <p:val>
                                            <p:fltVal val="0"/>
                                          </p:val>
                                        </p:tav>
                                        <p:tav tm="100000">
                                          <p:val>
                                            <p:strVal val="#ppt_h"/>
                                          </p:val>
                                        </p:tav>
                                      </p:tavLst>
                                    </p:anim>
                                    <p:animEffect transition="in" filter="fade">
                                      <p:cBhvr>
                                        <p:cTn id="50" dur="500"/>
                                        <p:tgtEl>
                                          <p:spTgt spid="3175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753"/>
                                        </p:tgtEl>
                                        <p:attrNameLst>
                                          <p:attrName>style.visibility</p:attrName>
                                        </p:attrNameLst>
                                      </p:cBhvr>
                                      <p:to>
                                        <p:strVal val="visible"/>
                                      </p:to>
                                    </p:set>
                                    <p:anim calcmode="lin" valueType="num">
                                      <p:cBhvr>
                                        <p:cTn id="53" dur="500" fill="hold"/>
                                        <p:tgtEl>
                                          <p:spTgt spid="31753"/>
                                        </p:tgtEl>
                                        <p:attrNameLst>
                                          <p:attrName>ppt_w</p:attrName>
                                        </p:attrNameLst>
                                      </p:cBhvr>
                                      <p:tavLst>
                                        <p:tav tm="0">
                                          <p:val>
                                            <p:fltVal val="0"/>
                                          </p:val>
                                        </p:tav>
                                        <p:tav tm="100000">
                                          <p:val>
                                            <p:strVal val="#ppt_w"/>
                                          </p:val>
                                        </p:tav>
                                      </p:tavLst>
                                    </p:anim>
                                    <p:anim calcmode="lin" valueType="num">
                                      <p:cBhvr>
                                        <p:cTn id="54" dur="500" fill="hold"/>
                                        <p:tgtEl>
                                          <p:spTgt spid="31753"/>
                                        </p:tgtEl>
                                        <p:attrNameLst>
                                          <p:attrName>ppt_h</p:attrName>
                                        </p:attrNameLst>
                                      </p:cBhvr>
                                      <p:tavLst>
                                        <p:tav tm="0">
                                          <p:val>
                                            <p:fltVal val="0"/>
                                          </p:val>
                                        </p:tav>
                                        <p:tav tm="100000">
                                          <p:val>
                                            <p:strVal val="#ppt_h"/>
                                          </p:val>
                                        </p:tav>
                                      </p:tavLst>
                                    </p:anim>
                                    <p:animEffect transition="in" filter="fade">
                                      <p:cBhvr>
                                        <p:cTn id="55" dur="500"/>
                                        <p:tgtEl>
                                          <p:spTgt spid="317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756"/>
                                        </p:tgtEl>
                                        <p:attrNameLst>
                                          <p:attrName>style.visibility</p:attrName>
                                        </p:attrNameLst>
                                      </p:cBhvr>
                                      <p:to>
                                        <p:strVal val="visible"/>
                                      </p:to>
                                    </p:set>
                                    <p:anim calcmode="lin" valueType="num">
                                      <p:cBhvr>
                                        <p:cTn id="58" dur="500" fill="hold"/>
                                        <p:tgtEl>
                                          <p:spTgt spid="31756"/>
                                        </p:tgtEl>
                                        <p:attrNameLst>
                                          <p:attrName>ppt_w</p:attrName>
                                        </p:attrNameLst>
                                      </p:cBhvr>
                                      <p:tavLst>
                                        <p:tav tm="0">
                                          <p:val>
                                            <p:fltVal val="0"/>
                                          </p:val>
                                        </p:tav>
                                        <p:tav tm="100000">
                                          <p:val>
                                            <p:strVal val="#ppt_w"/>
                                          </p:val>
                                        </p:tav>
                                      </p:tavLst>
                                    </p:anim>
                                    <p:anim calcmode="lin" valueType="num">
                                      <p:cBhvr>
                                        <p:cTn id="59" dur="500" fill="hold"/>
                                        <p:tgtEl>
                                          <p:spTgt spid="31756"/>
                                        </p:tgtEl>
                                        <p:attrNameLst>
                                          <p:attrName>ppt_h</p:attrName>
                                        </p:attrNameLst>
                                      </p:cBhvr>
                                      <p:tavLst>
                                        <p:tav tm="0">
                                          <p:val>
                                            <p:fltVal val="0"/>
                                          </p:val>
                                        </p:tav>
                                        <p:tav tm="100000">
                                          <p:val>
                                            <p:strVal val="#ppt_h"/>
                                          </p:val>
                                        </p:tav>
                                      </p:tavLst>
                                    </p:anim>
                                    <p:animEffect transition="in" filter="fade">
                                      <p:cBhvr>
                                        <p:cTn id="60" dur="500"/>
                                        <p:tgtEl>
                                          <p:spTgt spid="3175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1755"/>
                                        </p:tgtEl>
                                        <p:attrNameLst>
                                          <p:attrName>style.visibility</p:attrName>
                                        </p:attrNameLst>
                                      </p:cBhvr>
                                      <p:to>
                                        <p:strVal val="visible"/>
                                      </p:to>
                                    </p:set>
                                    <p:anim calcmode="lin" valueType="num">
                                      <p:cBhvr>
                                        <p:cTn id="63" dur="500" fill="hold"/>
                                        <p:tgtEl>
                                          <p:spTgt spid="31755"/>
                                        </p:tgtEl>
                                        <p:attrNameLst>
                                          <p:attrName>ppt_w</p:attrName>
                                        </p:attrNameLst>
                                      </p:cBhvr>
                                      <p:tavLst>
                                        <p:tav tm="0">
                                          <p:val>
                                            <p:fltVal val="0"/>
                                          </p:val>
                                        </p:tav>
                                        <p:tav tm="100000">
                                          <p:val>
                                            <p:strVal val="#ppt_w"/>
                                          </p:val>
                                        </p:tav>
                                      </p:tavLst>
                                    </p:anim>
                                    <p:anim calcmode="lin" valueType="num">
                                      <p:cBhvr>
                                        <p:cTn id="64" dur="500" fill="hold"/>
                                        <p:tgtEl>
                                          <p:spTgt spid="31755"/>
                                        </p:tgtEl>
                                        <p:attrNameLst>
                                          <p:attrName>ppt_h</p:attrName>
                                        </p:attrNameLst>
                                      </p:cBhvr>
                                      <p:tavLst>
                                        <p:tav tm="0">
                                          <p:val>
                                            <p:fltVal val="0"/>
                                          </p:val>
                                        </p:tav>
                                        <p:tav tm="100000">
                                          <p:val>
                                            <p:strVal val="#ppt_h"/>
                                          </p:val>
                                        </p:tav>
                                      </p:tavLst>
                                    </p:anim>
                                    <p:animEffect transition="in" filter="fade">
                                      <p:cBhvr>
                                        <p:cTn id="65" dur="500"/>
                                        <p:tgtEl>
                                          <p:spTgt spid="3175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758"/>
                                        </p:tgtEl>
                                        <p:attrNameLst>
                                          <p:attrName>style.visibility</p:attrName>
                                        </p:attrNameLst>
                                      </p:cBhvr>
                                      <p:to>
                                        <p:strVal val="visible"/>
                                      </p:to>
                                    </p:set>
                                    <p:anim calcmode="lin" valueType="num">
                                      <p:cBhvr>
                                        <p:cTn id="68" dur="500" fill="hold"/>
                                        <p:tgtEl>
                                          <p:spTgt spid="31758"/>
                                        </p:tgtEl>
                                        <p:attrNameLst>
                                          <p:attrName>ppt_w</p:attrName>
                                        </p:attrNameLst>
                                      </p:cBhvr>
                                      <p:tavLst>
                                        <p:tav tm="0">
                                          <p:val>
                                            <p:fltVal val="0"/>
                                          </p:val>
                                        </p:tav>
                                        <p:tav tm="100000">
                                          <p:val>
                                            <p:strVal val="#ppt_w"/>
                                          </p:val>
                                        </p:tav>
                                      </p:tavLst>
                                    </p:anim>
                                    <p:anim calcmode="lin" valueType="num">
                                      <p:cBhvr>
                                        <p:cTn id="69" dur="500" fill="hold"/>
                                        <p:tgtEl>
                                          <p:spTgt spid="31758"/>
                                        </p:tgtEl>
                                        <p:attrNameLst>
                                          <p:attrName>ppt_h</p:attrName>
                                        </p:attrNameLst>
                                      </p:cBhvr>
                                      <p:tavLst>
                                        <p:tav tm="0">
                                          <p:val>
                                            <p:fltVal val="0"/>
                                          </p:val>
                                        </p:tav>
                                        <p:tav tm="100000">
                                          <p:val>
                                            <p:strVal val="#ppt_h"/>
                                          </p:val>
                                        </p:tav>
                                      </p:tavLst>
                                    </p:anim>
                                    <p:animEffect transition="in" filter="fade">
                                      <p:cBhvr>
                                        <p:cTn id="70" dur="500"/>
                                        <p:tgtEl>
                                          <p:spTgt spid="3175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1757"/>
                                        </p:tgtEl>
                                        <p:attrNameLst>
                                          <p:attrName>style.visibility</p:attrName>
                                        </p:attrNameLst>
                                      </p:cBhvr>
                                      <p:to>
                                        <p:strVal val="visible"/>
                                      </p:to>
                                    </p:set>
                                    <p:anim calcmode="lin" valueType="num">
                                      <p:cBhvr>
                                        <p:cTn id="73" dur="500" fill="hold"/>
                                        <p:tgtEl>
                                          <p:spTgt spid="31757"/>
                                        </p:tgtEl>
                                        <p:attrNameLst>
                                          <p:attrName>ppt_w</p:attrName>
                                        </p:attrNameLst>
                                      </p:cBhvr>
                                      <p:tavLst>
                                        <p:tav tm="0">
                                          <p:val>
                                            <p:fltVal val="0"/>
                                          </p:val>
                                        </p:tav>
                                        <p:tav tm="100000">
                                          <p:val>
                                            <p:strVal val="#ppt_w"/>
                                          </p:val>
                                        </p:tav>
                                      </p:tavLst>
                                    </p:anim>
                                    <p:anim calcmode="lin" valueType="num">
                                      <p:cBhvr>
                                        <p:cTn id="74" dur="500" fill="hold"/>
                                        <p:tgtEl>
                                          <p:spTgt spid="31757"/>
                                        </p:tgtEl>
                                        <p:attrNameLst>
                                          <p:attrName>ppt_h</p:attrName>
                                        </p:attrNameLst>
                                      </p:cBhvr>
                                      <p:tavLst>
                                        <p:tav tm="0">
                                          <p:val>
                                            <p:fltVal val="0"/>
                                          </p:val>
                                        </p:tav>
                                        <p:tav tm="100000">
                                          <p:val>
                                            <p:strVal val="#ppt_h"/>
                                          </p:val>
                                        </p:tav>
                                      </p:tavLst>
                                    </p:anim>
                                    <p:animEffect transition="in" filter="fade">
                                      <p:cBhvr>
                                        <p:cTn id="75" dur="500"/>
                                        <p:tgtEl>
                                          <p:spTgt spid="31757"/>
                                        </p:tgtEl>
                                      </p:cBhvr>
                                    </p:animEffect>
                                  </p:childTnLst>
                                </p:cTn>
                              </p:par>
                            </p:childTnLst>
                          </p:cTn>
                        </p:par>
                        <p:par>
                          <p:cTn id="76" fill="hold">
                            <p:stCondLst>
                              <p:cond delay="4980"/>
                            </p:stCondLst>
                            <p:childTnLst>
                              <p:par>
                                <p:cTn id="77" presetID="31" presetClass="entr" presetSubtype="0" fill="hold" grpId="0" nodeType="afterEffect">
                                  <p:stCondLst>
                                    <p:cond delay="0"/>
                                  </p:stCondLst>
                                  <p:childTnLst>
                                    <p:set>
                                      <p:cBhvr>
                                        <p:cTn id="78" dur="1" fill="hold">
                                          <p:stCondLst>
                                            <p:cond delay="0"/>
                                          </p:stCondLst>
                                        </p:cTn>
                                        <p:tgtEl>
                                          <p:spTgt spid="31763"/>
                                        </p:tgtEl>
                                        <p:attrNameLst>
                                          <p:attrName>style.visibility</p:attrName>
                                        </p:attrNameLst>
                                      </p:cBhvr>
                                      <p:to>
                                        <p:strVal val="visible"/>
                                      </p:to>
                                    </p:set>
                                    <p:anim calcmode="lin" valueType="num">
                                      <p:cBhvr>
                                        <p:cTn id="79" dur="500" fill="hold"/>
                                        <p:tgtEl>
                                          <p:spTgt spid="31763"/>
                                        </p:tgtEl>
                                        <p:attrNameLst>
                                          <p:attrName>ppt_w</p:attrName>
                                        </p:attrNameLst>
                                      </p:cBhvr>
                                      <p:tavLst>
                                        <p:tav tm="0">
                                          <p:val>
                                            <p:fltVal val="0"/>
                                          </p:val>
                                        </p:tav>
                                        <p:tav tm="100000">
                                          <p:val>
                                            <p:strVal val="#ppt_w"/>
                                          </p:val>
                                        </p:tav>
                                      </p:tavLst>
                                    </p:anim>
                                    <p:anim calcmode="lin" valueType="num">
                                      <p:cBhvr>
                                        <p:cTn id="80" dur="500" fill="hold"/>
                                        <p:tgtEl>
                                          <p:spTgt spid="31763"/>
                                        </p:tgtEl>
                                        <p:attrNameLst>
                                          <p:attrName>ppt_h</p:attrName>
                                        </p:attrNameLst>
                                      </p:cBhvr>
                                      <p:tavLst>
                                        <p:tav tm="0">
                                          <p:val>
                                            <p:fltVal val="0"/>
                                          </p:val>
                                        </p:tav>
                                        <p:tav tm="100000">
                                          <p:val>
                                            <p:strVal val="#ppt_h"/>
                                          </p:val>
                                        </p:tav>
                                      </p:tavLst>
                                    </p:anim>
                                    <p:anim calcmode="lin" valueType="num">
                                      <p:cBhvr>
                                        <p:cTn id="81" dur="500" fill="hold"/>
                                        <p:tgtEl>
                                          <p:spTgt spid="31763"/>
                                        </p:tgtEl>
                                        <p:attrNameLst>
                                          <p:attrName>style.rotation</p:attrName>
                                        </p:attrNameLst>
                                      </p:cBhvr>
                                      <p:tavLst>
                                        <p:tav tm="0">
                                          <p:val>
                                            <p:fltVal val="90"/>
                                          </p:val>
                                        </p:tav>
                                        <p:tav tm="100000">
                                          <p:val>
                                            <p:fltVal val="0"/>
                                          </p:val>
                                        </p:tav>
                                      </p:tavLst>
                                    </p:anim>
                                    <p:animEffect transition="in" filter="fade">
                                      <p:cBhvr>
                                        <p:cTn id="82" dur="500"/>
                                        <p:tgtEl>
                                          <p:spTgt spid="31763"/>
                                        </p:tgtEl>
                                      </p:cBhvr>
                                    </p:animEffect>
                                  </p:childTnLst>
                                </p:cTn>
                              </p:par>
                            </p:childTnLst>
                          </p:cTn>
                        </p:par>
                        <p:par>
                          <p:cTn id="83" fill="hold">
                            <p:stCondLst>
                              <p:cond delay="5480"/>
                            </p:stCondLst>
                            <p:childTnLst>
                              <p:par>
                                <p:cTn id="84" presetID="22" presetClass="entr" presetSubtype="8" fill="hold" grpId="0" nodeType="afterEffect">
                                  <p:stCondLst>
                                    <p:cond delay="0"/>
                                  </p:stCondLst>
                                  <p:childTnLst>
                                    <p:set>
                                      <p:cBhvr>
                                        <p:cTn id="85" dur="1" fill="hold">
                                          <p:stCondLst>
                                            <p:cond delay="0"/>
                                          </p:stCondLst>
                                        </p:cTn>
                                        <p:tgtEl>
                                          <p:spTgt spid="31764"/>
                                        </p:tgtEl>
                                        <p:attrNameLst>
                                          <p:attrName>style.visibility</p:attrName>
                                        </p:attrNameLst>
                                      </p:cBhvr>
                                      <p:to>
                                        <p:strVal val="visible"/>
                                      </p:to>
                                    </p:set>
                                    <p:animEffect transition="in" filter="wipe(left)">
                                      <p:cBhvr>
                                        <p:cTn id="86" dur="500"/>
                                        <p:tgtEl>
                                          <p:spTgt spid="31764"/>
                                        </p:tgtEl>
                                      </p:cBhvr>
                                    </p:animEffect>
                                  </p:childTnLst>
                                </p:cTn>
                              </p:par>
                            </p:childTnLst>
                          </p:cTn>
                        </p:par>
                        <p:par>
                          <p:cTn id="87" fill="hold">
                            <p:stCondLst>
                              <p:cond delay="5980"/>
                            </p:stCondLst>
                            <p:childTnLst>
                              <p:par>
                                <p:cTn id="88" presetID="31" presetClass="entr" presetSubtype="0" fill="hold" grpId="0" nodeType="afterEffect">
                                  <p:stCondLst>
                                    <p:cond delay="0"/>
                                  </p:stCondLst>
                                  <p:childTnLst>
                                    <p:set>
                                      <p:cBhvr>
                                        <p:cTn id="89" dur="1" fill="hold">
                                          <p:stCondLst>
                                            <p:cond delay="0"/>
                                          </p:stCondLst>
                                        </p:cTn>
                                        <p:tgtEl>
                                          <p:spTgt spid="31762"/>
                                        </p:tgtEl>
                                        <p:attrNameLst>
                                          <p:attrName>style.visibility</p:attrName>
                                        </p:attrNameLst>
                                      </p:cBhvr>
                                      <p:to>
                                        <p:strVal val="visible"/>
                                      </p:to>
                                    </p:set>
                                    <p:anim calcmode="lin" valueType="num">
                                      <p:cBhvr>
                                        <p:cTn id="90" dur="500" fill="hold"/>
                                        <p:tgtEl>
                                          <p:spTgt spid="31762"/>
                                        </p:tgtEl>
                                        <p:attrNameLst>
                                          <p:attrName>ppt_w</p:attrName>
                                        </p:attrNameLst>
                                      </p:cBhvr>
                                      <p:tavLst>
                                        <p:tav tm="0">
                                          <p:val>
                                            <p:fltVal val="0"/>
                                          </p:val>
                                        </p:tav>
                                        <p:tav tm="100000">
                                          <p:val>
                                            <p:strVal val="#ppt_w"/>
                                          </p:val>
                                        </p:tav>
                                      </p:tavLst>
                                    </p:anim>
                                    <p:anim calcmode="lin" valueType="num">
                                      <p:cBhvr>
                                        <p:cTn id="91" dur="500" fill="hold"/>
                                        <p:tgtEl>
                                          <p:spTgt spid="31762"/>
                                        </p:tgtEl>
                                        <p:attrNameLst>
                                          <p:attrName>ppt_h</p:attrName>
                                        </p:attrNameLst>
                                      </p:cBhvr>
                                      <p:tavLst>
                                        <p:tav tm="0">
                                          <p:val>
                                            <p:fltVal val="0"/>
                                          </p:val>
                                        </p:tav>
                                        <p:tav tm="100000">
                                          <p:val>
                                            <p:strVal val="#ppt_h"/>
                                          </p:val>
                                        </p:tav>
                                      </p:tavLst>
                                    </p:anim>
                                    <p:anim calcmode="lin" valueType="num">
                                      <p:cBhvr>
                                        <p:cTn id="92" dur="500" fill="hold"/>
                                        <p:tgtEl>
                                          <p:spTgt spid="31762"/>
                                        </p:tgtEl>
                                        <p:attrNameLst>
                                          <p:attrName>style.rotation</p:attrName>
                                        </p:attrNameLst>
                                      </p:cBhvr>
                                      <p:tavLst>
                                        <p:tav tm="0">
                                          <p:val>
                                            <p:fltVal val="90"/>
                                          </p:val>
                                        </p:tav>
                                        <p:tav tm="100000">
                                          <p:val>
                                            <p:fltVal val="0"/>
                                          </p:val>
                                        </p:tav>
                                      </p:tavLst>
                                    </p:anim>
                                    <p:animEffect transition="in" filter="fade">
                                      <p:cBhvr>
                                        <p:cTn id="93" dur="500"/>
                                        <p:tgtEl>
                                          <p:spTgt spid="31762"/>
                                        </p:tgtEl>
                                      </p:cBhvr>
                                    </p:animEffect>
                                  </p:childTnLst>
                                </p:cTn>
                              </p:par>
                            </p:childTnLst>
                          </p:cTn>
                        </p:par>
                        <p:par>
                          <p:cTn id="94" fill="hold">
                            <p:stCondLst>
                              <p:cond delay="6480"/>
                            </p:stCondLst>
                            <p:childTnLst>
                              <p:par>
                                <p:cTn id="95" presetID="22" presetClass="entr" presetSubtype="8" fill="hold" grpId="0" nodeType="afterEffect">
                                  <p:stCondLst>
                                    <p:cond delay="0"/>
                                  </p:stCondLst>
                                  <p:childTnLst>
                                    <p:set>
                                      <p:cBhvr>
                                        <p:cTn id="96" dur="1" fill="hold">
                                          <p:stCondLst>
                                            <p:cond delay="0"/>
                                          </p:stCondLst>
                                        </p:cTn>
                                        <p:tgtEl>
                                          <p:spTgt spid="31765"/>
                                        </p:tgtEl>
                                        <p:attrNameLst>
                                          <p:attrName>style.visibility</p:attrName>
                                        </p:attrNameLst>
                                      </p:cBhvr>
                                      <p:to>
                                        <p:strVal val="visible"/>
                                      </p:to>
                                    </p:set>
                                    <p:animEffect transition="in" filter="wipe(left)">
                                      <p:cBhvr>
                                        <p:cTn id="97" dur="500"/>
                                        <p:tgtEl>
                                          <p:spTgt spid="31765"/>
                                        </p:tgtEl>
                                      </p:cBhvr>
                                    </p:animEffect>
                                  </p:childTnLst>
                                </p:cTn>
                              </p:par>
                            </p:childTnLst>
                          </p:cTn>
                        </p:par>
                        <p:par>
                          <p:cTn id="98" fill="hold">
                            <p:stCondLst>
                              <p:cond delay="6980"/>
                            </p:stCondLst>
                            <p:childTnLst>
                              <p:par>
                                <p:cTn id="99" presetID="31" presetClass="entr" presetSubtype="0" fill="hold" grpId="0" nodeType="afterEffect">
                                  <p:stCondLst>
                                    <p:cond delay="0"/>
                                  </p:stCondLst>
                                  <p:childTnLst>
                                    <p:set>
                                      <p:cBhvr>
                                        <p:cTn id="100" dur="1" fill="hold">
                                          <p:stCondLst>
                                            <p:cond delay="0"/>
                                          </p:stCondLst>
                                        </p:cTn>
                                        <p:tgtEl>
                                          <p:spTgt spid="31761"/>
                                        </p:tgtEl>
                                        <p:attrNameLst>
                                          <p:attrName>style.visibility</p:attrName>
                                        </p:attrNameLst>
                                      </p:cBhvr>
                                      <p:to>
                                        <p:strVal val="visible"/>
                                      </p:to>
                                    </p:set>
                                    <p:anim calcmode="lin" valueType="num">
                                      <p:cBhvr>
                                        <p:cTn id="101" dur="500" fill="hold"/>
                                        <p:tgtEl>
                                          <p:spTgt spid="31761"/>
                                        </p:tgtEl>
                                        <p:attrNameLst>
                                          <p:attrName>ppt_w</p:attrName>
                                        </p:attrNameLst>
                                      </p:cBhvr>
                                      <p:tavLst>
                                        <p:tav tm="0">
                                          <p:val>
                                            <p:fltVal val="0"/>
                                          </p:val>
                                        </p:tav>
                                        <p:tav tm="100000">
                                          <p:val>
                                            <p:strVal val="#ppt_w"/>
                                          </p:val>
                                        </p:tav>
                                      </p:tavLst>
                                    </p:anim>
                                    <p:anim calcmode="lin" valueType="num">
                                      <p:cBhvr>
                                        <p:cTn id="102" dur="500" fill="hold"/>
                                        <p:tgtEl>
                                          <p:spTgt spid="31761"/>
                                        </p:tgtEl>
                                        <p:attrNameLst>
                                          <p:attrName>ppt_h</p:attrName>
                                        </p:attrNameLst>
                                      </p:cBhvr>
                                      <p:tavLst>
                                        <p:tav tm="0">
                                          <p:val>
                                            <p:fltVal val="0"/>
                                          </p:val>
                                        </p:tav>
                                        <p:tav tm="100000">
                                          <p:val>
                                            <p:strVal val="#ppt_h"/>
                                          </p:val>
                                        </p:tav>
                                      </p:tavLst>
                                    </p:anim>
                                    <p:anim calcmode="lin" valueType="num">
                                      <p:cBhvr>
                                        <p:cTn id="103" dur="500" fill="hold"/>
                                        <p:tgtEl>
                                          <p:spTgt spid="31761"/>
                                        </p:tgtEl>
                                        <p:attrNameLst>
                                          <p:attrName>style.rotation</p:attrName>
                                        </p:attrNameLst>
                                      </p:cBhvr>
                                      <p:tavLst>
                                        <p:tav tm="0">
                                          <p:val>
                                            <p:fltVal val="90"/>
                                          </p:val>
                                        </p:tav>
                                        <p:tav tm="100000">
                                          <p:val>
                                            <p:fltVal val="0"/>
                                          </p:val>
                                        </p:tav>
                                      </p:tavLst>
                                    </p:anim>
                                    <p:animEffect transition="in" filter="fade">
                                      <p:cBhvr>
                                        <p:cTn id="104" dur="500"/>
                                        <p:tgtEl>
                                          <p:spTgt spid="31761"/>
                                        </p:tgtEl>
                                      </p:cBhvr>
                                    </p:animEffect>
                                  </p:childTnLst>
                                </p:cTn>
                              </p:par>
                            </p:childTnLst>
                          </p:cTn>
                        </p:par>
                        <p:par>
                          <p:cTn id="105" fill="hold">
                            <p:stCondLst>
                              <p:cond delay="7480"/>
                            </p:stCondLst>
                            <p:childTnLst>
                              <p:par>
                                <p:cTn id="106" presetID="22" presetClass="entr" presetSubtype="8" fill="hold" grpId="0" nodeType="afterEffect">
                                  <p:stCondLst>
                                    <p:cond delay="0"/>
                                  </p:stCondLst>
                                  <p:childTnLst>
                                    <p:set>
                                      <p:cBhvr>
                                        <p:cTn id="107" dur="1" fill="hold">
                                          <p:stCondLst>
                                            <p:cond delay="0"/>
                                          </p:stCondLst>
                                        </p:cTn>
                                        <p:tgtEl>
                                          <p:spTgt spid="31766"/>
                                        </p:tgtEl>
                                        <p:attrNameLst>
                                          <p:attrName>style.visibility</p:attrName>
                                        </p:attrNameLst>
                                      </p:cBhvr>
                                      <p:to>
                                        <p:strVal val="visible"/>
                                      </p:to>
                                    </p:set>
                                    <p:animEffect transition="in" filter="wipe(left)">
                                      <p:cBhvr>
                                        <p:cTn id="108" dur="500"/>
                                        <p:tgtEl>
                                          <p:spTgt spid="31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9" grpId="0" animBg="1"/>
      <p:bldP spid="31753" grpId="0" animBg="1"/>
      <p:bldP spid="31754" grpId="0" animBg="1"/>
      <p:bldP spid="31755" grpId="0" animBg="1"/>
      <p:bldP spid="31756" grpId="0" animBg="1"/>
      <p:bldP spid="31757" grpId="0" animBg="1"/>
      <p:bldP spid="31758" grpId="0" animBg="1"/>
      <p:bldP spid="31759" grpId="0" animBg="1"/>
      <p:bldP spid="31760" grpId="0"/>
      <p:bldP spid="31761" grpId="0"/>
      <p:bldP spid="31762" grpId="0"/>
      <p:bldP spid="31763" grpId="0"/>
      <p:bldP spid="31764" grpId="0"/>
      <p:bldP spid="31765" grpId="0"/>
      <p:bldP spid="317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277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277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2773" name="矩形 18"/>
          <p:cNvSpPr/>
          <p:nvPr/>
        </p:nvSpPr>
        <p:spPr>
          <a:xfrm>
            <a:off x="4752975" y="1160463"/>
            <a:ext cx="6818313" cy="5148262"/>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4" name="矩形 19"/>
          <p:cNvSpPr/>
          <p:nvPr/>
        </p:nvSpPr>
        <p:spPr>
          <a:xfrm>
            <a:off x="763588" y="1538288"/>
            <a:ext cx="4711700" cy="4392612"/>
          </a:xfrm>
          <a:prstGeom prst="rect">
            <a:avLst/>
          </a:prstGeom>
          <a:solidFill>
            <a:srgbClr val="E2E1E1">
              <a:alpha val="70000"/>
            </a:srgbClr>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5" name="Freeform 7"/>
          <p:cNvSpPr>
            <a:spLocks noEditPoints="1"/>
          </p:cNvSpPr>
          <p:nvPr/>
        </p:nvSpPr>
        <p:spPr>
          <a:xfrm>
            <a:off x="985838" y="4941888"/>
            <a:ext cx="581025" cy="579437"/>
          </a:xfrm>
          <a:custGeom>
            <a:avLst/>
            <a:gdLst/>
            <a:ahLst/>
            <a:cxnLst>
              <a:cxn ang="0">
                <a:pos x="212588559" y="0"/>
              </a:cxn>
              <a:cxn ang="0">
                <a:pos x="425177118" y="211428096"/>
              </a:cxn>
              <a:cxn ang="0">
                <a:pos x="212588559" y="422855462"/>
              </a:cxn>
              <a:cxn ang="0">
                <a:pos x="0" y="211428096"/>
              </a:cxn>
              <a:cxn ang="0">
                <a:pos x="212588559" y="0"/>
              </a:cxn>
              <a:cxn ang="0">
                <a:pos x="77645869" y="117163767"/>
              </a:cxn>
              <a:cxn ang="0">
                <a:pos x="117807575" y="77222021"/>
              </a:cxn>
              <a:cxn ang="0">
                <a:pos x="212588559" y="170952889"/>
              </a:cxn>
              <a:cxn ang="0">
                <a:pos x="307369543" y="77222021"/>
              </a:cxn>
              <a:cxn ang="0">
                <a:pos x="347531249" y="117163767"/>
              </a:cxn>
              <a:cxn ang="0">
                <a:pos x="253285921" y="211428096"/>
              </a:cxn>
              <a:cxn ang="0">
                <a:pos x="347531249" y="305691695"/>
              </a:cxn>
              <a:cxn ang="0">
                <a:pos x="307369543" y="345633441"/>
              </a:cxn>
              <a:cxn ang="0">
                <a:pos x="212588559" y="251902573"/>
              </a:cxn>
              <a:cxn ang="0">
                <a:pos x="117807575" y="345633441"/>
              </a:cxn>
              <a:cxn ang="0">
                <a:pos x="77645869" y="305691695"/>
              </a:cxn>
              <a:cxn ang="0">
                <a:pos x="171891197" y="211428096"/>
              </a:cxn>
              <a:cxn ang="0">
                <a:pos x="77645869" y="117163767"/>
              </a:cxn>
            </a:cxnLst>
            <a:rect l="0" t="0" r="0" b="0"/>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alpha val="100000"/>
            </a:schemeClr>
          </a:solidFill>
          <a:ln w="9525">
            <a:noFill/>
          </a:ln>
        </p:spPr>
        <p:txBody>
          <a:bodyPr/>
          <a:lstStyle/>
          <a:p>
            <a:endParaRPr lang="zh-CN" altLang="en-US"/>
          </a:p>
        </p:txBody>
      </p:sp>
      <p:sp>
        <p:nvSpPr>
          <p:cNvPr id="32776" name="Freeform 8"/>
          <p:cNvSpPr>
            <a:spLocks noEditPoints="1"/>
          </p:cNvSpPr>
          <p:nvPr/>
        </p:nvSpPr>
        <p:spPr>
          <a:xfrm>
            <a:off x="985838" y="1844675"/>
            <a:ext cx="581025" cy="579438"/>
          </a:xfrm>
          <a:custGeom>
            <a:avLst/>
            <a:gdLst/>
            <a:ahLst/>
            <a:cxnLst>
              <a:cxn ang="0">
                <a:pos x="212588559" y="0"/>
              </a:cxn>
              <a:cxn ang="0">
                <a:pos x="425177118" y="211428461"/>
              </a:cxn>
              <a:cxn ang="0">
                <a:pos x="212588559" y="422856192"/>
              </a:cxn>
              <a:cxn ang="0">
                <a:pos x="0" y="211428461"/>
              </a:cxn>
              <a:cxn ang="0">
                <a:pos x="212588559" y="0"/>
              </a:cxn>
              <a:cxn ang="0">
                <a:pos x="375912198" y="133140841"/>
              </a:cxn>
              <a:cxn ang="0">
                <a:pos x="335750492" y="93199026"/>
              </a:cxn>
              <a:cxn ang="0">
                <a:pos x="177781942" y="249772807"/>
              </a:cxn>
              <a:cxn ang="0">
                <a:pos x="89426626" y="161899648"/>
              </a:cxn>
              <a:cxn ang="0">
                <a:pos x="49264919" y="201842192"/>
              </a:cxn>
              <a:cxn ang="0">
                <a:pos x="137620235" y="290247354"/>
              </a:cxn>
              <a:cxn ang="0">
                <a:pos x="177781942" y="330189898"/>
              </a:cxn>
              <a:cxn ang="0">
                <a:pos x="218478572" y="290247354"/>
              </a:cxn>
              <a:cxn ang="0">
                <a:pos x="218478572" y="290247354"/>
              </a:cxn>
              <a:cxn ang="0">
                <a:pos x="375912198" y="133140841"/>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1">
              <a:alpha val="100000"/>
            </a:schemeClr>
          </a:solidFill>
          <a:ln w="9525">
            <a:noFill/>
          </a:ln>
        </p:spPr>
        <p:txBody>
          <a:bodyPr/>
          <a:lstStyle/>
          <a:p>
            <a:endParaRPr lang="zh-CN" altLang="en-US"/>
          </a:p>
        </p:txBody>
      </p:sp>
      <p:sp>
        <p:nvSpPr>
          <p:cNvPr id="32777" name="Freeform 8"/>
          <p:cNvSpPr>
            <a:spLocks noEditPoints="1"/>
          </p:cNvSpPr>
          <p:nvPr/>
        </p:nvSpPr>
        <p:spPr>
          <a:xfrm>
            <a:off x="985838" y="2881313"/>
            <a:ext cx="581025" cy="579437"/>
          </a:xfrm>
          <a:custGeom>
            <a:avLst/>
            <a:gdLst/>
            <a:ahLst/>
            <a:cxnLst>
              <a:cxn ang="0">
                <a:pos x="212588559" y="0"/>
              </a:cxn>
              <a:cxn ang="0">
                <a:pos x="425177118" y="211428096"/>
              </a:cxn>
              <a:cxn ang="0">
                <a:pos x="212588559" y="422855462"/>
              </a:cxn>
              <a:cxn ang="0">
                <a:pos x="0" y="211428096"/>
              </a:cxn>
              <a:cxn ang="0">
                <a:pos x="212588559" y="0"/>
              </a:cxn>
              <a:cxn ang="0">
                <a:pos x="375912198" y="133140611"/>
              </a:cxn>
              <a:cxn ang="0">
                <a:pos x="335750492" y="93198866"/>
              </a:cxn>
              <a:cxn ang="0">
                <a:pos x="177781942" y="249772376"/>
              </a:cxn>
              <a:cxn ang="0">
                <a:pos x="89426626" y="161899368"/>
              </a:cxn>
              <a:cxn ang="0">
                <a:pos x="49264919" y="201841844"/>
              </a:cxn>
              <a:cxn ang="0">
                <a:pos x="137620235" y="290246853"/>
              </a:cxn>
              <a:cxn ang="0">
                <a:pos x="177781942" y="330189328"/>
              </a:cxn>
              <a:cxn ang="0">
                <a:pos x="218478572" y="290246853"/>
              </a:cxn>
              <a:cxn ang="0">
                <a:pos x="218478572" y="290246853"/>
              </a:cxn>
              <a:cxn ang="0">
                <a:pos x="375912198" y="133140611"/>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1">
              <a:alpha val="100000"/>
            </a:schemeClr>
          </a:solidFill>
          <a:ln w="9525">
            <a:noFill/>
          </a:ln>
        </p:spPr>
        <p:txBody>
          <a:bodyPr/>
          <a:lstStyle/>
          <a:p>
            <a:endParaRPr lang="zh-CN" altLang="en-US"/>
          </a:p>
        </p:txBody>
      </p:sp>
      <p:sp>
        <p:nvSpPr>
          <p:cNvPr id="32778" name="Freeform 8"/>
          <p:cNvSpPr>
            <a:spLocks noEditPoints="1"/>
          </p:cNvSpPr>
          <p:nvPr/>
        </p:nvSpPr>
        <p:spPr>
          <a:xfrm>
            <a:off x="985838" y="3892550"/>
            <a:ext cx="581025" cy="579438"/>
          </a:xfrm>
          <a:custGeom>
            <a:avLst/>
            <a:gdLst/>
            <a:ahLst/>
            <a:cxnLst>
              <a:cxn ang="0">
                <a:pos x="212588559" y="0"/>
              </a:cxn>
              <a:cxn ang="0">
                <a:pos x="425177118" y="211428461"/>
              </a:cxn>
              <a:cxn ang="0">
                <a:pos x="212588559" y="422856192"/>
              </a:cxn>
              <a:cxn ang="0">
                <a:pos x="0" y="211428461"/>
              </a:cxn>
              <a:cxn ang="0">
                <a:pos x="212588559" y="0"/>
              </a:cxn>
              <a:cxn ang="0">
                <a:pos x="375912198" y="133140841"/>
              </a:cxn>
              <a:cxn ang="0">
                <a:pos x="335750492" y="93199026"/>
              </a:cxn>
              <a:cxn ang="0">
                <a:pos x="177781942" y="249772807"/>
              </a:cxn>
              <a:cxn ang="0">
                <a:pos x="89426626" y="161899648"/>
              </a:cxn>
              <a:cxn ang="0">
                <a:pos x="49264919" y="201842192"/>
              </a:cxn>
              <a:cxn ang="0">
                <a:pos x="137620235" y="290247354"/>
              </a:cxn>
              <a:cxn ang="0">
                <a:pos x="177781942" y="330189898"/>
              </a:cxn>
              <a:cxn ang="0">
                <a:pos x="218478572" y="290247354"/>
              </a:cxn>
              <a:cxn ang="0">
                <a:pos x="218478572" y="290247354"/>
              </a:cxn>
              <a:cxn ang="0">
                <a:pos x="375912198" y="133140841"/>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1">
              <a:alpha val="100000"/>
            </a:schemeClr>
          </a:solidFill>
          <a:ln w="9525">
            <a:noFill/>
          </a:ln>
        </p:spPr>
        <p:txBody>
          <a:bodyPr/>
          <a:lstStyle/>
          <a:p>
            <a:endParaRPr lang="zh-CN" altLang="en-US"/>
          </a:p>
        </p:txBody>
      </p:sp>
      <p:sp>
        <p:nvSpPr>
          <p:cNvPr id="32779" name="TextBox 24"/>
          <p:cNvSpPr txBox="1"/>
          <p:nvPr/>
        </p:nvSpPr>
        <p:spPr>
          <a:xfrm>
            <a:off x="1706563" y="1811338"/>
            <a:ext cx="345598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2780" name="TextBox 25"/>
          <p:cNvSpPr txBox="1"/>
          <p:nvPr/>
        </p:nvSpPr>
        <p:spPr>
          <a:xfrm>
            <a:off x="1706563" y="2876550"/>
            <a:ext cx="3455987"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2781" name="TextBox 27"/>
          <p:cNvSpPr txBox="1"/>
          <p:nvPr/>
        </p:nvSpPr>
        <p:spPr>
          <a:xfrm>
            <a:off x="1706563" y="3886200"/>
            <a:ext cx="3455987"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2782" name="TextBox 28"/>
          <p:cNvSpPr txBox="1"/>
          <p:nvPr/>
        </p:nvSpPr>
        <p:spPr>
          <a:xfrm>
            <a:off x="1706563" y="4922838"/>
            <a:ext cx="345598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这里可以输入你的文字内容这里可以输入你的文字内容这里可以</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3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2770"/>
                                        </p:tgtEl>
                                        <p:attrNameLst>
                                          <p:attrName>ppt_y</p:attrName>
                                        </p:attrNameLst>
                                      </p:cBhvr>
                                      <p:tavLst>
                                        <p:tav tm="0">
                                          <p:val>
                                            <p:strVal val="#ppt_y"/>
                                          </p:val>
                                        </p:tav>
                                        <p:tav tm="100000">
                                          <p:val>
                                            <p:strVal val="#ppt_y"/>
                                          </p:val>
                                        </p:tav>
                                      </p:tavLst>
                                    </p:anim>
                                    <p:anim calcmode="lin" valueType="num">
                                      <p:cBhvr>
                                        <p:cTn id="9" dur="3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2770"/>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2771"/>
                                        </p:tgtEl>
                                        <p:attrNameLst>
                                          <p:attrName>style.visibility</p:attrName>
                                        </p:attrNameLst>
                                      </p:cBhvr>
                                      <p:to>
                                        <p:strVal val="visible"/>
                                      </p:to>
                                    </p:set>
                                    <p:animEffect transition="in" filter="wipe(left)">
                                      <p:cBhvr>
                                        <p:cTn id="15" dur="300"/>
                                        <p:tgtEl>
                                          <p:spTgt spid="32771"/>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2772"/>
                                        </p:tgtEl>
                                        <p:attrNameLst>
                                          <p:attrName>style.visibility</p:attrName>
                                        </p:attrNameLst>
                                      </p:cBhvr>
                                      <p:to>
                                        <p:strVal val="visible"/>
                                      </p:to>
                                    </p:set>
                                    <p:anim calcmode="lin" valueType="num">
                                      <p:cBhvr additive="base">
                                        <p:cTn id="19" dur="500" fill="hold"/>
                                        <p:tgtEl>
                                          <p:spTgt spid="32772"/>
                                        </p:tgtEl>
                                        <p:attrNameLst>
                                          <p:attrName>ppt_x</p:attrName>
                                        </p:attrNameLst>
                                      </p:cBhvr>
                                      <p:tavLst>
                                        <p:tav tm="0">
                                          <p:val>
                                            <p:strVal val="1+#ppt_w/2"/>
                                          </p:val>
                                        </p:tav>
                                        <p:tav tm="100000">
                                          <p:val>
                                            <p:strVal val="#ppt_x"/>
                                          </p:val>
                                        </p:tav>
                                      </p:tavLst>
                                    </p:anim>
                                    <p:anim calcmode="lin" valueType="num">
                                      <p:cBhvr additive="base">
                                        <p:cTn id="20" dur="500" fill="hold"/>
                                        <p:tgtEl>
                                          <p:spTgt spid="32772"/>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14" presetClass="entr" presetSubtype="10" fill="hold" grpId="0" nodeType="afterEffect">
                                  <p:stCondLst>
                                    <p:cond delay="0"/>
                                  </p:stCondLst>
                                  <p:childTnLst>
                                    <p:set>
                                      <p:cBhvr>
                                        <p:cTn id="23" dur="1" fill="hold">
                                          <p:stCondLst>
                                            <p:cond delay="0"/>
                                          </p:stCondLst>
                                        </p:cTn>
                                        <p:tgtEl>
                                          <p:spTgt spid="32773"/>
                                        </p:tgtEl>
                                        <p:attrNameLst>
                                          <p:attrName>style.visibility</p:attrName>
                                        </p:attrNameLst>
                                      </p:cBhvr>
                                      <p:to>
                                        <p:strVal val="visible"/>
                                      </p:to>
                                    </p:set>
                                    <p:animEffect transition="in" filter="randombar(horizontal)">
                                      <p:cBhvr>
                                        <p:cTn id="24" dur="500"/>
                                        <p:tgtEl>
                                          <p:spTgt spid="32773"/>
                                        </p:tgtEl>
                                      </p:cBhvr>
                                    </p:animEffect>
                                  </p:childTnLst>
                                </p:cTn>
                              </p:par>
                            </p:childTnLst>
                          </p:cTn>
                        </p:par>
                        <p:par>
                          <p:cTn id="25" fill="hold">
                            <p:stCondLst>
                              <p:cond delay="1980"/>
                            </p:stCondLst>
                            <p:childTnLst>
                              <p:par>
                                <p:cTn id="26" presetID="22" presetClass="entr" presetSubtype="2" fill="hold" grpId="0" nodeType="afterEffect">
                                  <p:stCondLst>
                                    <p:cond delay="0"/>
                                  </p:stCondLst>
                                  <p:childTnLst>
                                    <p:set>
                                      <p:cBhvr>
                                        <p:cTn id="27" dur="1" fill="hold">
                                          <p:stCondLst>
                                            <p:cond delay="0"/>
                                          </p:stCondLst>
                                        </p:cTn>
                                        <p:tgtEl>
                                          <p:spTgt spid="32774"/>
                                        </p:tgtEl>
                                        <p:attrNameLst>
                                          <p:attrName>style.visibility</p:attrName>
                                        </p:attrNameLst>
                                      </p:cBhvr>
                                      <p:to>
                                        <p:strVal val="visible"/>
                                      </p:to>
                                    </p:set>
                                    <p:animEffect transition="in" filter="wipe(right)">
                                      <p:cBhvr>
                                        <p:cTn id="28" dur="500"/>
                                        <p:tgtEl>
                                          <p:spTgt spid="32774"/>
                                        </p:tgtEl>
                                      </p:cBhvr>
                                    </p:animEffect>
                                  </p:childTnLst>
                                </p:cTn>
                              </p:par>
                            </p:childTnLst>
                          </p:cTn>
                        </p:par>
                        <p:par>
                          <p:cTn id="29" fill="hold">
                            <p:stCondLst>
                              <p:cond delay="2480"/>
                            </p:stCondLst>
                            <p:childTnLst>
                              <p:par>
                                <p:cTn id="30" presetID="2" presetClass="entr" presetSubtype="6" fill="hold" nodeType="afterEffect">
                                  <p:stCondLst>
                                    <p:cond delay="0"/>
                                  </p:stCondLst>
                                  <p:childTnLst>
                                    <p:set>
                                      <p:cBhvr>
                                        <p:cTn id="31" dur="1" fill="hold">
                                          <p:stCondLst>
                                            <p:cond delay="0"/>
                                          </p:stCondLst>
                                        </p:cTn>
                                        <p:tgtEl>
                                          <p:spTgt spid="32775"/>
                                        </p:tgtEl>
                                        <p:attrNameLst>
                                          <p:attrName>style.visibility</p:attrName>
                                        </p:attrNameLst>
                                      </p:cBhvr>
                                      <p:to>
                                        <p:strVal val="visible"/>
                                      </p:to>
                                    </p:set>
                                    <p:anim calcmode="lin" valueType="num">
                                      <p:cBhvr additive="base">
                                        <p:cTn id="32" dur="500" fill="hold"/>
                                        <p:tgtEl>
                                          <p:spTgt spid="32775"/>
                                        </p:tgtEl>
                                        <p:attrNameLst>
                                          <p:attrName>ppt_x</p:attrName>
                                        </p:attrNameLst>
                                      </p:cBhvr>
                                      <p:tavLst>
                                        <p:tav tm="0">
                                          <p:val>
                                            <p:strVal val="1+#ppt_w/2"/>
                                          </p:val>
                                        </p:tav>
                                        <p:tav tm="100000">
                                          <p:val>
                                            <p:strVal val="#ppt_x"/>
                                          </p:val>
                                        </p:tav>
                                      </p:tavLst>
                                    </p:anim>
                                    <p:anim calcmode="lin" valueType="num">
                                      <p:cBhvr additive="base">
                                        <p:cTn id="33" dur="500" fill="hold"/>
                                        <p:tgtEl>
                                          <p:spTgt spid="3277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0"/>
                                  </p:stCondLst>
                                  <p:childTnLst>
                                    <p:set>
                                      <p:cBhvr>
                                        <p:cTn id="35" dur="1" fill="hold">
                                          <p:stCondLst>
                                            <p:cond delay="0"/>
                                          </p:stCondLst>
                                        </p:cTn>
                                        <p:tgtEl>
                                          <p:spTgt spid="32776"/>
                                        </p:tgtEl>
                                        <p:attrNameLst>
                                          <p:attrName>style.visibility</p:attrName>
                                        </p:attrNameLst>
                                      </p:cBhvr>
                                      <p:to>
                                        <p:strVal val="visible"/>
                                      </p:to>
                                    </p:set>
                                    <p:anim calcmode="lin" valueType="num">
                                      <p:cBhvr additive="base">
                                        <p:cTn id="36" dur="500" fill="hold"/>
                                        <p:tgtEl>
                                          <p:spTgt spid="32776"/>
                                        </p:tgtEl>
                                        <p:attrNameLst>
                                          <p:attrName>ppt_x</p:attrName>
                                        </p:attrNameLst>
                                      </p:cBhvr>
                                      <p:tavLst>
                                        <p:tav tm="0">
                                          <p:val>
                                            <p:strVal val="1+#ppt_w/2"/>
                                          </p:val>
                                        </p:tav>
                                        <p:tav tm="100000">
                                          <p:val>
                                            <p:strVal val="#ppt_x"/>
                                          </p:val>
                                        </p:tav>
                                      </p:tavLst>
                                    </p:anim>
                                    <p:anim calcmode="lin" valueType="num">
                                      <p:cBhvr additive="base">
                                        <p:cTn id="37" dur="500" fill="hold"/>
                                        <p:tgtEl>
                                          <p:spTgt spid="3277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32777"/>
                                        </p:tgtEl>
                                        <p:attrNameLst>
                                          <p:attrName>style.visibility</p:attrName>
                                        </p:attrNameLst>
                                      </p:cBhvr>
                                      <p:to>
                                        <p:strVal val="visible"/>
                                      </p:to>
                                    </p:set>
                                    <p:anim calcmode="lin" valueType="num">
                                      <p:cBhvr additive="base">
                                        <p:cTn id="40" dur="500" fill="hold"/>
                                        <p:tgtEl>
                                          <p:spTgt spid="32777"/>
                                        </p:tgtEl>
                                        <p:attrNameLst>
                                          <p:attrName>ppt_x</p:attrName>
                                        </p:attrNameLst>
                                      </p:cBhvr>
                                      <p:tavLst>
                                        <p:tav tm="0">
                                          <p:val>
                                            <p:strVal val="1+#ppt_w/2"/>
                                          </p:val>
                                        </p:tav>
                                        <p:tav tm="100000">
                                          <p:val>
                                            <p:strVal val="#ppt_x"/>
                                          </p:val>
                                        </p:tav>
                                      </p:tavLst>
                                    </p:anim>
                                    <p:anim calcmode="lin" valueType="num">
                                      <p:cBhvr additive="base">
                                        <p:cTn id="41" dur="500" fill="hold"/>
                                        <p:tgtEl>
                                          <p:spTgt spid="3277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0"/>
                                  </p:stCondLst>
                                  <p:childTnLst>
                                    <p:set>
                                      <p:cBhvr>
                                        <p:cTn id="43" dur="1" fill="hold">
                                          <p:stCondLst>
                                            <p:cond delay="0"/>
                                          </p:stCondLst>
                                        </p:cTn>
                                        <p:tgtEl>
                                          <p:spTgt spid="32778"/>
                                        </p:tgtEl>
                                        <p:attrNameLst>
                                          <p:attrName>style.visibility</p:attrName>
                                        </p:attrNameLst>
                                      </p:cBhvr>
                                      <p:to>
                                        <p:strVal val="visible"/>
                                      </p:to>
                                    </p:set>
                                    <p:anim calcmode="lin" valueType="num">
                                      <p:cBhvr additive="base">
                                        <p:cTn id="44" dur="500" fill="hold"/>
                                        <p:tgtEl>
                                          <p:spTgt spid="32778"/>
                                        </p:tgtEl>
                                        <p:attrNameLst>
                                          <p:attrName>ppt_x</p:attrName>
                                        </p:attrNameLst>
                                      </p:cBhvr>
                                      <p:tavLst>
                                        <p:tav tm="0">
                                          <p:val>
                                            <p:strVal val="1+#ppt_w/2"/>
                                          </p:val>
                                        </p:tav>
                                        <p:tav tm="100000">
                                          <p:val>
                                            <p:strVal val="#ppt_x"/>
                                          </p:val>
                                        </p:tav>
                                      </p:tavLst>
                                    </p:anim>
                                    <p:anim calcmode="lin" valueType="num">
                                      <p:cBhvr additive="base">
                                        <p:cTn id="45" dur="500" fill="hold"/>
                                        <p:tgtEl>
                                          <p:spTgt spid="32778"/>
                                        </p:tgtEl>
                                        <p:attrNameLst>
                                          <p:attrName>ppt_y</p:attrName>
                                        </p:attrNameLst>
                                      </p:cBhvr>
                                      <p:tavLst>
                                        <p:tav tm="0">
                                          <p:val>
                                            <p:strVal val="1+#ppt_h/2"/>
                                          </p:val>
                                        </p:tav>
                                        <p:tav tm="100000">
                                          <p:val>
                                            <p:strVal val="#ppt_y"/>
                                          </p:val>
                                        </p:tav>
                                      </p:tavLst>
                                    </p:anim>
                                  </p:childTnLst>
                                </p:cTn>
                              </p:par>
                            </p:childTnLst>
                          </p:cTn>
                        </p:par>
                        <p:par>
                          <p:cTn id="46" fill="hold">
                            <p:stCondLst>
                              <p:cond delay="2980"/>
                            </p:stCondLst>
                            <p:childTnLst>
                              <p:par>
                                <p:cTn id="47" presetID="22" presetClass="entr" presetSubtype="8" fill="hold" grpId="0" nodeType="afterEffect">
                                  <p:stCondLst>
                                    <p:cond delay="0"/>
                                  </p:stCondLst>
                                  <p:childTnLst>
                                    <p:set>
                                      <p:cBhvr>
                                        <p:cTn id="48" dur="1" fill="hold">
                                          <p:stCondLst>
                                            <p:cond delay="0"/>
                                          </p:stCondLst>
                                        </p:cTn>
                                        <p:tgtEl>
                                          <p:spTgt spid="32779"/>
                                        </p:tgtEl>
                                        <p:attrNameLst>
                                          <p:attrName>style.visibility</p:attrName>
                                        </p:attrNameLst>
                                      </p:cBhvr>
                                      <p:to>
                                        <p:strVal val="visible"/>
                                      </p:to>
                                    </p:set>
                                    <p:animEffect transition="in" filter="wipe(left)">
                                      <p:cBhvr>
                                        <p:cTn id="49" dur="500"/>
                                        <p:tgtEl>
                                          <p:spTgt spid="3277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2780"/>
                                        </p:tgtEl>
                                        <p:attrNameLst>
                                          <p:attrName>style.visibility</p:attrName>
                                        </p:attrNameLst>
                                      </p:cBhvr>
                                      <p:to>
                                        <p:strVal val="visible"/>
                                      </p:to>
                                    </p:set>
                                    <p:animEffect transition="in" filter="wipe(left)">
                                      <p:cBhvr>
                                        <p:cTn id="52" dur="500"/>
                                        <p:tgtEl>
                                          <p:spTgt spid="3278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2781"/>
                                        </p:tgtEl>
                                        <p:attrNameLst>
                                          <p:attrName>style.visibility</p:attrName>
                                        </p:attrNameLst>
                                      </p:cBhvr>
                                      <p:to>
                                        <p:strVal val="visible"/>
                                      </p:to>
                                    </p:set>
                                    <p:animEffect transition="in" filter="wipe(left)">
                                      <p:cBhvr>
                                        <p:cTn id="55" dur="500"/>
                                        <p:tgtEl>
                                          <p:spTgt spid="3278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2782"/>
                                        </p:tgtEl>
                                        <p:attrNameLst>
                                          <p:attrName>style.visibility</p:attrName>
                                        </p:attrNameLst>
                                      </p:cBhvr>
                                      <p:to>
                                        <p:strVal val="visible"/>
                                      </p:to>
                                    </p:set>
                                    <p:animEffect transition="in" filter="wipe(left)">
                                      <p:cBhvr>
                                        <p:cTn id="58" dur="5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3" grpId="0" animBg="1"/>
      <p:bldP spid="32774" grpId="0" animBg="1"/>
      <p:bldP spid="32779" grpId="0"/>
      <p:bldP spid="32780" grpId="0"/>
      <p:bldP spid="32781" grpId="0"/>
      <p:bldP spid="3278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379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379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3797" name="Oval 7"/>
          <p:cNvSpPr/>
          <p:nvPr/>
        </p:nvSpPr>
        <p:spPr>
          <a:xfrm>
            <a:off x="8232775" y="1349375"/>
            <a:ext cx="1030288" cy="1028700"/>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798" name="Freeform 8"/>
          <p:cNvSpPr/>
          <p:nvPr/>
        </p:nvSpPr>
        <p:spPr>
          <a:xfrm>
            <a:off x="8569325" y="2470150"/>
            <a:ext cx="355600" cy="309563"/>
          </a:xfrm>
          <a:custGeom>
            <a:avLst/>
            <a:gdLst/>
            <a:ahLst/>
            <a:cxnLst>
              <a:cxn ang="0">
                <a:pos x="136262241" y="0"/>
              </a:cxn>
              <a:cxn ang="0">
                <a:pos x="68131121" y="119785441"/>
              </a:cxn>
              <a:cxn ang="0">
                <a:pos x="0" y="238974916"/>
              </a:cxn>
              <a:cxn ang="0">
                <a:pos x="136262241" y="238974916"/>
              </a:cxn>
              <a:cxn ang="0">
                <a:pos x="272524483" y="238974916"/>
              </a:cxn>
              <a:cxn ang="0">
                <a:pos x="204393362" y="119785441"/>
              </a:cxn>
              <a:cxn ang="0">
                <a:pos x="136262241" y="0"/>
              </a:cxn>
            </a:cxnLst>
            <a:rect l="0" t="0" r="0" b="0"/>
            <a:pathLst>
              <a:path w="464" h="401">
                <a:moveTo>
                  <a:pt x="232" y="0"/>
                </a:moveTo>
                <a:lnTo>
                  <a:pt x="116" y="201"/>
                </a:lnTo>
                <a:lnTo>
                  <a:pt x="0" y="401"/>
                </a:lnTo>
                <a:lnTo>
                  <a:pt x="232" y="401"/>
                </a:lnTo>
                <a:lnTo>
                  <a:pt x="464" y="401"/>
                </a:lnTo>
                <a:lnTo>
                  <a:pt x="348" y="201"/>
                </a:lnTo>
                <a:lnTo>
                  <a:pt x="232" y="0"/>
                </a:lnTo>
                <a:close/>
              </a:path>
            </a:pathLst>
          </a:custGeom>
          <a:solidFill>
            <a:schemeClr val="accent1">
              <a:alpha val="100000"/>
            </a:schemeClr>
          </a:solidFill>
          <a:ln w="9525">
            <a:noFill/>
          </a:ln>
        </p:spPr>
        <p:txBody>
          <a:bodyPr/>
          <a:lstStyle/>
          <a:p>
            <a:endParaRPr lang="zh-CN" altLang="en-US"/>
          </a:p>
        </p:txBody>
      </p:sp>
      <p:sp>
        <p:nvSpPr>
          <p:cNvPr id="33799" name="Freeform 9"/>
          <p:cNvSpPr/>
          <p:nvPr/>
        </p:nvSpPr>
        <p:spPr>
          <a:xfrm>
            <a:off x="9883775" y="2271713"/>
            <a:ext cx="1176338" cy="1176337"/>
          </a:xfrm>
          <a:custGeom>
            <a:avLst/>
            <a:gdLst/>
            <a:ahLst/>
            <a:cxnLst>
              <a:cxn ang="0">
                <a:pos x="795066864" y="254184898"/>
              </a:cxn>
              <a:cxn ang="0">
                <a:pos x="254185114" y="109358592"/>
              </a:cxn>
              <a:cxn ang="0">
                <a:pos x="109358685" y="650239114"/>
              </a:cxn>
              <a:cxn ang="0">
                <a:pos x="650240435" y="795065419"/>
              </a:cxn>
              <a:cxn ang="0">
                <a:pos x="795066864" y="254184898"/>
              </a:cxn>
            </a:cxnLst>
            <a:rect l="0" t="0" r="0" b="0"/>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accent1">
              <a:alpha val="100000"/>
            </a:schemeClr>
          </a:solidFill>
          <a:ln w="9525">
            <a:noFill/>
          </a:ln>
        </p:spPr>
        <p:txBody>
          <a:bodyPr/>
          <a:lstStyle/>
          <a:p>
            <a:endParaRPr lang="zh-CN" altLang="en-US"/>
          </a:p>
        </p:txBody>
      </p:sp>
      <p:sp>
        <p:nvSpPr>
          <p:cNvPr id="33800" name="Freeform 10"/>
          <p:cNvSpPr/>
          <p:nvPr/>
        </p:nvSpPr>
        <p:spPr>
          <a:xfrm>
            <a:off x="9590088" y="3162300"/>
            <a:ext cx="357187" cy="309563"/>
          </a:xfrm>
          <a:custGeom>
            <a:avLst/>
            <a:gdLst/>
            <a:ahLst/>
            <a:cxnLst>
              <a:cxn ang="0">
                <a:pos x="274963168" y="0"/>
              </a:cxn>
              <a:cxn ang="0">
                <a:pos x="137481584" y="0"/>
              </a:cxn>
              <a:cxn ang="0">
                <a:pos x="0" y="0"/>
              </a:cxn>
              <a:cxn ang="0">
                <a:pos x="68740792" y="119190226"/>
              </a:cxn>
              <a:cxn ang="0">
                <a:pos x="137481584" y="238380451"/>
              </a:cxn>
              <a:cxn ang="0">
                <a:pos x="206222376" y="119190226"/>
              </a:cxn>
              <a:cxn ang="0">
                <a:pos x="274963168" y="0"/>
              </a:cxn>
            </a:cxnLst>
            <a:rect l="0" t="0" r="0" b="0"/>
            <a:pathLst>
              <a:path w="464" h="402">
                <a:moveTo>
                  <a:pt x="464" y="0"/>
                </a:moveTo>
                <a:lnTo>
                  <a:pt x="232" y="0"/>
                </a:lnTo>
                <a:lnTo>
                  <a:pt x="0" y="0"/>
                </a:lnTo>
                <a:lnTo>
                  <a:pt x="116" y="201"/>
                </a:lnTo>
                <a:lnTo>
                  <a:pt x="232" y="402"/>
                </a:lnTo>
                <a:lnTo>
                  <a:pt x="348" y="201"/>
                </a:lnTo>
                <a:lnTo>
                  <a:pt x="464" y="0"/>
                </a:lnTo>
                <a:close/>
              </a:path>
            </a:pathLst>
          </a:custGeom>
          <a:solidFill>
            <a:schemeClr val="accent1">
              <a:alpha val="100000"/>
            </a:schemeClr>
          </a:solidFill>
          <a:ln w="9525">
            <a:noFill/>
          </a:ln>
        </p:spPr>
        <p:txBody>
          <a:bodyPr/>
          <a:lstStyle/>
          <a:p>
            <a:endParaRPr lang="zh-CN" altLang="en-US"/>
          </a:p>
        </p:txBody>
      </p:sp>
      <p:sp>
        <p:nvSpPr>
          <p:cNvPr id="33801" name="Freeform 11"/>
          <p:cNvSpPr/>
          <p:nvPr/>
        </p:nvSpPr>
        <p:spPr>
          <a:xfrm>
            <a:off x="9883775" y="4262438"/>
            <a:ext cx="1176338" cy="1176337"/>
          </a:xfrm>
          <a:custGeom>
            <a:avLst/>
            <a:gdLst/>
            <a:ahLst/>
            <a:cxnLst>
              <a:cxn ang="0">
                <a:pos x="795066864" y="650498205"/>
              </a:cxn>
              <a:cxn ang="0">
                <a:pos x="650240435" y="108910034"/>
              </a:cxn>
              <a:cxn ang="0">
                <a:pos x="109358685" y="254517320"/>
              </a:cxn>
              <a:cxn ang="0">
                <a:pos x="254185114" y="795513860"/>
              </a:cxn>
              <a:cxn ang="0">
                <a:pos x="795066864" y="650498205"/>
              </a:cxn>
            </a:cxnLst>
            <a:rect l="0" t="0" r="0" b="0"/>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accent1">
              <a:alpha val="100000"/>
            </a:schemeClr>
          </a:solidFill>
          <a:ln w="9525">
            <a:noFill/>
          </a:ln>
        </p:spPr>
        <p:txBody>
          <a:bodyPr/>
          <a:lstStyle/>
          <a:p>
            <a:endParaRPr lang="zh-CN" altLang="en-US"/>
          </a:p>
        </p:txBody>
      </p:sp>
      <p:sp>
        <p:nvSpPr>
          <p:cNvPr id="33802" name="Freeform 12"/>
          <p:cNvSpPr/>
          <p:nvPr/>
        </p:nvSpPr>
        <p:spPr>
          <a:xfrm>
            <a:off x="9590088" y="4238625"/>
            <a:ext cx="357187" cy="309563"/>
          </a:xfrm>
          <a:custGeom>
            <a:avLst/>
            <a:gdLst/>
            <a:ahLst/>
            <a:cxnLst>
              <a:cxn ang="0">
                <a:pos x="274963168" y="238380451"/>
              </a:cxn>
              <a:cxn ang="0">
                <a:pos x="206222376" y="119190226"/>
              </a:cxn>
              <a:cxn ang="0">
                <a:pos x="137481584" y="0"/>
              </a:cxn>
              <a:cxn ang="0">
                <a:pos x="68740792" y="119190226"/>
              </a:cxn>
              <a:cxn ang="0">
                <a:pos x="0" y="238380451"/>
              </a:cxn>
              <a:cxn ang="0">
                <a:pos x="137481584" y="238380451"/>
              </a:cxn>
              <a:cxn ang="0">
                <a:pos x="274963168" y="238380451"/>
              </a:cxn>
            </a:cxnLst>
            <a:rect l="0" t="0" r="0" b="0"/>
            <a:pathLst>
              <a:path w="464" h="402">
                <a:moveTo>
                  <a:pt x="464" y="402"/>
                </a:moveTo>
                <a:lnTo>
                  <a:pt x="348" y="201"/>
                </a:lnTo>
                <a:lnTo>
                  <a:pt x="232" y="0"/>
                </a:lnTo>
                <a:lnTo>
                  <a:pt x="116" y="201"/>
                </a:lnTo>
                <a:lnTo>
                  <a:pt x="0" y="402"/>
                </a:lnTo>
                <a:lnTo>
                  <a:pt x="232" y="402"/>
                </a:lnTo>
                <a:lnTo>
                  <a:pt x="464" y="402"/>
                </a:lnTo>
                <a:close/>
              </a:path>
            </a:pathLst>
          </a:custGeom>
          <a:solidFill>
            <a:schemeClr val="accent1">
              <a:alpha val="100000"/>
            </a:schemeClr>
          </a:solidFill>
          <a:ln w="9525">
            <a:noFill/>
          </a:ln>
        </p:spPr>
        <p:txBody>
          <a:bodyPr/>
          <a:lstStyle/>
          <a:p>
            <a:endParaRPr lang="zh-CN" altLang="en-US"/>
          </a:p>
        </p:txBody>
      </p:sp>
      <p:sp>
        <p:nvSpPr>
          <p:cNvPr id="33803" name="Oval 13"/>
          <p:cNvSpPr/>
          <p:nvPr/>
        </p:nvSpPr>
        <p:spPr>
          <a:xfrm>
            <a:off x="8232775" y="5332413"/>
            <a:ext cx="1030288" cy="1028700"/>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804" name="Freeform 14"/>
          <p:cNvSpPr/>
          <p:nvPr/>
        </p:nvSpPr>
        <p:spPr>
          <a:xfrm>
            <a:off x="8569325" y="4930775"/>
            <a:ext cx="355600" cy="309563"/>
          </a:xfrm>
          <a:custGeom>
            <a:avLst/>
            <a:gdLst/>
            <a:ahLst/>
            <a:cxnLst>
              <a:cxn ang="0">
                <a:pos x="136262241" y="238974916"/>
              </a:cxn>
              <a:cxn ang="0">
                <a:pos x="204393362" y="119785441"/>
              </a:cxn>
              <a:cxn ang="0">
                <a:pos x="272524483" y="0"/>
              </a:cxn>
              <a:cxn ang="0">
                <a:pos x="136262241" y="0"/>
              </a:cxn>
              <a:cxn ang="0">
                <a:pos x="0" y="0"/>
              </a:cxn>
              <a:cxn ang="0">
                <a:pos x="68131121" y="119785441"/>
              </a:cxn>
              <a:cxn ang="0">
                <a:pos x="136262241" y="238974916"/>
              </a:cxn>
            </a:cxnLst>
            <a:rect l="0" t="0" r="0" b="0"/>
            <a:pathLst>
              <a:path w="464" h="401">
                <a:moveTo>
                  <a:pt x="232" y="401"/>
                </a:moveTo>
                <a:lnTo>
                  <a:pt x="348" y="201"/>
                </a:lnTo>
                <a:lnTo>
                  <a:pt x="464" y="0"/>
                </a:lnTo>
                <a:lnTo>
                  <a:pt x="232" y="0"/>
                </a:lnTo>
                <a:lnTo>
                  <a:pt x="0" y="0"/>
                </a:lnTo>
                <a:lnTo>
                  <a:pt x="116" y="201"/>
                </a:lnTo>
                <a:lnTo>
                  <a:pt x="232" y="401"/>
                </a:lnTo>
                <a:close/>
              </a:path>
            </a:pathLst>
          </a:custGeom>
          <a:solidFill>
            <a:schemeClr val="accent1">
              <a:alpha val="100000"/>
            </a:schemeClr>
          </a:solidFill>
          <a:ln w="9525">
            <a:noFill/>
          </a:ln>
        </p:spPr>
        <p:txBody>
          <a:bodyPr/>
          <a:lstStyle/>
          <a:p>
            <a:endParaRPr lang="zh-CN" altLang="en-US"/>
          </a:p>
        </p:txBody>
      </p:sp>
      <p:sp>
        <p:nvSpPr>
          <p:cNvPr id="33805" name="Rectangle 15"/>
          <p:cNvSpPr/>
          <p:nvPr/>
        </p:nvSpPr>
        <p:spPr>
          <a:xfrm>
            <a:off x="841375" y="1900238"/>
            <a:ext cx="6481763" cy="4257675"/>
          </a:xfrm>
          <a:prstGeom prst="rect">
            <a:avLst/>
          </a:prstGeom>
          <a:blipFill rotWithShape="1">
            <a:blip r:embed="rId3"/>
            <a:stretch>
              <a:fillRect/>
            </a:stretch>
          </a:blipFill>
          <a:ln w="9525" cap="flat" cmpd="sng">
            <a:solidFill>
              <a:schemeClr val="tx1"/>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806" name="Rectangle 16"/>
          <p:cNvSpPr/>
          <p:nvPr/>
        </p:nvSpPr>
        <p:spPr>
          <a:xfrm>
            <a:off x="1381125" y="1604963"/>
            <a:ext cx="5400675" cy="515937"/>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807" name="TextBox 35"/>
          <p:cNvSpPr txBox="1"/>
          <p:nvPr/>
        </p:nvSpPr>
        <p:spPr>
          <a:xfrm>
            <a:off x="8326438" y="1558925"/>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3808" name="TextBox 36"/>
          <p:cNvSpPr txBox="1"/>
          <p:nvPr/>
        </p:nvSpPr>
        <p:spPr>
          <a:xfrm>
            <a:off x="10055225" y="2535238"/>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3809" name="TextBox 37"/>
          <p:cNvSpPr txBox="1"/>
          <p:nvPr/>
        </p:nvSpPr>
        <p:spPr>
          <a:xfrm>
            <a:off x="10040938" y="4529138"/>
            <a:ext cx="868362"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3810" name="TextBox 38"/>
          <p:cNvSpPr txBox="1"/>
          <p:nvPr/>
        </p:nvSpPr>
        <p:spPr>
          <a:xfrm>
            <a:off x="8308975" y="5510213"/>
            <a:ext cx="868363" cy="647700"/>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3811" name="TextBox 39"/>
          <p:cNvSpPr txBox="1"/>
          <p:nvPr/>
        </p:nvSpPr>
        <p:spPr>
          <a:xfrm>
            <a:off x="1684338" y="1628775"/>
            <a:ext cx="4794250"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p>
        </p:txBody>
      </p:sp>
      <p:sp>
        <p:nvSpPr>
          <p:cNvPr id="33812" name="Oval 6"/>
          <p:cNvSpPr/>
          <p:nvPr/>
        </p:nvSpPr>
        <p:spPr>
          <a:xfrm>
            <a:off x="7762875" y="2871788"/>
            <a:ext cx="1968500" cy="1966912"/>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813" name="TextBox 41"/>
          <p:cNvSpPr txBox="1"/>
          <p:nvPr/>
        </p:nvSpPr>
        <p:spPr>
          <a:xfrm>
            <a:off x="8326438" y="3500438"/>
            <a:ext cx="868362" cy="831850"/>
          </a:xfrm>
          <a:prstGeom prst="rect">
            <a:avLst/>
          </a:prstGeom>
          <a:noFill/>
          <a:ln w="9525">
            <a:noFill/>
          </a:ln>
        </p:spPr>
        <p:txBody>
          <a:bodyPr>
            <a:spAutoFit/>
          </a:bodyPr>
          <a:lstStyle/>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添加文本</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3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3794"/>
                                        </p:tgtEl>
                                        <p:attrNameLst>
                                          <p:attrName>ppt_y</p:attrName>
                                        </p:attrNameLst>
                                      </p:cBhvr>
                                      <p:tavLst>
                                        <p:tav tm="0">
                                          <p:val>
                                            <p:strVal val="#ppt_y"/>
                                          </p:val>
                                        </p:tav>
                                        <p:tav tm="100000">
                                          <p:val>
                                            <p:strVal val="#ppt_y"/>
                                          </p:val>
                                        </p:tav>
                                      </p:tavLst>
                                    </p:anim>
                                    <p:anim calcmode="lin" valueType="num">
                                      <p:cBhvr>
                                        <p:cTn id="9" dur="3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3794"/>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3795"/>
                                        </p:tgtEl>
                                        <p:attrNameLst>
                                          <p:attrName>style.visibility</p:attrName>
                                        </p:attrNameLst>
                                      </p:cBhvr>
                                      <p:to>
                                        <p:strVal val="visible"/>
                                      </p:to>
                                    </p:set>
                                    <p:animEffect transition="in" filter="wipe(left)">
                                      <p:cBhvr>
                                        <p:cTn id="15" dur="300"/>
                                        <p:tgtEl>
                                          <p:spTgt spid="33795"/>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3796"/>
                                        </p:tgtEl>
                                        <p:attrNameLst>
                                          <p:attrName>style.visibility</p:attrName>
                                        </p:attrNameLst>
                                      </p:cBhvr>
                                      <p:to>
                                        <p:strVal val="visible"/>
                                      </p:to>
                                    </p:set>
                                    <p:anim calcmode="lin" valueType="num">
                                      <p:cBhvr additive="base">
                                        <p:cTn id="19" dur="500" fill="hold"/>
                                        <p:tgtEl>
                                          <p:spTgt spid="33796"/>
                                        </p:tgtEl>
                                        <p:attrNameLst>
                                          <p:attrName>ppt_x</p:attrName>
                                        </p:attrNameLst>
                                      </p:cBhvr>
                                      <p:tavLst>
                                        <p:tav tm="0">
                                          <p:val>
                                            <p:strVal val="1+#ppt_w/2"/>
                                          </p:val>
                                        </p:tav>
                                        <p:tav tm="100000">
                                          <p:val>
                                            <p:strVal val="#ppt_x"/>
                                          </p:val>
                                        </p:tav>
                                      </p:tavLst>
                                    </p:anim>
                                    <p:anim calcmode="lin" valueType="num">
                                      <p:cBhvr additive="base">
                                        <p:cTn id="20" dur="500" fill="hold"/>
                                        <p:tgtEl>
                                          <p:spTgt spid="33796"/>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14" presetClass="entr" presetSubtype="10" fill="hold" grpId="0" nodeType="afterEffect">
                                  <p:stCondLst>
                                    <p:cond delay="0"/>
                                  </p:stCondLst>
                                  <p:childTnLst>
                                    <p:set>
                                      <p:cBhvr>
                                        <p:cTn id="23" dur="1" fill="hold">
                                          <p:stCondLst>
                                            <p:cond delay="0"/>
                                          </p:stCondLst>
                                        </p:cTn>
                                        <p:tgtEl>
                                          <p:spTgt spid="33805"/>
                                        </p:tgtEl>
                                        <p:attrNameLst>
                                          <p:attrName>style.visibility</p:attrName>
                                        </p:attrNameLst>
                                      </p:cBhvr>
                                      <p:to>
                                        <p:strVal val="visible"/>
                                      </p:to>
                                    </p:set>
                                    <p:animEffect transition="in" filter="randombar(horizontal)">
                                      <p:cBhvr>
                                        <p:cTn id="24" dur="500"/>
                                        <p:tgtEl>
                                          <p:spTgt spid="33805"/>
                                        </p:tgtEl>
                                      </p:cBhvr>
                                    </p:animEffect>
                                  </p:childTnLst>
                                </p:cTn>
                              </p:par>
                            </p:childTnLst>
                          </p:cTn>
                        </p:par>
                        <p:par>
                          <p:cTn id="25" fill="hold">
                            <p:stCondLst>
                              <p:cond delay="1980"/>
                            </p:stCondLst>
                            <p:childTnLst>
                              <p:par>
                                <p:cTn id="26" presetID="31" presetClass="entr" presetSubtype="0" fill="hold" grpId="0" nodeType="afterEffect">
                                  <p:stCondLst>
                                    <p:cond delay="0"/>
                                  </p:stCondLst>
                                  <p:childTnLst>
                                    <p:set>
                                      <p:cBhvr>
                                        <p:cTn id="27" dur="1" fill="hold">
                                          <p:stCondLst>
                                            <p:cond delay="0"/>
                                          </p:stCondLst>
                                        </p:cTn>
                                        <p:tgtEl>
                                          <p:spTgt spid="33806"/>
                                        </p:tgtEl>
                                        <p:attrNameLst>
                                          <p:attrName>style.visibility</p:attrName>
                                        </p:attrNameLst>
                                      </p:cBhvr>
                                      <p:to>
                                        <p:strVal val="visible"/>
                                      </p:to>
                                    </p:set>
                                    <p:anim calcmode="lin" valueType="num">
                                      <p:cBhvr>
                                        <p:cTn id="28" dur="400" fill="hold"/>
                                        <p:tgtEl>
                                          <p:spTgt spid="33806"/>
                                        </p:tgtEl>
                                        <p:attrNameLst>
                                          <p:attrName>ppt_w</p:attrName>
                                        </p:attrNameLst>
                                      </p:cBhvr>
                                      <p:tavLst>
                                        <p:tav tm="0">
                                          <p:val>
                                            <p:fltVal val="0"/>
                                          </p:val>
                                        </p:tav>
                                        <p:tav tm="100000">
                                          <p:val>
                                            <p:strVal val="#ppt_w"/>
                                          </p:val>
                                        </p:tav>
                                      </p:tavLst>
                                    </p:anim>
                                    <p:anim calcmode="lin" valueType="num">
                                      <p:cBhvr>
                                        <p:cTn id="29" dur="400" fill="hold"/>
                                        <p:tgtEl>
                                          <p:spTgt spid="33806"/>
                                        </p:tgtEl>
                                        <p:attrNameLst>
                                          <p:attrName>ppt_h</p:attrName>
                                        </p:attrNameLst>
                                      </p:cBhvr>
                                      <p:tavLst>
                                        <p:tav tm="0">
                                          <p:val>
                                            <p:fltVal val="0"/>
                                          </p:val>
                                        </p:tav>
                                        <p:tav tm="100000">
                                          <p:val>
                                            <p:strVal val="#ppt_h"/>
                                          </p:val>
                                        </p:tav>
                                      </p:tavLst>
                                    </p:anim>
                                    <p:anim calcmode="lin" valueType="num">
                                      <p:cBhvr>
                                        <p:cTn id="30" dur="400" fill="hold"/>
                                        <p:tgtEl>
                                          <p:spTgt spid="33806"/>
                                        </p:tgtEl>
                                        <p:attrNameLst>
                                          <p:attrName>style.rotation</p:attrName>
                                        </p:attrNameLst>
                                      </p:cBhvr>
                                      <p:tavLst>
                                        <p:tav tm="0">
                                          <p:val>
                                            <p:fltVal val="90"/>
                                          </p:val>
                                        </p:tav>
                                        <p:tav tm="100000">
                                          <p:val>
                                            <p:fltVal val="0"/>
                                          </p:val>
                                        </p:tav>
                                      </p:tavLst>
                                    </p:anim>
                                    <p:animEffect transition="in" filter="fade">
                                      <p:cBhvr>
                                        <p:cTn id="31" dur="400"/>
                                        <p:tgtEl>
                                          <p:spTgt spid="33806"/>
                                        </p:tgtEl>
                                      </p:cBhvr>
                                    </p:animEffect>
                                  </p:childTnLst>
                                </p:cTn>
                              </p:par>
                            </p:childTnLst>
                          </p:cTn>
                        </p:par>
                        <p:par>
                          <p:cTn id="32" fill="hold">
                            <p:stCondLst>
                              <p:cond delay="248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3811"/>
                                        </p:tgtEl>
                                        <p:attrNameLst>
                                          <p:attrName>style.visibility</p:attrName>
                                        </p:attrNameLst>
                                      </p:cBhvr>
                                      <p:to>
                                        <p:strVal val="visible"/>
                                      </p:to>
                                    </p:set>
                                    <p:anim calcmode="lin" valueType="num">
                                      <p:cBhvr>
                                        <p:cTn id="35" dur="300" fill="hold"/>
                                        <p:tgtEl>
                                          <p:spTgt spid="33811"/>
                                        </p:tgtEl>
                                        <p:attrNameLst>
                                          <p:attrName>ppt_x</p:attrName>
                                        </p:attrNameLst>
                                      </p:cBhvr>
                                      <p:tavLst>
                                        <p:tav tm="0">
                                          <p:val>
                                            <p:strVal val="#ppt_x"/>
                                          </p:val>
                                        </p:tav>
                                        <p:tav tm="50000">
                                          <p:val>
                                            <p:strVal val="#ppt_x+.1"/>
                                          </p:val>
                                        </p:tav>
                                        <p:tav tm="100000">
                                          <p:val>
                                            <p:strVal val="#ppt_x"/>
                                          </p:val>
                                        </p:tav>
                                      </p:tavLst>
                                    </p:anim>
                                    <p:anim calcmode="lin" valueType="num">
                                      <p:cBhvr>
                                        <p:cTn id="36" dur="300" fill="hold"/>
                                        <p:tgtEl>
                                          <p:spTgt spid="33811"/>
                                        </p:tgtEl>
                                        <p:attrNameLst>
                                          <p:attrName>ppt_y</p:attrName>
                                        </p:attrNameLst>
                                      </p:cBhvr>
                                      <p:tavLst>
                                        <p:tav tm="0">
                                          <p:val>
                                            <p:strVal val="#ppt_y"/>
                                          </p:val>
                                        </p:tav>
                                        <p:tav tm="100000">
                                          <p:val>
                                            <p:strVal val="#ppt_y"/>
                                          </p:val>
                                        </p:tav>
                                      </p:tavLst>
                                    </p:anim>
                                    <p:anim calcmode="lin" valueType="num">
                                      <p:cBhvr>
                                        <p:cTn id="37" dur="300" fill="hold"/>
                                        <p:tgtEl>
                                          <p:spTgt spid="33811"/>
                                        </p:tgtEl>
                                        <p:attrNameLst>
                                          <p:attrName>ppt_h</p:attrName>
                                        </p:attrNameLst>
                                      </p:cBhvr>
                                      <p:tavLst>
                                        <p:tav tm="0">
                                          <p:val>
                                            <p:strVal val="#ppt_h/10"/>
                                          </p:val>
                                        </p:tav>
                                        <p:tav tm="50000">
                                          <p:val>
                                            <p:strVal val="#ppt_h+.01"/>
                                          </p:val>
                                        </p:tav>
                                        <p:tav tm="100000">
                                          <p:val>
                                            <p:strVal val="#ppt_h"/>
                                          </p:val>
                                        </p:tav>
                                      </p:tavLst>
                                    </p:anim>
                                    <p:anim calcmode="lin" valueType="num">
                                      <p:cBhvr>
                                        <p:cTn id="38" dur="300" fill="hold"/>
                                        <p:tgtEl>
                                          <p:spTgt spid="338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300" tmFilter="0,0; .5, 1; 1, 1"/>
                                        <p:tgtEl>
                                          <p:spTgt spid="33811"/>
                                        </p:tgtEl>
                                      </p:cBhvr>
                                    </p:animEffect>
                                  </p:childTnLst>
                                </p:cTn>
                              </p:par>
                            </p:childTnLst>
                          </p:cTn>
                        </p:par>
                        <p:par>
                          <p:cTn id="40" fill="hold">
                            <p:stCondLst>
                              <p:cond delay="2690"/>
                            </p:stCondLst>
                            <p:childTnLst>
                              <p:par>
                                <p:cTn id="41" presetID="2" presetClass="entr" presetSubtype="6" fill="hold" grpId="0" nodeType="afterEffect">
                                  <p:stCondLst>
                                    <p:cond delay="0"/>
                                  </p:stCondLst>
                                  <p:childTnLst>
                                    <p:set>
                                      <p:cBhvr>
                                        <p:cTn id="42" dur="1" fill="hold">
                                          <p:stCondLst>
                                            <p:cond delay="0"/>
                                          </p:stCondLst>
                                        </p:cTn>
                                        <p:tgtEl>
                                          <p:spTgt spid="33812"/>
                                        </p:tgtEl>
                                        <p:attrNameLst>
                                          <p:attrName>style.visibility</p:attrName>
                                        </p:attrNameLst>
                                      </p:cBhvr>
                                      <p:to>
                                        <p:strVal val="visible"/>
                                      </p:to>
                                    </p:set>
                                    <p:anim calcmode="lin" valueType="num">
                                      <p:cBhvr additive="base">
                                        <p:cTn id="43" dur="500" fill="hold"/>
                                        <p:tgtEl>
                                          <p:spTgt spid="33812"/>
                                        </p:tgtEl>
                                        <p:attrNameLst>
                                          <p:attrName>ppt_x</p:attrName>
                                        </p:attrNameLst>
                                      </p:cBhvr>
                                      <p:tavLst>
                                        <p:tav tm="0">
                                          <p:val>
                                            <p:strVal val="1+#ppt_w/2"/>
                                          </p:val>
                                        </p:tav>
                                        <p:tav tm="100000">
                                          <p:val>
                                            <p:strVal val="#ppt_x"/>
                                          </p:val>
                                        </p:tav>
                                      </p:tavLst>
                                    </p:anim>
                                    <p:anim calcmode="lin" valueType="num">
                                      <p:cBhvr additive="base">
                                        <p:cTn id="44" dur="500" fill="hold"/>
                                        <p:tgtEl>
                                          <p:spTgt spid="33812"/>
                                        </p:tgtEl>
                                        <p:attrNameLst>
                                          <p:attrName>ppt_y</p:attrName>
                                        </p:attrNameLst>
                                      </p:cBhvr>
                                      <p:tavLst>
                                        <p:tav tm="0">
                                          <p:val>
                                            <p:strVal val="1+#ppt_h/2"/>
                                          </p:val>
                                        </p:tav>
                                        <p:tav tm="100000">
                                          <p:val>
                                            <p:strVal val="#ppt_y"/>
                                          </p:val>
                                        </p:tav>
                                      </p:tavLst>
                                    </p:anim>
                                  </p:childTnLst>
                                </p:cTn>
                              </p:par>
                            </p:childTnLst>
                          </p:cTn>
                        </p:par>
                        <p:par>
                          <p:cTn id="45" fill="hold">
                            <p:stCondLst>
                              <p:cond delay="3190"/>
                            </p:stCondLst>
                            <p:childTnLst>
                              <p:par>
                                <p:cTn id="46" presetID="1" presetClass="entr" presetSubtype="0" fill="hold" nodeType="afterEffect">
                                  <p:stCondLst>
                                    <p:cond delay="0"/>
                                  </p:stCondLst>
                                  <p:childTnLst>
                                    <p:set>
                                      <p:cBhvr>
                                        <p:cTn id="47" dur="1" fill="hold">
                                          <p:stCondLst>
                                            <p:cond delay="0"/>
                                          </p:stCondLst>
                                        </p:cTn>
                                        <p:tgtEl>
                                          <p:spTgt spid="33798"/>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380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380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3804"/>
                                        </p:tgtEl>
                                        <p:attrNameLst>
                                          <p:attrName>style.visibility</p:attrName>
                                        </p:attrNameLst>
                                      </p:cBhvr>
                                      <p:to>
                                        <p:strVal val="visible"/>
                                      </p:to>
                                    </p:set>
                                  </p:childTnLst>
                                </p:cTn>
                              </p:par>
                            </p:childTnLst>
                          </p:cTn>
                        </p:par>
                        <p:par>
                          <p:cTn id="54" fill="hold">
                            <p:stCondLst>
                              <p:cond delay="3190"/>
                            </p:stCondLst>
                            <p:childTnLst>
                              <p:par>
                                <p:cTn id="55" presetID="63" presetClass="path" presetSubtype="0" accel="50000" decel="50000" fill="hold" nodeType="afterEffect">
                                  <p:stCondLst>
                                    <p:cond delay="0"/>
                                  </p:stCondLst>
                                  <p:childTnLst>
                                    <p:animMotion origin="layout" path="M -4.58827E-6 1.11111E-6 L -4.58827E-6 0.18032 " pathEditMode="relative" rAng="0" ptsTypes="AA">
                                      <p:cBhvr>
                                        <p:cTn id="56" dur="400" spd="-99900" fill="hold"/>
                                        <p:tgtEl>
                                          <p:spTgt spid="33798"/>
                                        </p:tgtEl>
                                        <p:attrNameLst>
                                          <p:attrName>ppt_x</p:attrName>
                                          <p:attrName>ppt_y</p:attrName>
                                        </p:attrNameLst>
                                      </p:cBhvr>
                                      <p:rCtr x="0" y="9000"/>
                                    </p:animMotion>
                                  </p:childTnLst>
                                </p:cTn>
                              </p:par>
                              <p:par>
                                <p:cTn id="57" presetID="63" presetClass="path" presetSubtype="0" accel="50000" decel="50000" fill="hold" nodeType="withEffect">
                                  <p:stCondLst>
                                    <p:cond delay="0"/>
                                  </p:stCondLst>
                                  <p:childTnLst>
                                    <p:animMotion origin="layout" path="M -2.30519E-6 -4.81481E-6 L -0.08365 0.0794 " pathEditMode="relative" rAng="0" ptsTypes="AA">
                                      <p:cBhvr>
                                        <p:cTn id="58" dur="400" spd="-99900" fill="hold"/>
                                        <p:tgtEl>
                                          <p:spTgt spid="33800"/>
                                        </p:tgtEl>
                                        <p:attrNameLst>
                                          <p:attrName>ppt_x</p:attrName>
                                          <p:attrName>ppt_y</p:attrName>
                                        </p:attrNameLst>
                                      </p:cBhvr>
                                      <p:rCtr x="-4100" y="4000"/>
                                    </p:animMotion>
                                  </p:childTnLst>
                                </p:cTn>
                              </p:par>
                              <p:par>
                                <p:cTn id="59" presetID="63" presetClass="path" presetSubtype="0" accel="50000" decel="50000" fill="hold" nodeType="withEffect">
                                  <p:stCondLst>
                                    <p:cond delay="0"/>
                                  </p:stCondLst>
                                  <p:childTnLst>
                                    <p:animMotion origin="layout" path="M -2.30519E-6 7.40741E-7 L -0.08365 -0.07755 " pathEditMode="relative" rAng="0" ptsTypes="AA">
                                      <p:cBhvr>
                                        <p:cTn id="60" dur="400" spd="-99900" fill="hold"/>
                                        <p:tgtEl>
                                          <p:spTgt spid="33802"/>
                                        </p:tgtEl>
                                        <p:attrNameLst>
                                          <p:attrName>ppt_x</p:attrName>
                                          <p:attrName>ppt_y</p:attrName>
                                        </p:attrNameLst>
                                      </p:cBhvr>
                                      <p:rCtr x="-4100" y="-3800"/>
                                    </p:animMotion>
                                  </p:childTnLst>
                                </p:cTn>
                              </p:par>
                              <p:par>
                                <p:cTn id="61" presetID="63" presetClass="path" presetSubtype="0" accel="50000" decel="50000" fill="hold" nodeType="withEffect">
                                  <p:stCondLst>
                                    <p:cond delay="0"/>
                                  </p:stCondLst>
                                  <p:childTnLst>
                                    <p:animMotion origin="layout" path="M -4.58827E-6 4.81481E-6 L -4.58827E-6 -0.17848 " pathEditMode="relative" rAng="0" ptsTypes="AA">
                                      <p:cBhvr>
                                        <p:cTn id="62" dur="400" spd="-99900" fill="hold"/>
                                        <p:tgtEl>
                                          <p:spTgt spid="33804"/>
                                        </p:tgtEl>
                                        <p:attrNameLst>
                                          <p:attrName>ppt_x</p:attrName>
                                          <p:attrName>ppt_y</p:attrName>
                                        </p:attrNameLst>
                                      </p:cBhvr>
                                      <p:rCtr x="0" y="-8800"/>
                                    </p:animMotion>
                                  </p:childTnLst>
                                </p:cTn>
                              </p:par>
                            </p:childTnLst>
                          </p:cTn>
                        </p:par>
                        <p:par>
                          <p:cTn id="63" fill="hold">
                            <p:stCondLst>
                              <p:cond delay="3690"/>
                            </p:stCondLst>
                            <p:childTnLst>
                              <p:par>
                                <p:cTn id="64" presetID="10" presetClass="entr" presetSubtype="0" fill="hold" grpId="0" nodeType="afterEffect">
                                  <p:stCondLst>
                                    <p:cond delay="0"/>
                                  </p:stCondLst>
                                  <p:childTnLst>
                                    <p:set>
                                      <p:cBhvr>
                                        <p:cTn id="65" dur="1" fill="hold">
                                          <p:stCondLst>
                                            <p:cond delay="0"/>
                                          </p:stCondLst>
                                        </p:cTn>
                                        <p:tgtEl>
                                          <p:spTgt spid="33797"/>
                                        </p:tgtEl>
                                        <p:attrNameLst>
                                          <p:attrName>style.visibility</p:attrName>
                                        </p:attrNameLst>
                                      </p:cBhvr>
                                      <p:to>
                                        <p:strVal val="visible"/>
                                      </p:to>
                                    </p:set>
                                    <p:anim calcmode="lin" valueType="num">
                                      <p:cBhvr>
                                        <p:cTn id="66" dur="500" fill="hold"/>
                                        <p:tgtEl>
                                          <p:spTgt spid="33797"/>
                                        </p:tgtEl>
                                        <p:attrNameLst>
                                          <p:attrName>ppt_w</p:attrName>
                                        </p:attrNameLst>
                                      </p:cBhvr>
                                      <p:tavLst>
                                        <p:tav tm="0">
                                          <p:val>
                                            <p:fltVal val="0"/>
                                          </p:val>
                                        </p:tav>
                                        <p:tav tm="100000">
                                          <p:val>
                                            <p:strVal val="#ppt_w"/>
                                          </p:val>
                                        </p:tav>
                                      </p:tavLst>
                                    </p:anim>
                                    <p:anim calcmode="lin" valueType="num">
                                      <p:cBhvr>
                                        <p:cTn id="67" dur="500" fill="hold"/>
                                        <p:tgtEl>
                                          <p:spTgt spid="33797"/>
                                        </p:tgtEl>
                                        <p:attrNameLst>
                                          <p:attrName>ppt_h</p:attrName>
                                        </p:attrNameLst>
                                      </p:cBhvr>
                                      <p:tavLst>
                                        <p:tav tm="0">
                                          <p:val>
                                            <p:fltVal val="0"/>
                                          </p:val>
                                        </p:tav>
                                        <p:tav tm="100000">
                                          <p:val>
                                            <p:strVal val="#ppt_h"/>
                                          </p:val>
                                        </p:tav>
                                      </p:tavLst>
                                    </p:anim>
                                    <p:animEffect transition="in" filter="fade">
                                      <p:cBhvr>
                                        <p:cTn id="68" dur="500"/>
                                        <p:tgtEl>
                                          <p:spTgt spid="33797"/>
                                        </p:tgtEl>
                                      </p:cBhvr>
                                    </p:animEffect>
                                  </p:childTnLst>
                                </p:cTn>
                              </p:par>
                              <p:par>
                                <p:cTn id="69" presetID="10" presetClass="entr" presetSubtype="0" fill="hold" nodeType="withEffect">
                                  <p:stCondLst>
                                    <p:cond delay="0"/>
                                  </p:stCondLst>
                                  <p:childTnLst>
                                    <p:set>
                                      <p:cBhvr>
                                        <p:cTn id="70" dur="1" fill="hold">
                                          <p:stCondLst>
                                            <p:cond delay="0"/>
                                          </p:stCondLst>
                                        </p:cTn>
                                        <p:tgtEl>
                                          <p:spTgt spid="33799"/>
                                        </p:tgtEl>
                                        <p:attrNameLst>
                                          <p:attrName>style.visibility</p:attrName>
                                        </p:attrNameLst>
                                      </p:cBhvr>
                                      <p:to>
                                        <p:strVal val="visible"/>
                                      </p:to>
                                    </p:set>
                                    <p:anim calcmode="lin" valueType="num">
                                      <p:cBhvr>
                                        <p:cTn id="71" dur="500" fill="hold"/>
                                        <p:tgtEl>
                                          <p:spTgt spid="33799"/>
                                        </p:tgtEl>
                                        <p:attrNameLst>
                                          <p:attrName>ppt_w</p:attrName>
                                        </p:attrNameLst>
                                      </p:cBhvr>
                                      <p:tavLst>
                                        <p:tav tm="0">
                                          <p:val>
                                            <p:fltVal val="0"/>
                                          </p:val>
                                        </p:tav>
                                        <p:tav tm="100000">
                                          <p:val>
                                            <p:strVal val="#ppt_w"/>
                                          </p:val>
                                        </p:tav>
                                      </p:tavLst>
                                    </p:anim>
                                    <p:anim calcmode="lin" valueType="num">
                                      <p:cBhvr>
                                        <p:cTn id="72" dur="500" fill="hold"/>
                                        <p:tgtEl>
                                          <p:spTgt spid="33799"/>
                                        </p:tgtEl>
                                        <p:attrNameLst>
                                          <p:attrName>ppt_h</p:attrName>
                                        </p:attrNameLst>
                                      </p:cBhvr>
                                      <p:tavLst>
                                        <p:tav tm="0">
                                          <p:val>
                                            <p:fltVal val="0"/>
                                          </p:val>
                                        </p:tav>
                                        <p:tav tm="100000">
                                          <p:val>
                                            <p:strVal val="#ppt_h"/>
                                          </p:val>
                                        </p:tav>
                                      </p:tavLst>
                                    </p:anim>
                                    <p:animEffect transition="in" filter="fade">
                                      <p:cBhvr>
                                        <p:cTn id="73" dur="500"/>
                                        <p:tgtEl>
                                          <p:spTgt spid="33799"/>
                                        </p:tgtEl>
                                      </p:cBhvr>
                                    </p:animEffect>
                                  </p:childTnLst>
                                </p:cTn>
                              </p:par>
                              <p:par>
                                <p:cTn id="74" presetID="10" presetClass="entr" presetSubtype="0" fill="hold" nodeType="withEffect">
                                  <p:stCondLst>
                                    <p:cond delay="0"/>
                                  </p:stCondLst>
                                  <p:childTnLst>
                                    <p:set>
                                      <p:cBhvr>
                                        <p:cTn id="75" dur="1" fill="hold">
                                          <p:stCondLst>
                                            <p:cond delay="0"/>
                                          </p:stCondLst>
                                        </p:cTn>
                                        <p:tgtEl>
                                          <p:spTgt spid="33801"/>
                                        </p:tgtEl>
                                        <p:attrNameLst>
                                          <p:attrName>style.visibility</p:attrName>
                                        </p:attrNameLst>
                                      </p:cBhvr>
                                      <p:to>
                                        <p:strVal val="visible"/>
                                      </p:to>
                                    </p:set>
                                    <p:anim calcmode="lin" valueType="num">
                                      <p:cBhvr>
                                        <p:cTn id="76" dur="500" fill="hold"/>
                                        <p:tgtEl>
                                          <p:spTgt spid="33801"/>
                                        </p:tgtEl>
                                        <p:attrNameLst>
                                          <p:attrName>ppt_w</p:attrName>
                                        </p:attrNameLst>
                                      </p:cBhvr>
                                      <p:tavLst>
                                        <p:tav tm="0">
                                          <p:val>
                                            <p:fltVal val="0"/>
                                          </p:val>
                                        </p:tav>
                                        <p:tav tm="100000">
                                          <p:val>
                                            <p:strVal val="#ppt_w"/>
                                          </p:val>
                                        </p:tav>
                                      </p:tavLst>
                                    </p:anim>
                                    <p:anim calcmode="lin" valueType="num">
                                      <p:cBhvr>
                                        <p:cTn id="77" dur="500" fill="hold"/>
                                        <p:tgtEl>
                                          <p:spTgt spid="33801"/>
                                        </p:tgtEl>
                                        <p:attrNameLst>
                                          <p:attrName>ppt_h</p:attrName>
                                        </p:attrNameLst>
                                      </p:cBhvr>
                                      <p:tavLst>
                                        <p:tav tm="0">
                                          <p:val>
                                            <p:fltVal val="0"/>
                                          </p:val>
                                        </p:tav>
                                        <p:tav tm="100000">
                                          <p:val>
                                            <p:strVal val="#ppt_h"/>
                                          </p:val>
                                        </p:tav>
                                      </p:tavLst>
                                    </p:anim>
                                    <p:animEffect transition="in" filter="fade">
                                      <p:cBhvr>
                                        <p:cTn id="78" dur="500"/>
                                        <p:tgtEl>
                                          <p:spTgt spid="3380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3803"/>
                                        </p:tgtEl>
                                        <p:attrNameLst>
                                          <p:attrName>style.visibility</p:attrName>
                                        </p:attrNameLst>
                                      </p:cBhvr>
                                      <p:to>
                                        <p:strVal val="visible"/>
                                      </p:to>
                                    </p:set>
                                    <p:anim calcmode="lin" valueType="num">
                                      <p:cBhvr>
                                        <p:cTn id="81" dur="500" fill="hold"/>
                                        <p:tgtEl>
                                          <p:spTgt spid="33803"/>
                                        </p:tgtEl>
                                        <p:attrNameLst>
                                          <p:attrName>ppt_w</p:attrName>
                                        </p:attrNameLst>
                                      </p:cBhvr>
                                      <p:tavLst>
                                        <p:tav tm="0">
                                          <p:val>
                                            <p:fltVal val="0"/>
                                          </p:val>
                                        </p:tav>
                                        <p:tav tm="100000">
                                          <p:val>
                                            <p:strVal val="#ppt_w"/>
                                          </p:val>
                                        </p:tav>
                                      </p:tavLst>
                                    </p:anim>
                                    <p:anim calcmode="lin" valueType="num">
                                      <p:cBhvr>
                                        <p:cTn id="82" dur="500" fill="hold"/>
                                        <p:tgtEl>
                                          <p:spTgt spid="33803"/>
                                        </p:tgtEl>
                                        <p:attrNameLst>
                                          <p:attrName>ppt_h</p:attrName>
                                        </p:attrNameLst>
                                      </p:cBhvr>
                                      <p:tavLst>
                                        <p:tav tm="0">
                                          <p:val>
                                            <p:fltVal val="0"/>
                                          </p:val>
                                        </p:tav>
                                        <p:tav tm="100000">
                                          <p:val>
                                            <p:strVal val="#ppt_h"/>
                                          </p:val>
                                        </p:tav>
                                      </p:tavLst>
                                    </p:anim>
                                    <p:animEffect transition="in" filter="fade">
                                      <p:cBhvr>
                                        <p:cTn id="83" dur="500"/>
                                        <p:tgtEl>
                                          <p:spTgt spid="33803"/>
                                        </p:tgtEl>
                                      </p:cBhvr>
                                    </p:animEffect>
                                  </p:childTnLst>
                                </p:cTn>
                              </p:par>
                            </p:childTnLst>
                          </p:cTn>
                        </p:par>
                        <p:par>
                          <p:cTn id="84" fill="hold">
                            <p:stCondLst>
                              <p:cond delay="4190"/>
                            </p:stCondLst>
                            <p:childTnLst>
                              <p:par>
                                <p:cTn id="85" presetID="31" presetClass="entr" presetSubtype="0" fill="hold" grpId="0" nodeType="afterEffect">
                                  <p:stCondLst>
                                    <p:cond delay="0"/>
                                  </p:stCondLst>
                                  <p:childTnLst>
                                    <p:set>
                                      <p:cBhvr>
                                        <p:cTn id="86" dur="1" fill="hold">
                                          <p:stCondLst>
                                            <p:cond delay="0"/>
                                          </p:stCondLst>
                                        </p:cTn>
                                        <p:tgtEl>
                                          <p:spTgt spid="33807"/>
                                        </p:tgtEl>
                                        <p:attrNameLst>
                                          <p:attrName>style.visibility</p:attrName>
                                        </p:attrNameLst>
                                      </p:cBhvr>
                                      <p:to>
                                        <p:strVal val="visible"/>
                                      </p:to>
                                    </p:set>
                                    <p:anim calcmode="lin" valueType="num">
                                      <p:cBhvr>
                                        <p:cTn id="87" dur="500" fill="hold"/>
                                        <p:tgtEl>
                                          <p:spTgt spid="33807"/>
                                        </p:tgtEl>
                                        <p:attrNameLst>
                                          <p:attrName>ppt_w</p:attrName>
                                        </p:attrNameLst>
                                      </p:cBhvr>
                                      <p:tavLst>
                                        <p:tav tm="0">
                                          <p:val>
                                            <p:fltVal val="0"/>
                                          </p:val>
                                        </p:tav>
                                        <p:tav tm="100000">
                                          <p:val>
                                            <p:strVal val="#ppt_w"/>
                                          </p:val>
                                        </p:tav>
                                      </p:tavLst>
                                    </p:anim>
                                    <p:anim calcmode="lin" valueType="num">
                                      <p:cBhvr>
                                        <p:cTn id="88" dur="500" fill="hold"/>
                                        <p:tgtEl>
                                          <p:spTgt spid="33807"/>
                                        </p:tgtEl>
                                        <p:attrNameLst>
                                          <p:attrName>ppt_h</p:attrName>
                                        </p:attrNameLst>
                                      </p:cBhvr>
                                      <p:tavLst>
                                        <p:tav tm="0">
                                          <p:val>
                                            <p:fltVal val="0"/>
                                          </p:val>
                                        </p:tav>
                                        <p:tav tm="100000">
                                          <p:val>
                                            <p:strVal val="#ppt_h"/>
                                          </p:val>
                                        </p:tav>
                                      </p:tavLst>
                                    </p:anim>
                                    <p:anim calcmode="lin" valueType="num">
                                      <p:cBhvr>
                                        <p:cTn id="89" dur="500" fill="hold"/>
                                        <p:tgtEl>
                                          <p:spTgt spid="33807"/>
                                        </p:tgtEl>
                                        <p:attrNameLst>
                                          <p:attrName>style.rotation</p:attrName>
                                        </p:attrNameLst>
                                      </p:cBhvr>
                                      <p:tavLst>
                                        <p:tav tm="0">
                                          <p:val>
                                            <p:fltVal val="90"/>
                                          </p:val>
                                        </p:tav>
                                        <p:tav tm="100000">
                                          <p:val>
                                            <p:fltVal val="0"/>
                                          </p:val>
                                        </p:tav>
                                      </p:tavLst>
                                    </p:anim>
                                    <p:animEffect transition="in" filter="fade">
                                      <p:cBhvr>
                                        <p:cTn id="90" dur="500"/>
                                        <p:tgtEl>
                                          <p:spTgt spid="33807"/>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33808"/>
                                        </p:tgtEl>
                                        <p:attrNameLst>
                                          <p:attrName>style.visibility</p:attrName>
                                        </p:attrNameLst>
                                      </p:cBhvr>
                                      <p:to>
                                        <p:strVal val="visible"/>
                                      </p:to>
                                    </p:set>
                                    <p:anim calcmode="lin" valueType="num">
                                      <p:cBhvr>
                                        <p:cTn id="93" dur="500" fill="hold"/>
                                        <p:tgtEl>
                                          <p:spTgt spid="33808"/>
                                        </p:tgtEl>
                                        <p:attrNameLst>
                                          <p:attrName>ppt_w</p:attrName>
                                        </p:attrNameLst>
                                      </p:cBhvr>
                                      <p:tavLst>
                                        <p:tav tm="0">
                                          <p:val>
                                            <p:fltVal val="0"/>
                                          </p:val>
                                        </p:tav>
                                        <p:tav tm="100000">
                                          <p:val>
                                            <p:strVal val="#ppt_w"/>
                                          </p:val>
                                        </p:tav>
                                      </p:tavLst>
                                    </p:anim>
                                    <p:anim calcmode="lin" valueType="num">
                                      <p:cBhvr>
                                        <p:cTn id="94" dur="500" fill="hold"/>
                                        <p:tgtEl>
                                          <p:spTgt spid="33808"/>
                                        </p:tgtEl>
                                        <p:attrNameLst>
                                          <p:attrName>ppt_h</p:attrName>
                                        </p:attrNameLst>
                                      </p:cBhvr>
                                      <p:tavLst>
                                        <p:tav tm="0">
                                          <p:val>
                                            <p:fltVal val="0"/>
                                          </p:val>
                                        </p:tav>
                                        <p:tav tm="100000">
                                          <p:val>
                                            <p:strVal val="#ppt_h"/>
                                          </p:val>
                                        </p:tav>
                                      </p:tavLst>
                                    </p:anim>
                                    <p:anim calcmode="lin" valueType="num">
                                      <p:cBhvr>
                                        <p:cTn id="95" dur="500" fill="hold"/>
                                        <p:tgtEl>
                                          <p:spTgt spid="33808"/>
                                        </p:tgtEl>
                                        <p:attrNameLst>
                                          <p:attrName>style.rotation</p:attrName>
                                        </p:attrNameLst>
                                      </p:cBhvr>
                                      <p:tavLst>
                                        <p:tav tm="0">
                                          <p:val>
                                            <p:fltVal val="90"/>
                                          </p:val>
                                        </p:tav>
                                        <p:tav tm="100000">
                                          <p:val>
                                            <p:fltVal val="0"/>
                                          </p:val>
                                        </p:tav>
                                      </p:tavLst>
                                    </p:anim>
                                    <p:animEffect transition="in" filter="fade">
                                      <p:cBhvr>
                                        <p:cTn id="96" dur="500"/>
                                        <p:tgtEl>
                                          <p:spTgt spid="33808"/>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33809"/>
                                        </p:tgtEl>
                                        <p:attrNameLst>
                                          <p:attrName>style.visibility</p:attrName>
                                        </p:attrNameLst>
                                      </p:cBhvr>
                                      <p:to>
                                        <p:strVal val="visible"/>
                                      </p:to>
                                    </p:set>
                                    <p:anim calcmode="lin" valueType="num">
                                      <p:cBhvr>
                                        <p:cTn id="99" dur="500" fill="hold"/>
                                        <p:tgtEl>
                                          <p:spTgt spid="33809"/>
                                        </p:tgtEl>
                                        <p:attrNameLst>
                                          <p:attrName>ppt_w</p:attrName>
                                        </p:attrNameLst>
                                      </p:cBhvr>
                                      <p:tavLst>
                                        <p:tav tm="0">
                                          <p:val>
                                            <p:fltVal val="0"/>
                                          </p:val>
                                        </p:tav>
                                        <p:tav tm="100000">
                                          <p:val>
                                            <p:strVal val="#ppt_w"/>
                                          </p:val>
                                        </p:tav>
                                      </p:tavLst>
                                    </p:anim>
                                    <p:anim calcmode="lin" valueType="num">
                                      <p:cBhvr>
                                        <p:cTn id="100" dur="500" fill="hold"/>
                                        <p:tgtEl>
                                          <p:spTgt spid="33809"/>
                                        </p:tgtEl>
                                        <p:attrNameLst>
                                          <p:attrName>ppt_h</p:attrName>
                                        </p:attrNameLst>
                                      </p:cBhvr>
                                      <p:tavLst>
                                        <p:tav tm="0">
                                          <p:val>
                                            <p:fltVal val="0"/>
                                          </p:val>
                                        </p:tav>
                                        <p:tav tm="100000">
                                          <p:val>
                                            <p:strVal val="#ppt_h"/>
                                          </p:val>
                                        </p:tav>
                                      </p:tavLst>
                                    </p:anim>
                                    <p:anim calcmode="lin" valueType="num">
                                      <p:cBhvr>
                                        <p:cTn id="101" dur="500" fill="hold"/>
                                        <p:tgtEl>
                                          <p:spTgt spid="33809"/>
                                        </p:tgtEl>
                                        <p:attrNameLst>
                                          <p:attrName>style.rotation</p:attrName>
                                        </p:attrNameLst>
                                      </p:cBhvr>
                                      <p:tavLst>
                                        <p:tav tm="0">
                                          <p:val>
                                            <p:fltVal val="90"/>
                                          </p:val>
                                        </p:tav>
                                        <p:tav tm="100000">
                                          <p:val>
                                            <p:fltVal val="0"/>
                                          </p:val>
                                        </p:tav>
                                      </p:tavLst>
                                    </p:anim>
                                    <p:animEffect transition="in" filter="fade">
                                      <p:cBhvr>
                                        <p:cTn id="102" dur="500"/>
                                        <p:tgtEl>
                                          <p:spTgt spid="33809"/>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33810"/>
                                        </p:tgtEl>
                                        <p:attrNameLst>
                                          <p:attrName>style.visibility</p:attrName>
                                        </p:attrNameLst>
                                      </p:cBhvr>
                                      <p:to>
                                        <p:strVal val="visible"/>
                                      </p:to>
                                    </p:set>
                                    <p:anim calcmode="lin" valueType="num">
                                      <p:cBhvr>
                                        <p:cTn id="105" dur="500" fill="hold"/>
                                        <p:tgtEl>
                                          <p:spTgt spid="33810"/>
                                        </p:tgtEl>
                                        <p:attrNameLst>
                                          <p:attrName>ppt_w</p:attrName>
                                        </p:attrNameLst>
                                      </p:cBhvr>
                                      <p:tavLst>
                                        <p:tav tm="0">
                                          <p:val>
                                            <p:fltVal val="0"/>
                                          </p:val>
                                        </p:tav>
                                        <p:tav tm="100000">
                                          <p:val>
                                            <p:strVal val="#ppt_w"/>
                                          </p:val>
                                        </p:tav>
                                      </p:tavLst>
                                    </p:anim>
                                    <p:anim calcmode="lin" valueType="num">
                                      <p:cBhvr>
                                        <p:cTn id="106" dur="500" fill="hold"/>
                                        <p:tgtEl>
                                          <p:spTgt spid="33810"/>
                                        </p:tgtEl>
                                        <p:attrNameLst>
                                          <p:attrName>ppt_h</p:attrName>
                                        </p:attrNameLst>
                                      </p:cBhvr>
                                      <p:tavLst>
                                        <p:tav tm="0">
                                          <p:val>
                                            <p:fltVal val="0"/>
                                          </p:val>
                                        </p:tav>
                                        <p:tav tm="100000">
                                          <p:val>
                                            <p:strVal val="#ppt_h"/>
                                          </p:val>
                                        </p:tav>
                                      </p:tavLst>
                                    </p:anim>
                                    <p:anim calcmode="lin" valueType="num">
                                      <p:cBhvr>
                                        <p:cTn id="107" dur="500" fill="hold"/>
                                        <p:tgtEl>
                                          <p:spTgt spid="33810"/>
                                        </p:tgtEl>
                                        <p:attrNameLst>
                                          <p:attrName>style.rotation</p:attrName>
                                        </p:attrNameLst>
                                      </p:cBhvr>
                                      <p:tavLst>
                                        <p:tav tm="0">
                                          <p:val>
                                            <p:fltVal val="90"/>
                                          </p:val>
                                        </p:tav>
                                        <p:tav tm="100000">
                                          <p:val>
                                            <p:fltVal val="0"/>
                                          </p:val>
                                        </p:tav>
                                      </p:tavLst>
                                    </p:anim>
                                    <p:animEffect transition="in" filter="fade">
                                      <p:cBhvr>
                                        <p:cTn id="108" dur="500"/>
                                        <p:tgtEl>
                                          <p:spTgt spid="33810"/>
                                        </p:tgtEl>
                                      </p:cBhvr>
                                    </p:animEffect>
                                  </p:childTnLst>
                                </p:cTn>
                              </p:par>
                            </p:childTnLst>
                          </p:cTn>
                        </p:par>
                        <p:par>
                          <p:cTn id="109" fill="hold">
                            <p:stCondLst>
                              <p:cond delay="469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33813"/>
                                        </p:tgtEl>
                                        <p:attrNameLst>
                                          <p:attrName>style.visibility</p:attrName>
                                        </p:attrNameLst>
                                      </p:cBhvr>
                                      <p:to>
                                        <p:strVal val="visible"/>
                                      </p:to>
                                    </p:set>
                                    <p:anim calcmode="lin" valueType="num">
                                      <p:cBhvr>
                                        <p:cTn id="112" dur="500" fill="hold"/>
                                        <p:tgtEl>
                                          <p:spTgt spid="33813"/>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33813"/>
                                        </p:tgtEl>
                                        <p:attrNameLst>
                                          <p:attrName>ppt_y</p:attrName>
                                        </p:attrNameLst>
                                      </p:cBhvr>
                                      <p:tavLst>
                                        <p:tav tm="0">
                                          <p:val>
                                            <p:strVal val="#ppt_y"/>
                                          </p:val>
                                        </p:tav>
                                        <p:tav tm="100000">
                                          <p:val>
                                            <p:strVal val="#ppt_y"/>
                                          </p:val>
                                        </p:tav>
                                      </p:tavLst>
                                    </p:anim>
                                    <p:anim calcmode="lin" valueType="num">
                                      <p:cBhvr>
                                        <p:cTn id="114" dur="500" fill="hold"/>
                                        <p:tgtEl>
                                          <p:spTgt spid="33813"/>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33813"/>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33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7" grpId="0" animBg="1"/>
      <p:bldP spid="33803" grpId="0" animBg="1"/>
      <p:bldP spid="33805" grpId="0" animBg="1"/>
      <p:bldP spid="33806" grpId="0" animBg="1"/>
      <p:bldP spid="33807" grpId="0"/>
      <p:bldP spid="33808" grpId="0"/>
      <p:bldP spid="33809" grpId="0"/>
      <p:bldP spid="33810" grpId="0"/>
      <p:bldP spid="33811" grpId="0"/>
      <p:bldP spid="33812" grpId="0" animBg="1"/>
      <p:bldP spid="338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4819"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4820"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4821" name="Freeform 6"/>
          <p:cNvSpPr>
            <a:spLocks noEditPoints="1"/>
          </p:cNvSpPr>
          <p:nvPr/>
        </p:nvSpPr>
        <p:spPr>
          <a:xfrm>
            <a:off x="8477250" y="3019425"/>
            <a:ext cx="2101850" cy="2101850"/>
          </a:xfrm>
          <a:custGeom>
            <a:avLst/>
            <a:gdLst/>
            <a:ahLst/>
            <a:cxnLst>
              <a:cxn ang="0">
                <a:pos x="1573834664" y="863778557"/>
              </a:cxn>
              <a:cxn ang="0">
                <a:pos x="1577212932" y="788887863"/>
              </a:cxn>
              <a:cxn ang="0">
                <a:pos x="1573834664" y="713997169"/>
              </a:cxn>
              <a:cxn ang="0">
                <a:pos x="1412790632" y="696541534"/>
              </a:cxn>
              <a:cxn ang="0">
                <a:pos x="1375626682" y="556332156"/>
              </a:cxn>
              <a:cxn ang="0">
                <a:pos x="1506264051" y="461170353"/>
              </a:cxn>
              <a:cxn ang="0">
                <a:pos x="1431372607" y="331096529"/>
              </a:cxn>
              <a:cxn ang="0">
                <a:pos x="1283280353" y="396978008"/>
              </a:cxn>
              <a:cxn ang="0">
                <a:pos x="1180798469" y="294495374"/>
              </a:cxn>
              <a:cxn ang="0">
                <a:pos x="1246116403" y="146403120"/>
              </a:cxn>
              <a:cxn ang="0">
                <a:pos x="1116606124" y="71512426"/>
              </a:cxn>
              <a:cxn ang="0">
                <a:pos x="1021443571" y="202149044"/>
              </a:cxn>
              <a:cxn ang="0">
                <a:pos x="880671398" y="164422300"/>
              </a:cxn>
              <a:cxn ang="0">
                <a:pos x="863778557" y="3941813"/>
              </a:cxn>
              <a:cxn ang="0">
                <a:pos x="788887863" y="0"/>
              </a:cxn>
              <a:cxn ang="0">
                <a:pos x="713997169" y="3941813"/>
              </a:cxn>
              <a:cxn ang="0">
                <a:pos x="697104328" y="164422300"/>
              </a:cxn>
              <a:cxn ang="0">
                <a:pos x="556332156" y="202149044"/>
              </a:cxn>
              <a:cxn ang="0">
                <a:pos x="461170353" y="71512426"/>
              </a:cxn>
              <a:cxn ang="0">
                <a:pos x="331096529" y="146403120"/>
              </a:cxn>
              <a:cxn ang="0">
                <a:pos x="396978008" y="294495374"/>
              </a:cxn>
              <a:cxn ang="0">
                <a:pos x="294495374" y="396978008"/>
              </a:cxn>
              <a:cxn ang="0">
                <a:pos x="146403120" y="331096529"/>
              </a:cxn>
              <a:cxn ang="0">
                <a:pos x="71512426" y="461170353"/>
              </a:cxn>
              <a:cxn ang="0">
                <a:pos x="202149044" y="556332156"/>
              </a:cxn>
              <a:cxn ang="0">
                <a:pos x="164422300" y="696541534"/>
              </a:cxn>
              <a:cxn ang="0">
                <a:pos x="3941813" y="713997169"/>
              </a:cxn>
              <a:cxn ang="0">
                <a:pos x="0" y="788887863"/>
              </a:cxn>
              <a:cxn ang="0">
                <a:pos x="3941813" y="863778557"/>
              </a:cxn>
              <a:cxn ang="0">
                <a:pos x="164422300" y="880671398"/>
              </a:cxn>
              <a:cxn ang="0">
                <a:pos x="202149044" y="1021443571"/>
              </a:cxn>
              <a:cxn ang="0">
                <a:pos x="71512426" y="1116606124"/>
              </a:cxn>
              <a:cxn ang="0">
                <a:pos x="146403120" y="1246116403"/>
              </a:cxn>
              <a:cxn ang="0">
                <a:pos x="294495374" y="1180798469"/>
              </a:cxn>
              <a:cxn ang="0">
                <a:pos x="396978008" y="1283280353"/>
              </a:cxn>
              <a:cxn ang="0">
                <a:pos x="331096529" y="1431372607"/>
              </a:cxn>
              <a:cxn ang="0">
                <a:pos x="461170353" y="1506264051"/>
              </a:cxn>
              <a:cxn ang="0">
                <a:pos x="556332156" y="1375626682"/>
              </a:cxn>
              <a:cxn ang="0">
                <a:pos x="697104328" y="1412790632"/>
              </a:cxn>
              <a:cxn ang="0">
                <a:pos x="713997169" y="1573834664"/>
              </a:cxn>
              <a:cxn ang="0">
                <a:pos x="788887863" y="1577212932"/>
              </a:cxn>
              <a:cxn ang="0">
                <a:pos x="863778557" y="1573834664"/>
              </a:cxn>
              <a:cxn ang="0">
                <a:pos x="880671398" y="1412790632"/>
              </a:cxn>
              <a:cxn ang="0">
                <a:pos x="1021443571" y="1375626682"/>
              </a:cxn>
              <a:cxn ang="0">
                <a:pos x="1116606124" y="1506264051"/>
              </a:cxn>
              <a:cxn ang="0">
                <a:pos x="1246679198" y="1431372607"/>
              </a:cxn>
              <a:cxn ang="0">
                <a:pos x="1180798469" y="1283280353"/>
              </a:cxn>
              <a:cxn ang="0">
                <a:pos x="1283280353" y="1180798469"/>
              </a:cxn>
              <a:cxn ang="0">
                <a:pos x="1431372607" y="1246116403"/>
              </a:cxn>
              <a:cxn ang="0">
                <a:pos x="1506264051" y="1116606124"/>
              </a:cxn>
              <a:cxn ang="0">
                <a:pos x="1375626682" y="1021443571"/>
              </a:cxn>
              <a:cxn ang="0">
                <a:pos x="1412790632" y="880671398"/>
              </a:cxn>
              <a:cxn ang="0">
                <a:pos x="1573834664" y="863778557"/>
              </a:cxn>
              <a:cxn ang="0">
                <a:pos x="788887863" y="274787810"/>
              </a:cxn>
              <a:cxn ang="0">
                <a:pos x="1302425122" y="788887863"/>
              </a:cxn>
              <a:cxn ang="0">
                <a:pos x="788887863" y="1302425122"/>
              </a:cxn>
              <a:cxn ang="0">
                <a:pos x="274787810" y="788887863"/>
              </a:cxn>
              <a:cxn ang="0">
                <a:pos x="788887863" y="274787810"/>
              </a:cxn>
            </a:cxnLst>
            <a:rect l="0" t="0" r="0" b="0"/>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1">
              <a:alpha val="100000"/>
            </a:schemeClr>
          </a:solidFill>
          <a:ln w="9525">
            <a:noFill/>
          </a:ln>
        </p:spPr>
        <p:txBody>
          <a:bodyPr/>
          <a:lstStyle/>
          <a:p>
            <a:endParaRPr lang="zh-CN" altLang="en-US"/>
          </a:p>
        </p:txBody>
      </p:sp>
      <p:sp>
        <p:nvSpPr>
          <p:cNvPr id="34822" name="Freeform 7"/>
          <p:cNvSpPr>
            <a:spLocks noEditPoints="1"/>
          </p:cNvSpPr>
          <p:nvPr/>
        </p:nvSpPr>
        <p:spPr>
          <a:xfrm>
            <a:off x="6289675" y="1995488"/>
            <a:ext cx="2493963" cy="2492375"/>
          </a:xfrm>
          <a:custGeom>
            <a:avLst/>
            <a:gdLst/>
            <a:ahLst/>
            <a:cxnLst>
              <a:cxn ang="0">
                <a:pos x="1868376180" y="1024468911"/>
              </a:cxn>
              <a:cxn ang="0">
                <a:pos x="1872321326" y="934969240"/>
              </a:cxn>
              <a:cxn ang="0">
                <a:pos x="1868376180" y="846031517"/>
              </a:cxn>
              <a:cxn ang="0">
                <a:pos x="1677310987" y="826330350"/>
              </a:cxn>
              <a:cxn ang="0">
                <a:pos x="1632786015" y="659713356"/>
              </a:cxn>
              <a:cxn ang="0">
                <a:pos x="1787779584" y="547134083"/>
              </a:cxn>
              <a:cxn ang="0">
                <a:pos x="1698728889" y="392900936"/>
              </a:cxn>
              <a:cxn ang="0">
                <a:pos x="1523445031" y="470580207"/>
              </a:cxn>
              <a:cxn ang="0">
                <a:pos x="1401140996" y="348994772"/>
              </a:cxn>
              <a:cxn ang="0">
                <a:pos x="1479483115" y="173371616"/>
              </a:cxn>
              <a:cxn ang="0">
                <a:pos x="1325053353" y="84434643"/>
              </a:cxn>
              <a:cxn ang="0">
                <a:pos x="1212331030" y="239793184"/>
              </a:cxn>
              <a:cxn ang="0">
                <a:pos x="1045501271" y="195324323"/>
              </a:cxn>
              <a:cxn ang="0">
                <a:pos x="1025211734" y="4503081"/>
              </a:cxn>
              <a:cxn ang="0">
                <a:pos x="936161038" y="0"/>
              </a:cxn>
              <a:cxn ang="0">
                <a:pos x="847109593" y="4503081"/>
              </a:cxn>
              <a:cxn ang="0">
                <a:pos x="826820055" y="195324323"/>
              </a:cxn>
              <a:cxn ang="0">
                <a:pos x="659990296" y="239793184"/>
              </a:cxn>
              <a:cxn ang="0">
                <a:pos x="547267974" y="84434643"/>
              </a:cxn>
              <a:cxn ang="0">
                <a:pos x="392838211" y="173371616"/>
              </a:cxn>
              <a:cxn ang="0">
                <a:pos x="471180331" y="348994772"/>
              </a:cxn>
              <a:cxn ang="0">
                <a:pos x="348876295" y="470580207"/>
              </a:cxn>
              <a:cxn ang="0">
                <a:pos x="173592437" y="392900936"/>
              </a:cxn>
              <a:cxn ang="0">
                <a:pos x="84541742" y="547134083"/>
              </a:cxn>
              <a:cxn ang="0">
                <a:pos x="239535311" y="659713356"/>
              </a:cxn>
              <a:cxn ang="0">
                <a:pos x="195010339" y="826330350"/>
              </a:cxn>
              <a:cxn ang="0">
                <a:pos x="4508953" y="846031517"/>
              </a:cxn>
              <a:cxn ang="0">
                <a:pos x="0" y="934969240"/>
              </a:cxn>
              <a:cxn ang="0">
                <a:pos x="4508953" y="1024468911"/>
              </a:cxn>
              <a:cxn ang="0">
                <a:pos x="195010339" y="1044170828"/>
              </a:cxn>
              <a:cxn ang="0">
                <a:pos x="239535311" y="1210787822"/>
              </a:cxn>
              <a:cxn ang="0">
                <a:pos x="84541742" y="1323366345"/>
              </a:cxn>
              <a:cxn ang="0">
                <a:pos x="173592437" y="1477599492"/>
              </a:cxn>
              <a:cxn ang="0">
                <a:pos x="348876295" y="1399357524"/>
              </a:cxn>
              <a:cxn ang="0">
                <a:pos x="471180331" y="1521505656"/>
              </a:cxn>
              <a:cxn ang="0">
                <a:pos x="392838211" y="1696566115"/>
              </a:cxn>
              <a:cxn ang="0">
                <a:pos x="547267974" y="1786066536"/>
              </a:cxn>
              <a:cxn ang="0">
                <a:pos x="659990296" y="1630707244"/>
              </a:cxn>
              <a:cxn ang="0">
                <a:pos x="826820055" y="1675176105"/>
              </a:cxn>
              <a:cxn ang="0">
                <a:pos x="847109593" y="1865997347"/>
              </a:cxn>
              <a:cxn ang="0">
                <a:pos x="936161038" y="1869937730"/>
              </a:cxn>
              <a:cxn ang="0">
                <a:pos x="1025211734" y="1865997347"/>
              </a:cxn>
              <a:cxn ang="0">
                <a:pos x="1045501271" y="1675176105"/>
              </a:cxn>
              <a:cxn ang="0">
                <a:pos x="1212331030" y="1630707244"/>
              </a:cxn>
              <a:cxn ang="0">
                <a:pos x="1325053353" y="1786066536"/>
              </a:cxn>
              <a:cxn ang="0">
                <a:pos x="1479483115" y="1696566115"/>
              </a:cxn>
              <a:cxn ang="0">
                <a:pos x="1401140996" y="1521505656"/>
              </a:cxn>
              <a:cxn ang="0">
                <a:pos x="1523445031" y="1399357524"/>
              </a:cxn>
              <a:cxn ang="0">
                <a:pos x="1698728889" y="1477599492"/>
              </a:cxn>
              <a:cxn ang="0">
                <a:pos x="1787779584" y="1323366345"/>
              </a:cxn>
              <a:cxn ang="0">
                <a:pos x="1632786015" y="1210787822"/>
              </a:cxn>
              <a:cxn ang="0">
                <a:pos x="1677310987" y="1044170828"/>
              </a:cxn>
              <a:cxn ang="0">
                <a:pos x="1868376180" y="1024468911"/>
              </a:cxn>
              <a:cxn ang="0">
                <a:pos x="936161038" y="329856303"/>
              </a:cxn>
              <a:cxn ang="0">
                <a:pos x="1542044650" y="934969240"/>
              </a:cxn>
              <a:cxn ang="0">
                <a:pos x="936161038" y="1540644125"/>
              </a:cxn>
              <a:cxn ang="0">
                <a:pos x="330276676" y="934969240"/>
              </a:cxn>
              <a:cxn ang="0">
                <a:pos x="936161038" y="329856303"/>
              </a:cxn>
            </a:cxnLst>
            <a:rect l="0" t="0" r="0" b="0"/>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2">
              <a:alpha val="100000"/>
            </a:schemeClr>
          </a:solidFill>
          <a:ln w="9525">
            <a:noFill/>
          </a:ln>
        </p:spPr>
        <p:txBody>
          <a:bodyPr/>
          <a:lstStyle/>
          <a:p>
            <a:endParaRPr lang="zh-CN" altLang="en-US"/>
          </a:p>
        </p:txBody>
      </p:sp>
      <p:sp>
        <p:nvSpPr>
          <p:cNvPr id="34823" name="Freeform 8"/>
          <p:cNvSpPr>
            <a:spLocks noEditPoints="1"/>
          </p:cNvSpPr>
          <p:nvPr/>
        </p:nvSpPr>
        <p:spPr>
          <a:xfrm>
            <a:off x="1346200" y="1989138"/>
            <a:ext cx="2493963" cy="2493962"/>
          </a:xfrm>
          <a:custGeom>
            <a:avLst/>
            <a:gdLst/>
            <a:ahLst/>
            <a:cxnLst>
              <a:cxn ang="0">
                <a:pos x="1867812373" y="1025210572"/>
              </a:cxn>
              <a:cxn ang="0">
                <a:pos x="1872321326" y="936159912"/>
              </a:cxn>
              <a:cxn ang="0">
                <a:pos x="1867812373" y="847109253"/>
              </a:cxn>
              <a:cxn ang="0">
                <a:pos x="1677310987" y="826818973"/>
              </a:cxn>
              <a:cxn ang="0">
                <a:pos x="1632786015" y="659990032"/>
              </a:cxn>
              <a:cxn ang="0">
                <a:pos x="1787779584" y="547267754"/>
              </a:cxn>
              <a:cxn ang="0">
                <a:pos x="1698728889" y="392838054"/>
              </a:cxn>
              <a:cxn ang="0">
                <a:pos x="1523445031" y="471180142"/>
              </a:cxn>
              <a:cxn ang="0">
                <a:pos x="1401140996" y="348876155"/>
              </a:cxn>
              <a:cxn ang="0">
                <a:pos x="1479483115" y="173592368"/>
              </a:cxn>
              <a:cxn ang="0">
                <a:pos x="1325053353" y="84541708"/>
              </a:cxn>
              <a:cxn ang="0">
                <a:pos x="1212331030" y="239535215"/>
              </a:cxn>
              <a:cxn ang="0">
                <a:pos x="1045501271" y="195009510"/>
              </a:cxn>
              <a:cxn ang="0">
                <a:pos x="1025211734" y="4508951"/>
              </a:cxn>
              <a:cxn ang="0">
                <a:pos x="936161038" y="0"/>
              </a:cxn>
              <a:cxn ang="0">
                <a:pos x="847109593" y="4508951"/>
              </a:cxn>
              <a:cxn ang="0">
                <a:pos x="826820055" y="195009510"/>
              </a:cxn>
              <a:cxn ang="0">
                <a:pos x="659990296" y="239535215"/>
              </a:cxn>
              <a:cxn ang="0">
                <a:pos x="547267974" y="84541708"/>
              </a:cxn>
              <a:cxn ang="0">
                <a:pos x="392838211" y="173592368"/>
              </a:cxn>
              <a:cxn ang="0">
                <a:pos x="471180331" y="348876155"/>
              </a:cxn>
              <a:cxn ang="0">
                <a:pos x="348876295" y="471180142"/>
              </a:cxn>
              <a:cxn ang="0">
                <a:pos x="173592437" y="392838054"/>
              </a:cxn>
              <a:cxn ang="0">
                <a:pos x="84541742" y="547267754"/>
              </a:cxn>
              <a:cxn ang="0">
                <a:pos x="239535311" y="659990032"/>
              </a:cxn>
              <a:cxn ang="0">
                <a:pos x="195010339" y="826818973"/>
              </a:cxn>
              <a:cxn ang="0">
                <a:pos x="4508953" y="847109253"/>
              </a:cxn>
              <a:cxn ang="0">
                <a:pos x="0" y="936159912"/>
              </a:cxn>
              <a:cxn ang="0">
                <a:pos x="4508953" y="1025210572"/>
              </a:cxn>
              <a:cxn ang="0">
                <a:pos x="195010339" y="1045500852"/>
              </a:cxn>
              <a:cxn ang="0">
                <a:pos x="239535311" y="1212329793"/>
              </a:cxn>
              <a:cxn ang="0">
                <a:pos x="84541742" y="1325052071"/>
              </a:cxn>
              <a:cxn ang="0">
                <a:pos x="173592437" y="1479481771"/>
              </a:cxn>
              <a:cxn ang="0">
                <a:pos x="348876295" y="1401139683"/>
              </a:cxn>
              <a:cxn ang="0">
                <a:pos x="471180331" y="1523443670"/>
              </a:cxn>
              <a:cxn ang="0">
                <a:pos x="392838211" y="1698727457"/>
              </a:cxn>
              <a:cxn ang="0">
                <a:pos x="547267974" y="1787778116"/>
              </a:cxn>
              <a:cxn ang="0">
                <a:pos x="659990296" y="1632784609"/>
              </a:cxn>
              <a:cxn ang="0">
                <a:pos x="826820055" y="1677310314"/>
              </a:cxn>
              <a:cxn ang="0">
                <a:pos x="847109593" y="1867810873"/>
              </a:cxn>
              <a:cxn ang="0">
                <a:pos x="936161038" y="1872319825"/>
              </a:cxn>
              <a:cxn ang="0">
                <a:pos x="1025211734" y="1867810873"/>
              </a:cxn>
              <a:cxn ang="0">
                <a:pos x="1045501271" y="1677310314"/>
              </a:cxn>
              <a:cxn ang="0">
                <a:pos x="1212331030" y="1632784609"/>
              </a:cxn>
              <a:cxn ang="0">
                <a:pos x="1325053353" y="1787778116"/>
              </a:cxn>
              <a:cxn ang="0">
                <a:pos x="1479483115" y="1698727457"/>
              </a:cxn>
              <a:cxn ang="0">
                <a:pos x="1401140996" y="1522880614"/>
              </a:cxn>
              <a:cxn ang="0">
                <a:pos x="1523445031" y="1401139683"/>
              </a:cxn>
              <a:cxn ang="0">
                <a:pos x="1698728889" y="1479481771"/>
              </a:cxn>
              <a:cxn ang="0">
                <a:pos x="1787779584" y="1325052071"/>
              </a:cxn>
              <a:cxn ang="0">
                <a:pos x="1632786015" y="1212329793"/>
              </a:cxn>
              <a:cxn ang="0">
                <a:pos x="1677310987" y="1045500852"/>
              </a:cxn>
              <a:cxn ang="0">
                <a:pos x="1867812373" y="1025210572"/>
              </a:cxn>
              <a:cxn ang="0">
                <a:pos x="936161038" y="322386255"/>
              </a:cxn>
              <a:cxn ang="0">
                <a:pos x="1549934942" y="936159912"/>
              </a:cxn>
              <a:cxn ang="0">
                <a:pos x="936161038" y="1549933570"/>
              </a:cxn>
              <a:cxn ang="0">
                <a:pos x="322386384" y="936159912"/>
              </a:cxn>
              <a:cxn ang="0">
                <a:pos x="936161038" y="322386255"/>
              </a:cxn>
            </a:cxnLst>
            <a:rect l="0" t="0" r="0" b="0"/>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2">
              <a:alpha val="100000"/>
            </a:schemeClr>
          </a:solidFill>
          <a:ln w="9525">
            <a:noFill/>
          </a:ln>
        </p:spPr>
        <p:txBody>
          <a:bodyPr/>
          <a:lstStyle/>
          <a:p>
            <a:endParaRPr lang="zh-CN" altLang="en-US"/>
          </a:p>
        </p:txBody>
      </p:sp>
      <p:sp>
        <p:nvSpPr>
          <p:cNvPr id="34824" name="Freeform 9"/>
          <p:cNvSpPr>
            <a:spLocks noEditPoints="1"/>
          </p:cNvSpPr>
          <p:nvPr/>
        </p:nvSpPr>
        <p:spPr>
          <a:xfrm>
            <a:off x="3538538" y="2716213"/>
            <a:ext cx="3117850" cy="3116262"/>
          </a:xfrm>
          <a:custGeom>
            <a:avLst/>
            <a:gdLst/>
            <a:ahLst/>
            <a:cxnLst>
              <a:cxn ang="0">
                <a:pos x="2147483647" y="1280984077"/>
              </a:cxn>
              <a:cxn ang="0">
                <a:pos x="2147483647" y="1169447116"/>
              </a:cxn>
              <a:cxn ang="0">
                <a:pos x="2147483647" y="1057910155"/>
              </a:cxn>
              <a:cxn ang="0">
                <a:pos x="2097677015" y="1033124163"/>
              </a:cxn>
              <a:cxn ang="0">
                <a:pos x="2041852331" y="824697123"/>
              </a:cxn>
              <a:cxn ang="0">
                <a:pos x="2147483647" y="683867148"/>
              </a:cxn>
              <a:cxn ang="0">
                <a:pos x="2124180241" y="490649898"/>
              </a:cxn>
              <a:cxn ang="0">
                <a:pos x="1904826127" y="588666545"/>
              </a:cxn>
              <a:cxn ang="0">
                <a:pos x="1752575625" y="436007985"/>
              </a:cxn>
              <a:cxn ang="0">
                <a:pos x="1850128586" y="216877425"/>
              </a:cxn>
              <a:cxn ang="0">
                <a:pos x="1657277698" y="105340463"/>
              </a:cxn>
              <a:cxn ang="0">
                <a:pos x="1515740675" y="299685032"/>
              </a:cxn>
              <a:cxn ang="0">
                <a:pos x="1307100791" y="243916552"/>
              </a:cxn>
              <a:cxn ang="0">
                <a:pos x="1282290154" y="5069930"/>
              </a:cxn>
              <a:cxn ang="0">
                <a:pos x="1170639285" y="0"/>
              </a:cxn>
              <a:cxn ang="0">
                <a:pos x="1059552362" y="5069930"/>
              </a:cxn>
              <a:cxn ang="0">
                <a:pos x="1034177779" y="243916552"/>
              </a:cxn>
              <a:cxn ang="0">
                <a:pos x="825537895" y="299121373"/>
              </a:cxn>
              <a:cxn ang="0">
                <a:pos x="684564818" y="105340463"/>
              </a:cxn>
              <a:cxn ang="0">
                <a:pos x="491713931" y="216877425"/>
              </a:cxn>
              <a:cxn ang="0">
                <a:pos x="589266892" y="436007985"/>
              </a:cxn>
              <a:cxn ang="0">
                <a:pos x="436452443" y="588666545"/>
              </a:cxn>
              <a:cxn ang="0">
                <a:pos x="217098329" y="490649898"/>
              </a:cxn>
              <a:cxn ang="0">
                <a:pos x="105447459" y="683867148"/>
              </a:cxn>
              <a:cxn ang="0">
                <a:pos x="299990185" y="824697123"/>
              </a:cxn>
              <a:cxn ang="0">
                <a:pos x="244165502" y="1033124163"/>
              </a:cxn>
              <a:cxn ang="0">
                <a:pos x="5074766" y="1057910155"/>
              </a:cxn>
              <a:cxn ang="0">
                <a:pos x="0" y="1169447116"/>
              </a:cxn>
              <a:cxn ang="0">
                <a:pos x="5074766" y="1280984077"/>
              </a:cxn>
              <a:cxn ang="0">
                <a:pos x="244165502" y="1305770069"/>
              </a:cxn>
              <a:cxn ang="0">
                <a:pos x="299990185" y="1514197110"/>
              </a:cxn>
              <a:cxn ang="0">
                <a:pos x="105447459" y="1655589993"/>
              </a:cxn>
              <a:cxn ang="0">
                <a:pos x="217098329" y="1848244334"/>
              </a:cxn>
              <a:cxn ang="0">
                <a:pos x="436452443" y="1750227687"/>
              </a:cxn>
              <a:cxn ang="0">
                <a:pos x="589266892" y="1902886247"/>
              </a:cxn>
              <a:cxn ang="0">
                <a:pos x="491149984" y="2122016808"/>
              </a:cxn>
              <a:cxn ang="0">
                <a:pos x="684564818" y="2147483647"/>
              </a:cxn>
              <a:cxn ang="0">
                <a:pos x="825537895" y="2039772859"/>
              </a:cxn>
              <a:cxn ang="0">
                <a:pos x="1034177779" y="2095541340"/>
              </a:cxn>
              <a:cxn ang="0">
                <a:pos x="1059552362" y="2147483647"/>
              </a:cxn>
              <a:cxn ang="0">
                <a:pos x="1170639285" y="2147483647"/>
              </a:cxn>
              <a:cxn ang="0">
                <a:pos x="1282290154" y="2147483647"/>
              </a:cxn>
              <a:cxn ang="0">
                <a:pos x="1307100791" y="2095541340"/>
              </a:cxn>
              <a:cxn ang="0">
                <a:pos x="1515740675" y="2039772859"/>
              </a:cxn>
              <a:cxn ang="0">
                <a:pos x="1657277698" y="2147483647"/>
              </a:cxn>
              <a:cxn ang="0">
                <a:pos x="1850128586" y="2122016808"/>
              </a:cxn>
              <a:cxn ang="0">
                <a:pos x="1752575625" y="1902886247"/>
              </a:cxn>
              <a:cxn ang="0">
                <a:pos x="1904826127" y="1750227687"/>
              </a:cxn>
              <a:cxn ang="0">
                <a:pos x="2124180241" y="1848244334"/>
              </a:cxn>
              <a:cxn ang="0">
                <a:pos x="2147483647" y="1655589993"/>
              </a:cxn>
              <a:cxn ang="0">
                <a:pos x="2041852331" y="1514197110"/>
              </a:cxn>
              <a:cxn ang="0">
                <a:pos x="2097677015" y="1305770069"/>
              </a:cxn>
              <a:cxn ang="0">
                <a:pos x="2147483647" y="1280984077"/>
              </a:cxn>
              <a:cxn ang="0">
                <a:pos x="1170639285" y="398828998"/>
              </a:cxn>
              <a:cxn ang="0">
                <a:pos x="1942042834" y="1169447116"/>
              </a:cxn>
              <a:cxn ang="0">
                <a:pos x="1170639285" y="1940065234"/>
              </a:cxn>
              <a:cxn ang="0">
                <a:pos x="399235736" y="1169447116"/>
              </a:cxn>
              <a:cxn ang="0">
                <a:pos x="1170639285" y="398828998"/>
              </a:cxn>
            </a:cxnLst>
            <a:rect l="0" t="0" r="0" b="0"/>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bg1">
              <a:alpha val="100000"/>
            </a:schemeClr>
          </a:solidFill>
          <a:ln w="9525">
            <a:noFill/>
          </a:ln>
        </p:spPr>
        <p:txBody>
          <a:bodyPr/>
          <a:lstStyle/>
          <a:p>
            <a:endParaRPr lang="zh-CN" altLang="en-US"/>
          </a:p>
        </p:txBody>
      </p:sp>
      <p:sp>
        <p:nvSpPr>
          <p:cNvPr id="34825" name="TextBox 19"/>
          <p:cNvSpPr txBox="1"/>
          <p:nvPr/>
        </p:nvSpPr>
        <p:spPr>
          <a:xfrm>
            <a:off x="4262438" y="3951288"/>
            <a:ext cx="1670050" cy="646112"/>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这里输入您的文本</a:t>
            </a:r>
            <a:endParaRPr lang="en-US" altLang="x-none" dirty="0">
              <a:solidFill>
                <a:srgbClr val="333333"/>
              </a:solidFill>
              <a:latin typeface="微软雅黑" panose="020B0503020204020204" pitchFamily="2" charset="-122"/>
              <a:ea typeface="微软雅黑" panose="020B0503020204020204" pitchFamily="2" charset="-122"/>
            </a:endParaRPr>
          </a:p>
        </p:txBody>
      </p:sp>
      <p:sp>
        <p:nvSpPr>
          <p:cNvPr id="34826" name="TextBox 20"/>
          <p:cNvSpPr txBox="1"/>
          <p:nvPr/>
        </p:nvSpPr>
        <p:spPr>
          <a:xfrm>
            <a:off x="1841500" y="2917825"/>
            <a:ext cx="1503363" cy="647700"/>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这里输入您的文本</a:t>
            </a:r>
            <a:endParaRPr lang="en-US" altLang="x-none" dirty="0">
              <a:solidFill>
                <a:srgbClr val="333333"/>
              </a:solidFill>
              <a:latin typeface="微软雅黑" panose="020B0503020204020204" pitchFamily="2" charset="-122"/>
              <a:ea typeface="微软雅黑" panose="020B0503020204020204" pitchFamily="2" charset="-122"/>
            </a:endParaRPr>
          </a:p>
        </p:txBody>
      </p:sp>
      <p:sp>
        <p:nvSpPr>
          <p:cNvPr id="34827" name="TextBox 21"/>
          <p:cNvSpPr txBox="1"/>
          <p:nvPr/>
        </p:nvSpPr>
        <p:spPr>
          <a:xfrm>
            <a:off x="6808788" y="2946400"/>
            <a:ext cx="1503362" cy="646113"/>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这里输入您的文本</a:t>
            </a:r>
            <a:endParaRPr lang="en-US" altLang="x-none" dirty="0">
              <a:solidFill>
                <a:srgbClr val="333333"/>
              </a:solidFill>
              <a:latin typeface="微软雅黑" panose="020B0503020204020204" pitchFamily="2" charset="-122"/>
              <a:ea typeface="微软雅黑" panose="020B0503020204020204" pitchFamily="2" charset="-122"/>
            </a:endParaRPr>
          </a:p>
        </p:txBody>
      </p:sp>
      <p:sp>
        <p:nvSpPr>
          <p:cNvPr id="34828" name="TextBox 22"/>
          <p:cNvSpPr txBox="1"/>
          <p:nvPr/>
        </p:nvSpPr>
        <p:spPr>
          <a:xfrm>
            <a:off x="8774113" y="3751263"/>
            <a:ext cx="1503362" cy="646112"/>
          </a:xfrm>
          <a:prstGeom prst="rect">
            <a:avLst/>
          </a:prstGeom>
          <a:noFill/>
          <a:ln w="9525">
            <a:noFill/>
          </a:ln>
        </p:spPr>
        <p:txBody>
          <a:bodyPr>
            <a:spAutoFit/>
          </a:bodyPr>
          <a:lstStyle/>
          <a:p>
            <a:pPr lvl="0" algn="ctr" eaLnBrk="1" hangingPunct="1"/>
            <a:r>
              <a:rPr lang="zh-CN" altLang="en-US" dirty="0">
                <a:solidFill>
                  <a:srgbClr val="333333"/>
                </a:solidFill>
                <a:latin typeface="微软雅黑" panose="020B0503020204020204" pitchFamily="2" charset="-122"/>
                <a:ea typeface="微软雅黑" panose="020B0503020204020204" pitchFamily="2" charset="-122"/>
              </a:rPr>
              <a:t>这里输入您的文本</a:t>
            </a:r>
            <a:endParaRPr lang="en-US" altLang="x-none" dirty="0">
              <a:solidFill>
                <a:srgbClr val="333333"/>
              </a:solidFill>
              <a:latin typeface="微软雅黑" panose="020B0503020204020204" pitchFamily="2" charset="-122"/>
              <a:ea typeface="微软雅黑" panose="020B0503020204020204" pitchFamily="2" charset="-122"/>
            </a:endParaRPr>
          </a:p>
        </p:txBody>
      </p:sp>
      <p:sp>
        <p:nvSpPr>
          <p:cNvPr id="34829" name="TextBox 23"/>
          <p:cNvSpPr txBox="1"/>
          <p:nvPr/>
        </p:nvSpPr>
        <p:spPr>
          <a:xfrm>
            <a:off x="1795463" y="1412875"/>
            <a:ext cx="1760537" cy="430213"/>
          </a:xfrm>
          <a:prstGeom prst="rect">
            <a:avLst/>
          </a:prstGeom>
          <a:noFill/>
          <a:ln w="9525">
            <a:noFill/>
          </a:ln>
        </p:spPr>
        <p:txBody>
          <a:bodyPr>
            <a:spAutoFit/>
          </a:bodyPr>
          <a:lstStyle/>
          <a:p>
            <a:pPr lvl="0" eaLnBrk="1" hangingPunct="1"/>
            <a:r>
              <a:rPr lang="zh-CN" altLang="en-US" sz="2200" b="1" dirty="0">
                <a:solidFill>
                  <a:srgbClr val="333333"/>
                </a:solidFill>
                <a:latin typeface="微软雅黑" panose="020B0503020204020204" pitchFamily="2" charset="-122"/>
                <a:ea typeface="微软雅黑" panose="020B0503020204020204" pitchFamily="2" charset="-122"/>
              </a:rPr>
              <a:t>添加标题一</a:t>
            </a:r>
            <a:endParaRPr lang="en-US" altLang="x-none" sz="2200" b="1" dirty="0">
              <a:solidFill>
                <a:srgbClr val="333333"/>
              </a:solidFill>
              <a:latin typeface="微软雅黑" panose="020B0503020204020204" pitchFamily="2" charset="-122"/>
              <a:ea typeface="微软雅黑" panose="020B0503020204020204" pitchFamily="2" charset="-122"/>
            </a:endParaRPr>
          </a:p>
        </p:txBody>
      </p:sp>
      <p:sp>
        <p:nvSpPr>
          <p:cNvPr id="34830" name="TextBox 24"/>
          <p:cNvSpPr txBox="1"/>
          <p:nvPr/>
        </p:nvSpPr>
        <p:spPr>
          <a:xfrm>
            <a:off x="4116388" y="2122488"/>
            <a:ext cx="1760537" cy="430212"/>
          </a:xfrm>
          <a:prstGeom prst="rect">
            <a:avLst/>
          </a:prstGeom>
          <a:noFill/>
          <a:ln w="9525">
            <a:noFill/>
          </a:ln>
        </p:spPr>
        <p:txBody>
          <a:bodyPr>
            <a:spAutoFit/>
          </a:bodyPr>
          <a:lstStyle/>
          <a:p>
            <a:pPr lvl="0" eaLnBrk="1" hangingPunct="1"/>
            <a:r>
              <a:rPr lang="zh-CN" altLang="en-US" sz="2200" b="1" dirty="0">
                <a:solidFill>
                  <a:srgbClr val="333333"/>
                </a:solidFill>
                <a:latin typeface="微软雅黑" panose="020B0503020204020204" pitchFamily="2" charset="-122"/>
                <a:ea typeface="微软雅黑" panose="020B0503020204020204" pitchFamily="2" charset="-122"/>
              </a:rPr>
              <a:t>添加标题二</a:t>
            </a:r>
            <a:endParaRPr lang="en-US" altLang="x-none" sz="2200" b="1" dirty="0">
              <a:solidFill>
                <a:srgbClr val="333333"/>
              </a:solidFill>
              <a:latin typeface="微软雅黑" panose="020B0503020204020204" pitchFamily="2" charset="-122"/>
              <a:ea typeface="微软雅黑" panose="020B0503020204020204" pitchFamily="2" charset="-122"/>
            </a:endParaRPr>
          </a:p>
        </p:txBody>
      </p:sp>
      <p:sp>
        <p:nvSpPr>
          <p:cNvPr id="34831" name="TextBox 25"/>
          <p:cNvSpPr txBox="1"/>
          <p:nvPr/>
        </p:nvSpPr>
        <p:spPr>
          <a:xfrm>
            <a:off x="6559550" y="1466850"/>
            <a:ext cx="1760538" cy="431800"/>
          </a:xfrm>
          <a:prstGeom prst="rect">
            <a:avLst/>
          </a:prstGeom>
          <a:noFill/>
          <a:ln w="9525">
            <a:noFill/>
          </a:ln>
        </p:spPr>
        <p:txBody>
          <a:bodyPr>
            <a:spAutoFit/>
          </a:bodyPr>
          <a:lstStyle/>
          <a:p>
            <a:pPr lvl="0" eaLnBrk="1" hangingPunct="1"/>
            <a:r>
              <a:rPr lang="zh-CN" altLang="en-US" sz="2200" b="1" dirty="0">
                <a:solidFill>
                  <a:srgbClr val="333333"/>
                </a:solidFill>
                <a:latin typeface="微软雅黑" panose="020B0503020204020204" pitchFamily="2" charset="-122"/>
                <a:ea typeface="微软雅黑" panose="020B0503020204020204" pitchFamily="2" charset="-122"/>
              </a:rPr>
              <a:t>添加标题三</a:t>
            </a:r>
            <a:endParaRPr lang="en-US" altLang="x-none" sz="2200" b="1" dirty="0">
              <a:solidFill>
                <a:srgbClr val="333333"/>
              </a:solidFill>
              <a:latin typeface="微软雅黑" panose="020B0503020204020204" pitchFamily="2" charset="-122"/>
              <a:ea typeface="微软雅黑" panose="020B0503020204020204" pitchFamily="2" charset="-122"/>
            </a:endParaRPr>
          </a:p>
        </p:txBody>
      </p:sp>
      <p:sp>
        <p:nvSpPr>
          <p:cNvPr id="34832" name="TextBox 27"/>
          <p:cNvSpPr txBox="1"/>
          <p:nvPr/>
        </p:nvSpPr>
        <p:spPr>
          <a:xfrm>
            <a:off x="8688388" y="2381250"/>
            <a:ext cx="1760537" cy="431800"/>
          </a:xfrm>
          <a:prstGeom prst="rect">
            <a:avLst/>
          </a:prstGeom>
          <a:noFill/>
          <a:ln w="9525">
            <a:noFill/>
          </a:ln>
        </p:spPr>
        <p:txBody>
          <a:bodyPr>
            <a:spAutoFit/>
          </a:bodyPr>
          <a:lstStyle/>
          <a:p>
            <a:pPr lvl="0" eaLnBrk="1" hangingPunct="1"/>
            <a:r>
              <a:rPr lang="zh-CN" altLang="en-US" sz="2200" b="1" dirty="0">
                <a:solidFill>
                  <a:srgbClr val="333333"/>
                </a:solidFill>
                <a:latin typeface="微软雅黑" panose="020B0503020204020204" pitchFamily="2" charset="-122"/>
                <a:ea typeface="微软雅黑" panose="020B0503020204020204" pitchFamily="2" charset="-122"/>
              </a:rPr>
              <a:t>添加标题四</a:t>
            </a:r>
            <a:endParaRPr lang="en-US" altLang="x-none" sz="2200" b="1" dirty="0">
              <a:solidFill>
                <a:srgbClr val="333333"/>
              </a:solidFill>
              <a:latin typeface="微软雅黑" panose="020B0503020204020204" pitchFamily="2" charset="-122"/>
              <a:ea typeface="微软雅黑" panose="020B0503020204020204" pitchFamily="2" charset="-122"/>
            </a:endParaRPr>
          </a:p>
        </p:txBody>
      </p:sp>
      <p:sp>
        <p:nvSpPr>
          <p:cNvPr id="34833" name="Freeform 6"/>
          <p:cNvSpPr/>
          <p:nvPr/>
        </p:nvSpPr>
        <p:spPr>
          <a:xfrm>
            <a:off x="3263900" y="5662613"/>
            <a:ext cx="4297363" cy="608012"/>
          </a:xfrm>
          <a:custGeom>
            <a:avLst/>
            <a:gdLst/>
            <a:ahLst/>
            <a:cxnLst>
              <a:cxn ang="0">
                <a:pos x="190038" y="0"/>
              </a:cxn>
              <a:cxn ang="0">
                <a:pos x="327904" y="6356"/>
              </a:cxn>
              <a:cxn ang="0">
                <a:pos x="356094" y="257752"/>
              </a:cxn>
              <a:cxn ang="0">
                <a:pos x="388513" y="313539"/>
              </a:cxn>
              <a:cxn ang="0">
                <a:pos x="647155" y="313539"/>
              </a:cxn>
              <a:cxn ang="0">
                <a:pos x="676050" y="257752"/>
              </a:cxn>
              <a:cxn ang="0">
                <a:pos x="705649" y="6356"/>
              </a:cxn>
              <a:cxn ang="0">
                <a:pos x="981910" y="6356"/>
              </a:cxn>
              <a:cxn ang="0">
                <a:pos x="1010100" y="257752"/>
              </a:cxn>
              <a:cxn ang="0">
                <a:pos x="1042518" y="313539"/>
              </a:cxn>
              <a:cxn ang="0">
                <a:pos x="1301160" y="313539"/>
              </a:cxn>
              <a:cxn ang="0">
                <a:pos x="1330054" y="257752"/>
              </a:cxn>
              <a:cxn ang="0">
                <a:pos x="1359654" y="6356"/>
              </a:cxn>
              <a:cxn ang="0">
                <a:pos x="1635914" y="6356"/>
              </a:cxn>
              <a:cxn ang="0">
                <a:pos x="1664104" y="257752"/>
              </a:cxn>
              <a:cxn ang="0">
                <a:pos x="1696523" y="313539"/>
              </a:cxn>
              <a:cxn ang="0">
                <a:pos x="1955165" y="313539"/>
              </a:cxn>
              <a:cxn ang="0">
                <a:pos x="1984060" y="257752"/>
              </a:cxn>
              <a:cxn ang="0">
                <a:pos x="2013659" y="6356"/>
              </a:cxn>
              <a:cxn ang="0">
                <a:pos x="2289920" y="6356"/>
              </a:cxn>
              <a:cxn ang="0">
                <a:pos x="2318110" y="257752"/>
              </a:cxn>
              <a:cxn ang="0">
                <a:pos x="2350528" y="313539"/>
              </a:cxn>
              <a:cxn ang="0">
                <a:pos x="2609170" y="313539"/>
              </a:cxn>
              <a:cxn ang="0">
                <a:pos x="2638064" y="257752"/>
              </a:cxn>
              <a:cxn ang="0">
                <a:pos x="2667664" y="6356"/>
              </a:cxn>
              <a:cxn ang="0">
                <a:pos x="2943925" y="6356"/>
              </a:cxn>
              <a:cxn ang="0">
                <a:pos x="2972115" y="257752"/>
              </a:cxn>
              <a:cxn ang="0">
                <a:pos x="3004533" y="313539"/>
              </a:cxn>
              <a:cxn ang="0">
                <a:pos x="3263176" y="313539"/>
              </a:cxn>
              <a:cxn ang="0">
                <a:pos x="3292070" y="257752"/>
              </a:cxn>
              <a:cxn ang="0">
                <a:pos x="3320965" y="6356"/>
              </a:cxn>
              <a:cxn ang="0">
                <a:pos x="3597930" y="6356"/>
              </a:cxn>
              <a:cxn ang="0">
                <a:pos x="3626120" y="257752"/>
              </a:cxn>
              <a:cxn ang="0">
                <a:pos x="3658539" y="313539"/>
              </a:cxn>
              <a:cxn ang="0">
                <a:pos x="3917180" y="313539"/>
              </a:cxn>
              <a:cxn ang="0">
                <a:pos x="3946076" y="257752"/>
              </a:cxn>
              <a:cxn ang="0">
                <a:pos x="3974970" y="6356"/>
              </a:cxn>
              <a:cxn ang="0">
                <a:pos x="4251935" y="6356"/>
              </a:cxn>
              <a:cxn ang="0">
                <a:pos x="4280126" y="257752"/>
              </a:cxn>
              <a:cxn ang="0">
                <a:pos x="4297363" y="297746"/>
              </a:cxn>
              <a:cxn ang="0">
                <a:pos x="4297363" y="608012"/>
              </a:cxn>
              <a:cxn ang="0">
                <a:pos x="0" y="608012"/>
              </a:cxn>
              <a:cxn ang="0">
                <a:pos x="0" y="304319"/>
              </a:cxn>
              <a:cxn ang="0">
                <a:pos x="22044" y="257752"/>
              </a:cxn>
              <a:cxn ang="0">
                <a:pos x="51643" y="6356"/>
              </a:cxn>
              <a:cxn ang="0">
                <a:pos x="190038" y="0"/>
              </a:cxn>
            </a:cxnLst>
            <a:rect l="0" t="0" r="0" b="0"/>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alpha val="100000"/>
            </a:schemeClr>
          </a:solidFill>
          <a:ln w="9525">
            <a:noFill/>
          </a:ln>
        </p:spPr>
        <p:txBody>
          <a:bodyPr/>
          <a:lstStyle/>
          <a:p>
            <a:endParaRPr lang="zh-CN" altLang="en-US"/>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3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4818"/>
                                        </p:tgtEl>
                                        <p:attrNameLst>
                                          <p:attrName>ppt_y</p:attrName>
                                        </p:attrNameLst>
                                      </p:cBhvr>
                                      <p:tavLst>
                                        <p:tav tm="0">
                                          <p:val>
                                            <p:strVal val="#ppt_y"/>
                                          </p:val>
                                        </p:tav>
                                        <p:tav tm="100000">
                                          <p:val>
                                            <p:strVal val="#ppt_y"/>
                                          </p:val>
                                        </p:tav>
                                      </p:tavLst>
                                    </p:anim>
                                    <p:anim calcmode="lin" valueType="num">
                                      <p:cBhvr>
                                        <p:cTn id="9" dur="3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4818"/>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4819"/>
                                        </p:tgtEl>
                                        <p:attrNameLst>
                                          <p:attrName>style.visibility</p:attrName>
                                        </p:attrNameLst>
                                      </p:cBhvr>
                                      <p:to>
                                        <p:strVal val="visible"/>
                                      </p:to>
                                    </p:set>
                                    <p:animEffect transition="in" filter="wipe(left)">
                                      <p:cBhvr>
                                        <p:cTn id="15" dur="300"/>
                                        <p:tgtEl>
                                          <p:spTgt spid="34819"/>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4820"/>
                                        </p:tgtEl>
                                        <p:attrNameLst>
                                          <p:attrName>style.visibility</p:attrName>
                                        </p:attrNameLst>
                                      </p:cBhvr>
                                      <p:to>
                                        <p:strVal val="visible"/>
                                      </p:to>
                                    </p:set>
                                    <p:anim calcmode="lin" valueType="num">
                                      <p:cBhvr additive="base">
                                        <p:cTn id="19" dur="500" fill="hold"/>
                                        <p:tgtEl>
                                          <p:spTgt spid="34820"/>
                                        </p:tgtEl>
                                        <p:attrNameLst>
                                          <p:attrName>ppt_x</p:attrName>
                                        </p:attrNameLst>
                                      </p:cBhvr>
                                      <p:tavLst>
                                        <p:tav tm="0">
                                          <p:val>
                                            <p:strVal val="1+#ppt_w/2"/>
                                          </p:val>
                                        </p:tav>
                                        <p:tav tm="100000">
                                          <p:val>
                                            <p:strVal val="#ppt_x"/>
                                          </p:val>
                                        </p:tav>
                                      </p:tavLst>
                                    </p:anim>
                                    <p:anim calcmode="lin" valueType="num">
                                      <p:cBhvr additive="base">
                                        <p:cTn id="20" dur="500" fill="hold"/>
                                        <p:tgtEl>
                                          <p:spTgt spid="34820"/>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 presetClass="entr" presetSubtype="8" fill="hold" nodeType="afterEffect">
                                  <p:stCondLst>
                                    <p:cond delay="0"/>
                                  </p:stCondLst>
                                  <p:childTnLst>
                                    <p:set>
                                      <p:cBhvr>
                                        <p:cTn id="23" dur="1" fill="hold">
                                          <p:stCondLst>
                                            <p:cond delay="0"/>
                                          </p:stCondLst>
                                        </p:cTn>
                                        <p:tgtEl>
                                          <p:spTgt spid="34833"/>
                                        </p:tgtEl>
                                        <p:attrNameLst>
                                          <p:attrName>style.visibility</p:attrName>
                                        </p:attrNameLst>
                                      </p:cBhvr>
                                      <p:to>
                                        <p:strVal val="visible"/>
                                      </p:to>
                                    </p:set>
                                    <p:anim calcmode="lin" valueType="num">
                                      <p:cBhvr additive="base">
                                        <p:cTn id="24" dur="500" fill="hold"/>
                                        <p:tgtEl>
                                          <p:spTgt spid="34833"/>
                                        </p:tgtEl>
                                        <p:attrNameLst>
                                          <p:attrName>ppt_x</p:attrName>
                                        </p:attrNameLst>
                                      </p:cBhvr>
                                      <p:tavLst>
                                        <p:tav tm="0">
                                          <p:val>
                                            <p:strVal val="0-#ppt_w/2"/>
                                          </p:val>
                                        </p:tav>
                                        <p:tav tm="100000">
                                          <p:val>
                                            <p:strVal val="#ppt_x"/>
                                          </p:val>
                                        </p:tav>
                                      </p:tavLst>
                                    </p:anim>
                                    <p:anim calcmode="lin" valueType="num">
                                      <p:cBhvr additive="base">
                                        <p:cTn id="25" dur="500" fill="hold"/>
                                        <p:tgtEl>
                                          <p:spTgt spid="34833"/>
                                        </p:tgtEl>
                                        <p:attrNameLst>
                                          <p:attrName>ppt_y</p:attrName>
                                        </p:attrNameLst>
                                      </p:cBhvr>
                                      <p:tavLst>
                                        <p:tav tm="0">
                                          <p:val>
                                            <p:strVal val="#ppt_y"/>
                                          </p:val>
                                        </p:tav>
                                        <p:tav tm="100000">
                                          <p:val>
                                            <p:strVal val="#ppt_y"/>
                                          </p:val>
                                        </p:tav>
                                      </p:tavLst>
                                    </p:anim>
                                  </p:childTnLst>
                                </p:cTn>
                              </p:par>
                            </p:childTnLst>
                          </p:cTn>
                        </p:par>
                        <p:par>
                          <p:cTn id="26" fill="hold">
                            <p:stCondLst>
                              <p:cond delay="1980"/>
                            </p:stCondLst>
                            <p:childTnLst>
                              <p:par>
                                <p:cTn id="27" presetID="47" presetClass="entr" presetSubtype="0" fill="hold" nodeType="afterEffect">
                                  <p:stCondLst>
                                    <p:cond delay="0"/>
                                  </p:stCondLst>
                                  <p:childTnLst>
                                    <p:set>
                                      <p:cBhvr>
                                        <p:cTn id="28" dur="1" fill="hold">
                                          <p:stCondLst>
                                            <p:cond delay="0"/>
                                          </p:stCondLst>
                                        </p:cTn>
                                        <p:tgtEl>
                                          <p:spTgt spid="34823"/>
                                        </p:tgtEl>
                                        <p:attrNameLst>
                                          <p:attrName>style.visibility</p:attrName>
                                        </p:attrNameLst>
                                      </p:cBhvr>
                                      <p:to>
                                        <p:strVal val="visible"/>
                                      </p:to>
                                    </p:set>
                                    <p:animEffect transition="in" filter="fade">
                                      <p:cBhvr>
                                        <p:cTn id="29" dur="1000"/>
                                        <p:tgtEl>
                                          <p:spTgt spid="34823"/>
                                        </p:tgtEl>
                                      </p:cBhvr>
                                    </p:animEffect>
                                    <p:anim calcmode="lin" valueType="num">
                                      <p:cBhvr>
                                        <p:cTn id="30" dur="1000" fill="hold"/>
                                        <p:tgtEl>
                                          <p:spTgt spid="34823"/>
                                        </p:tgtEl>
                                        <p:attrNameLst>
                                          <p:attrName>ppt_x</p:attrName>
                                        </p:attrNameLst>
                                      </p:cBhvr>
                                      <p:tavLst>
                                        <p:tav tm="0">
                                          <p:val>
                                            <p:strVal val="#ppt_x"/>
                                          </p:val>
                                        </p:tav>
                                        <p:tav tm="100000">
                                          <p:val>
                                            <p:strVal val="#ppt_x"/>
                                          </p:val>
                                        </p:tav>
                                      </p:tavLst>
                                    </p:anim>
                                    <p:anim calcmode="lin" valueType="num">
                                      <p:cBhvr>
                                        <p:cTn id="31" dur="1000" fill="hold"/>
                                        <p:tgtEl>
                                          <p:spTgt spid="34823"/>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34822"/>
                                        </p:tgtEl>
                                        <p:attrNameLst>
                                          <p:attrName>style.visibility</p:attrName>
                                        </p:attrNameLst>
                                      </p:cBhvr>
                                      <p:to>
                                        <p:strVal val="visible"/>
                                      </p:to>
                                    </p:set>
                                    <p:animEffect transition="in" filter="fade">
                                      <p:cBhvr>
                                        <p:cTn id="34" dur="1000"/>
                                        <p:tgtEl>
                                          <p:spTgt spid="34822"/>
                                        </p:tgtEl>
                                      </p:cBhvr>
                                    </p:animEffect>
                                    <p:anim calcmode="lin" valueType="num">
                                      <p:cBhvr>
                                        <p:cTn id="35" dur="1000" fill="hold"/>
                                        <p:tgtEl>
                                          <p:spTgt spid="34822"/>
                                        </p:tgtEl>
                                        <p:attrNameLst>
                                          <p:attrName>ppt_x</p:attrName>
                                        </p:attrNameLst>
                                      </p:cBhvr>
                                      <p:tavLst>
                                        <p:tav tm="0">
                                          <p:val>
                                            <p:strVal val="#ppt_x"/>
                                          </p:val>
                                        </p:tav>
                                        <p:tav tm="100000">
                                          <p:val>
                                            <p:strVal val="#ppt_x"/>
                                          </p:val>
                                        </p:tav>
                                      </p:tavLst>
                                    </p:anim>
                                    <p:anim calcmode="lin" valueType="num">
                                      <p:cBhvr>
                                        <p:cTn id="36" dur="1000" fill="hold"/>
                                        <p:tgtEl>
                                          <p:spTgt spid="348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200"/>
                                  </p:stCondLst>
                                  <p:childTnLst>
                                    <p:set>
                                      <p:cBhvr>
                                        <p:cTn id="38" dur="1" fill="hold">
                                          <p:stCondLst>
                                            <p:cond delay="0"/>
                                          </p:stCondLst>
                                        </p:cTn>
                                        <p:tgtEl>
                                          <p:spTgt spid="34824"/>
                                        </p:tgtEl>
                                        <p:attrNameLst>
                                          <p:attrName>style.visibility</p:attrName>
                                        </p:attrNameLst>
                                      </p:cBhvr>
                                      <p:to>
                                        <p:strVal val="visible"/>
                                      </p:to>
                                    </p:set>
                                    <p:animEffect transition="in" filter="fade">
                                      <p:cBhvr>
                                        <p:cTn id="39" dur="1000"/>
                                        <p:tgtEl>
                                          <p:spTgt spid="34824"/>
                                        </p:tgtEl>
                                      </p:cBhvr>
                                    </p:animEffect>
                                    <p:anim calcmode="lin" valueType="num">
                                      <p:cBhvr>
                                        <p:cTn id="40" dur="1000" fill="hold"/>
                                        <p:tgtEl>
                                          <p:spTgt spid="34824"/>
                                        </p:tgtEl>
                                        <p:attrNameLst>
                                          <p:attrName>ppt_x</p:attrName>
                                        </p:attrNameLst>
                                      </p:cBhvr>
                                      <p:tavLst>
                                        <p:tav tm="0">
                                          <p:val>
                                            <p:strVal val="#ppt_x"/>
                                          </p:val>
                                        </p:tav>
                                        <p:tav tm="100000">
                                          <p:val>
                                            <p:strVal val="#ppt_x"/>
                                          </p:val>
                                        </p:tav>
                                      </p:tavLst>
                                    </p:anim>
                                    <p:anim calcmode="lin" valueType="num">
                                      <p:cBhvr>
                                        <p:cTn id="41" dur="1000" fill="hold"/>
                                        <p:tgtEl>
                                          <p:spTgt spid="3482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600"/>
                                  </p:stCondLst>
                                  <p:childTnLst>
                                    <p:set>
                                      <p:cBhvr>
                                        <p:cTn id="43" dur="1" fill="hold">
                                          <p:stCondLst>
                                            <p:cond delay="0"/>
                                          </p:stCondLst>
                                        </p:cTn>
                                        <p:tgtEl>
                                          <p:spTgt spid="34821"/>
                                        </p:tgtEl>
                                        <p:attrNameLst>
                                          <p:attrName>style.visibility</p:attrName>
                                        </p:attrNameLst>
                                      </p:cBhvr>
                                      <p:to>
                                        <p:strVal val="visible"/>
                                      </p:to>
                                    </p:set>
                                    <p:animEffect transition="in" filter="fade">
                                      <p:cBhvr>
                                        <p:cTn id="44" dur="1000"/>
                                        <p:tgtEl>
                                          <p:spTgt spid="34821"/>
                                        </p:tgtEl>
                                      </p:cBhvr>
                                    </p:animEffect>
                                    <p:anim calcmode="lin" valueType="num">
                                      <p:cBhvr>
                                        <p:cTn id="45" dur="1000" fill="hold"/>
                                        <p:tgtEl>
                                          <p:spTgt spid="34821"/>
                                        </p:tgtEl>
                                        <p:attrNameLst>
                                          <p:attrName>ppt_x</p:attrName>
                                        </p:attrNameLst>
                                      </p:cBhvr>
                                      <p:tavLst>
                                        <p:tav tm="0">
                                          <p:val>
                                            <p:strVal val="#ppt_x"/>
                                          </p:val>
                                        </p:tav>
                                        <p:tav tm="100000">
                                          <p:val>
                                            <p:strVal val="#ppt_x"/>
                                          </p:val>
                                        </p:tav>
                                      </p:tavLst>
                                    </p:anim>
                                    <p:anim calcmode="lin" valueType="num">
                                      <p:cBhvr>
                                        <p:cTn id="46" dur="1000" fill="hold"/>
                                        <p:tgtEl>
                                          <p:spTgt spid="34821"/>
                                        </p:tgtEl>
                                        <p:attrNameLst>
                                          <p:attrName>ppt_y</p:attrName>
                                        </p:attrNameLst>
                                      </p:cBhvr>
                                      <p:tavLst>
                                        <p:tav tm="0">
                                          <p:val>
                                            <p:strVal val="#ppt_y+.1"/>
                                          </p:val>
                                        </p:tav>
                                        <p:tav tm="100000">
                                          <p:val>
                                            <p:strVal val="#ppt_y"/>
                                          </p:val>
                                        </p:tav>
                                      </p:tavLst>
                                    </p:anim>
                                  </p:childTnLst>
                                </p:cTn>
                              </p:par>
                            </p:childTnLst>
                          </p:cTn>
                        </p:par>
                        <p:par>
                          <p:cTn id="47" fill="hold">
                            <p:stCondLst>
                              <p:cond delay="2980"/>
                            </p:stCondLst>
                            <p:childTnLst>
                              <p:par>
                                <p:cTn id="48" presetID="2" presetClass="exit" presetSubtype="2" fill="hold" nodeType="afterEffect">
                                  <p:stCondLst>
                                    <p:cond delay="0"/>
                                  </p:stCondLst>
                                  <p:childTnLst>
                                    <p:anim calcmode="lin" valueType="num">
                                      <p:cBhvr additive="base">
                                        <p:cTn id="49" dur="1000"/>
                                        <p:tgtEl>
                                          <p:spTgt spid="34833"/>
                                        </p:tgtEl>
                                        <p:attrNameLst>
                                          <p:attrName>ppt_x</p:attrName>
                                        </p:attrNameLst>
                                      </p:cBhvr>
                                      <p:tavLst>
                                        <p:tav tm="0">
                                          <p:val>
                                            <p:strVal val="ppt_x"/>
                                          </p:val>
                                        </p:tav>
                                        <p:tav tm="100000">
                                          <p:val>
                                            <p:strVal val="1+ppt_w/2"/>
                                          </p:val>
                                        </p:tav>
                                      </p:tavLst>
                                    </p:anim>
                                    <p:anim calcmode="lin" valueType="num">
                                      <p:cBhvr additive="base">
                                        <p:cTn id="50" dur="1000"/>
                                        <p:tgtEl>
                                          <p:spTgt spid="34833"/>
                                        </p:tgtEl>
                                        <p:attrNameLst>
                                          <p:attrName>ppt_y</p:attrName>
                                        </p:attrNameLst>
                                      </p:cBhvr>
                                      <p:tavLst>
                                        <p:tav tm="0">
                                          <p:val>
                                            <p:strVal val="ppt_y"/>
                                          </p:val>
                                        </p:tav>
                                        <p:tav tm="100000">
                                          <p:val>
                                            <p:strVal val="ppt_y"/>
                                          </p:val>
                                        </p:tav>
                                      </p:tavLst>
                                    </p:anim>
                                    <p:set>
                                      <p:cBhvr>
                                        <p:cTn id="51" dur="1" fill="hold">
                                          <p:stCondLst>
                                            <p:cond delay="999"/>
                                          </p:stCondLst>
                                        </p:cTn>
                                        <p:tgtEl>
                                          <p:spTgt spid="34833"/>
                                        </p:tgtEl>
                                        <p:attrNameLst>
                                          <p:attrName>style.visibility</p:attrName>
                                        </p:attrNameLst>
                                      </p:cBhvr>
                                      <p:to>
                                        <p:strVal val="hidden"/>
                                      </p:to>
                                    </p:set>
                                  </p:childTnLst>
                                </p:cTn>
                              </p:par>
                              <p:par>
                                <p:cTn id="52" presetID="8" presetClass="emph" presetSubtype="0" fill="hold" nodeType="withEffect">
                                  <p:stCondLst>
                                    <p:cond delay="300"/>
                                  </p:stCondLst>
                                  <p:childTnLst>
                                    <p:animRot by="-21599940">
                                      <p:cBhvr>
                                        <p:cTn id="53" dur="2000" fill="hold"/>
                                        <p:tgtEl>
                                          <p:spTgt spid="34824"/>
                                        </p:tgtEl>
                                        <p:attrNameLst>
                                          <p:attrName>r</p:attrName>
                                        </p:attrNameLst>
                                      </p:cBhvr>
                                    </p:animRot>
                                  </p:childTnLst>
                                </p:cTn>
                              </p:par>
                              <p:par>
                                <p:cTn id="54" presetID="8" presetClass="emph" presetSubtype="0" fill="hold" nodeType="withEffect">
                                  <p:stCondLst>
                                    <p:cond delay="500"/>
                                  </p:stCondLst>
                                  <p:childTnLst>
                                    <p:animRot by="-21599940">
                                      <p:cBhvr>
                                        <p:cTn id="55" dur="2000" fill="hold"/>
                                        <p:tgtEl>
                                          <p:spTgt spid="34822"/>
                                        </p:tgtEl>
                                        <p:attrNameLst>
                                          <p:attrName>r</p:attrName>
                                        </p:attrNameLst>
                                      </p:cBhvr>
                                    </p:animRot>
                                  </p:childTnLst>
                                </p:cTn>
                              </p:par>
                              <p:par>
                                <p:cTn id="56" presetID="8" presetClass="emph" presetSubtype="0" fill="hold" nodeType="withEffect">
                                  <p:stCondLst>
                                    <p:cond delay="500"/>
                                  </p:stCondLst>
                                  <p:childTnLst>
                                    <p:animRot by="-21599940">
                                      <p:cBhvr>
                                        <p:cTn id="57" dur="2000" fill="hold"/>
                                        <p:tgtEl>
                                          <p:spTgt spid="34823"/>
                                        </p:tgtEl>
                                        <p:attrNameLst>
                                          <p:attrName>r</p:attrName>
                                        </p:attrNameLst>
                                      </p:cBhvr>
                                    </p:animRot>
                                  </p:childTnLst>
                                </p:cTn>
                              </p:par>
                              <p:par>
                                <p:cTn id="58" presetID="8" presetClass="emph" presetSubtype="0" fill="hold" nodeType="withEffect">
                                  <p:stCondLst>
                                    <p:cond delay="500"/>
                                  </p:stCondLst>
                                  <p:childTnLst>
                                    <p:animRot by="-21599940">
                                      <p:cBhvr>
                                        <p:cTn id="59" dur="2000" fill="hold"/>
                                        <p:tgtEl>
                                          <p:spTgt spid="34821"/>
                                        </p:tgtEl>
                                        <p:attrNameLst>
                                          <p:attrName>r</p:attrName>
                                        </p:attrNameLst>
                                      </p:cBhvr>
                                    </p:animRot>
                                  </p:childTnLst>
                                </p:cTn>
                              </p:par>
                            </p:childTnLst>
                          </p:cTn>
                        </p:par>
                        <p:par>
                          <p:cTn id="60" fill="hold">
                            <p:stCondLst>
                              <p:cond delay="3980"/>
                            </p:stCondLst>
                            <p:childTnLst>
                              <p:par>
                                <p:cTn id="61" presetID="42" presetClass="entr" presetSubtype="0" fill="hold" grpId="0" nodeType="afterEffect">
                                  <p:stCondLst>
                                    <p:cond delay="0"/>
                                  </p:stCondLst>
                                  <p:childTnLst>
                                    <p:set>
                                      <p:cBhvr>
                                        <p:cTn id="62" dur="1" fill="hold">
                                          <p:stCondLst>
                                            <p:cond delay="0"/>
                                          </p:stCondLst>
                                        </p:cTn>
                                        <p:tgtEl>
                                          <p:spTgt spid="34829"/>
                                        </p:tgtEl>
                                        <p:attrNameLst>
                                          <p:attrName>style.visibility</p:attrName>
                                        </p:attrNameLst>
                                      </p:cBhvr>
                                      <p:to>
                                        <p:strVal val="visible"/>
                                      </p:to>
                                    </p:set>
                                    <p:animEffect transition="in" filter="fade">
                                      <p:cBhvr>
                                        <p:cTn id="63" dur="1000"/>
                                        <p:tgtEl>
                                          <p:spTgt spid="34829"/>
                                        </p:tgtEl>
                                      </p:cBhvr>
                                    </p:animEffect>
                                    <p:anim calcmode="lin" valueType="num">
                                      <p:cBhvr>
                                        <p:cTn id="64" dur="1000" fill="hold"/>
                                        <p:tgtEl>
                                          <p:spTgt spid="34829"/>
                                        </p:tgtEl>
                                        <p:attrNameLst>
                                          <p:attrName>ppt_x</p:attrName>
                                        </p:attrNameLst>
                                      </p:cBhvr>
                                      <p:tavLst>
                                        <p:tav tm="0">
                                          <p:val>
                                            <p:strVal val="#ppt_x"/>
                                          </p:val>
                                        </p:tav>
                                        <p:tav tm="100000">
                                          <p:val>
                                            <p:strVal val="#ppt_x"/>
                                          </p:val>
                                        </p:tav>
                                      </p:tavLst>
                                    </p:anim>
                                    <p:anim calcmode="lin" valueType="num">
                                      <p:cBhvr>
                                        <p:cTn id="65" dur="1000" fill="hold"/>
                                        <p:tgtEl>
                                          <p:spTgt spid="348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4830"/>
                                        </p:tgtEl>
                                        <p:attrNameLst>
                                          <p:attrName>style.visibility</p:attrName>
                                        </p:attrNameLst>
                                      </p:cBhvr>
                                      <p:to>
                                        <p:strVal val="visible"/>
                                      </p:to>
                                    </p:set>
                                    <p:animEffect transition="in" filter="fade">
                                      <p:cBhvr>
                                        <p:cTn id="68" dur="1000"/>
                                        <p:tgtEl>
                                          <p:spTgt spid="34830"/>
                                        </p:tgtEl>
                                      </p:cBhvr>
                                    </p:animEffect>
                                    <p:anim calcmode="lin" valueType="num">
                                      <p:cBhvr>
                                        <p:cTn id="69" dur="1000" fill="hold"/>
                                        <p:tgtEl>
                                          <p:spTgt spid="34830"/>
                                        </p:tgtEl>
                                        <p:attrNameLst>
                                          <p:attrName>ppt_x</p:attrName>
                                        </p:attrNameLst>
                                      </p:cBhvr>
                                      <p:tavLst>
                                        <p:tav tm="0">
                                          <p:val>
                                            <p:strVal val="#ppt_x"/>
                                          </p:val>
                                        </p:tav>
                                        <p:tav tm="100000">
                                          <p:val>
                                            <p:strVal val="#ppt_x"/>
                                          </p:val>
                                        </p:tav>
                                      </p:tavLst>
                                    </p:anim>
                                    <p:anim calcmode="lin" valueType="num">
                                      <p:cBhvr>
                                        <p:cTn id="70" dur="1000" fill="hold"/>
                                        <p:tgtEl>
                                          <p:spTgt spid="3483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831"/>
                                        </p:tgtEl>
                                        <p:attrNameLst>
                                          <p:attrName>style.visibility</p:attrName>
                                        </p:attrNameLst>
                                      </p:cBhvr>
                                      <p:to>
                                        <p:strVal val="visible"/>
                                      </p:to>
                                    </p:set>
                                    <p:animEffect transition="in" filter="fade">
                                      <p:cBhvr>
                                        <p:cTn id="73" dur="1000"/>
                                        <p:tgtEl>
                                          <p:spTgt spid="34831"/>
                                        </p:tgtEl>
                                      </p:cBhvr>
                                    </p:animEffect>
                                    <p:anim calcmode="lin" valueType="num">
                                      <p:cBhvr>
                                        <p:cTn id="74" dur="1000" fill="hold"/>
                                        <p:tgtEl>
                                          <p:spTgt spid="34831"/>
                                        </p:tgtEl>
                                        <p:attrNameLst>
                                          <p:attrName>ppt_x</p:attrName>
                                        </p:attrNameLst>
                                      </p:cBhvr>
                                      <p:tavLst>
                                        <p:tav tm="0">
                                          <p:val>
                                            <p:strVal val="#ppt_x"/>
                                          </p:val>
                                        </p:tav>
                                        <p:tav tm="100000">
                                          <p:val>
                                            <p:strVal val="#ppt_x"/>
                                          </p:val>
                                        </p:tav>
                                      </p:tavLst>
                                    </p:anim>
                                    <p:anim calcmode="lin" valueType="num">
                                      <p:cBhvr>
                                        <p:cTn id="75" dur="1000" fill="hold"/>
                                        <p:tgtEl>
                                          <p:spTgt spid="3483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4832"/>
                                        </p:tgtEl>
                                        <p:attrNameLst>
                                          <p:attrName>style.visibility</p:attrName>
                                        </p:attrNameLst>
                                      </p:cBhvr>
                                      <p:to>
                                        <p:strVal val="visible"/>
                                      </p:to>
                                    </p:set>
                                    <p:animEffect transition="in" filter="fade">
                                      <p:cBhvr>
                                        <p:cTn id="78" dur="1000"/>
                                        <p:tgtEl>
                                          <p:spTgt spid="34832"/>
                                        </p:tgtEl>
                                      </p:cBhvr>
                                    </p:animEffect>
                                    <p:anim calcmode="lin" valueType="num">
                                      <p:cBhvr>
                                        <p:cTn id="79" dur="1000" fill="hold"/>
                                        <p:tgtEl>
                                          <p:spTgt spid="34832"/>
                                        </p:tgtEl>
                                        <p:attrNameLst>
                                          <p:attrName>ppt_x</p:attrName>
                                        </p:attrNameLst>
                                      </p:cBhvr>
                                      <p:tavLst>
                                        <p:tav tm="0">
                                          <p:val>
                                            <p:strVal val="#ppt_x"/>
                                          </p:val>
                                        </p:tav>
                                        <p:tav tm="100000">
                                          <p:val>
                                            <p:strVal val="#ppt_x"/>
                                          </p:val>
                                        </p:tav>
                                      </p:tavLst>
                                    </p:anim>
                                    <p:anim calcmode="lin" valueType="num">
                                      <p:cBhvr>
                                        <p:cTn id="80" dur="1000" fill="hold"/>
                                        <p:tgtEl>
                                          <p:spTgt spid="34832"/>
                                        </p:tgtEl>
                                        <p:attrNameLst>
                                          <p:attrName>ppt_y</p:attrName>
                                        </p:attrNameLst>
                                      </p:cBhvr>
                                      <p:tavLst>
                                        <p:tav tm="0">
                                          <p:val>
                                            <p:strVal val="#ppt_y+.1"/>
                                          </p:val>
                                        </p:tav>
                                        <p:tav tm="100000">
                                          <p:val>
                                            <p:strVal val="#ppt_y"/>
                                          </p:val>
                                        </p:tav>
                                      </p:tavLst>
                                    </p:anim>
                                  </p:childTnLst>
                                </p:cTn>
                              </p:par>
                            </p:childTnLst>
                          </p:cTn>
                        </p:par>
                        <p:par>
                          <p:cTn id="81" fill="hold">
                            <p:stCondLst>
                              <p:cond delay="4980"/>
                            </p:stCondLst>
                            <p:childTnLst>
                              <p:par>
                                <p:cTn id="82" presetID="31" presetClass="entr" presetSubtype="0" fill="hold" grpId="0" nodeType="afterEffect">
                                  <p:stCondLst>
                                    <p:cond delay="0"/>
                                  </p:stCondLst>
                                  <p:childTnLst>
                                    <p:set>
                                      <p:cBhvr>
                                        <p:cTn id="83" dur="1" fill="hold">
                                          <p:stCondLst>
                                            <p:cond delay="0"/>
                                          </p:stCondLst>
                                        </p:cTn>
                                        <p:tgtEl>
                                          <p:spTgt spid="34826"/>
                                        </p:tgtEl>
                                        <p:attrNameLst>
                                          <p:attrName>style.visibility</p:attrName>
                                        </p:attrNameLst>
                                      </p:cBhvr>
                                      <p:to>
                                        <p:strVal val="visible"/>
                                      </p:to>
                                    </p:set>
                                    <p:anim calcmode="lin" valueType="num">
                                      <p:cBhvr>
                                        <p:cTn id="84" dur="500" fill="hold"/>
                                        <p:tgtEl>
                                          <p:spTgt spid="34826"/>
                                        </p:tgtEl>
                                        <p:attrNameLst>
                                          <p:attrName>ppt_w</p:attrName>
                                        </p:attrNameLst>
                                      </p:cBhvr>
                                      <p:tavLst>
                                        <p:tav tm="0">
                                          <p:val>
                                            <p:fltVal val="0"/>
                                          </p:val>
                                        </p:tav>
                                        <p:tav tm="100000">
                                          <p:val>
                                            <p:strVal val="#ppt_w"/>
                                          </p:val>
                                        </p:tav>
                                      </p:tavLst>
                                    </p:anim>
                                    <p:anim calcmode="lin" valueType="num">
                                      <p:cBhvr>
                                        <p:cTn id="85" dur="500" fill="hold"/>
                                        <p:tgtEl>
                                          <p:spTgt spid="34826"/>
                                        </p:tgtEl>
                                        <p:attrNameLst>
                                          <p:attrName>ppt_h</p:attrName>
                                        </p:attrNameLst>
                                      </p:cBhvr>
                                      <p:tavLst>
                                        <p:tav tm="0">
                                          <p:val>
                                            <p:fltVal val="0"/>
                                          </p:val>
                                        </p:tav>
                                        <p:tav tm="100000">
                                          <p:val>
                                            <p:strVal val="#ppt_h"/>
                                          </p:val>
                                        </p:tav>
                                      </p:tavLst>
                                    </p:anim>
                                    <p:anim calcmode="lin" valueType="num">
                                      <p:cBhvr>
                                        <p:cTn id="86" dur="500" fill="hold"/>
                                        <p:tgtEl>
                                          <p:spTgt spid="34826"/>
                                        </p:tgtEl>
                                        <p:attrNameLst>
                                          <p:attrName>style.rotation</p:attrName>
                                        </p:attrNameLst>
                                      </p:cBhvr>
                                      <p:tavLst>
                                        <p:tav tm="0">
                                          <p:val>
                                            <p:fltVal val="90"/>
                                          </p:val>
                                        </p:tav>
                                        <p:tav tm="100000">
                                          <p:val>
                                            <p:fltVal val="0"/>
                                          </p:val>
                                        </p:tav>
                                      </p:tavLst>
                                    </p:anim>
                                    <p:animEffect transition="in" filter="fade">
                                      <p:cBhvr>
                                        <p:cTn id="87" dur="500"/>
                                        <p:tgtEl>
                                          <p:spTgt spid="34826"/>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34825"/>
                                        </p:tgtEl>
                                        <p:attrNameLst>
                                          <p:attrName>style.visibility</p:attrName>
                                        </p:attrNameLst>
                                      </p:cBhvr>
                                      <p:to>
                                        <p:strVal val="visible"/>
                                      </p:to>
                                    </p:set>
                                    <p:anim calcmode="lin" valueType="num">
                                      <p:cBhvr>
                                        <p:cTn id="90" dur="500" fill="hold"/>
                                        <p:tgtEl>
                                          <p:spTgt spid="34825"/>
                                        </p:tgtEl>
                                        <p:attrNameLst>
                                          <p:attrName>ppt_w</p:attrName>
                                        </p:attrNameLst>
                                      </p:cBhvr>
                                      <p:tavLst>
                                        <p:tav tm="0">
                                          <p:val>
                                            <p:fltVal val="0"/>
                                          </p:val>
                                        </p:tav>
                                        <p:tav tm="100000">
                                          <p:val>
                                            <p:strVal val="#ppt_w"/>
                                          </p:val>
                                        </p:tav>
                                      </p:tavLst>
                                    </p:anim>
                                    <p:anim calcmode="lin" valueType="num">
                                      <p:cBhvr>
                                        <p:cTn id="91" dur="500" fill="hold"/>
                                        <p:tgtEl>
                                          <p:spTgt spid="34825"/>
                                        </p:tgtEl>
                                        <p:attrNameLst>
                                          <p:attrName>ppt_h</p:attrName>
                                        </p:attrNameLst>
                                      </p:cBhvr>
                                      <p:tavLst>
                                        <p:tav tm="0">
                                          <p:val>
                                            <p:fltVal val="0"/>
                                          </p:val>
                                        </p:tav>
                                        <p:tav tm="100000">
                                          <p:val>
                                            <p:strVal val="#ppt_h"/>
                                          </p:val>
                                        </p:tav>
                                      </p:tavLst>
                                    </p:anim>
                                    <p:anim calcmode="lin" valueType="num">
                                      <p:cBhvr>
                                        <p:cTn id="92" dur="500" fill="hold"/>
                                        <p:tgtEl>
                                          <p:spTgt spid="34825"/>
                                        </p:tgtEl>
                                        <p:attrNameLst>
                                          <p:attrName>style.rotation</p:attrName>
                                        </p:attrNameLst>
                                      </p:cBhvr>
                                      <p:tavLst>
                                        <p:tav tm="0">
                                          <p:val>
                                            <p:fltVal val="90"/>
                                          </p:val>
                                        </p:tav>
                                        <p:tav tm="100000">
                                          <p:val>
                                            <p:fltVal val="0"/>
                                          </p:val>
                                        </p:tav>
                                      </p:tavLst>
                                    </p:anim>
                                    <p:animEffect transition="in" filter="fade">
                                      <p:cBhvr>
                                        <p:cTn id="93" dur="500"/>
                                        <p:tgtEl>
                                          <p:spTgt spid="34825"/>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34827"/>
                                        </p:tgtEl>
                                        <p:attrNameLst>
                                          <p:attrName>style.visibility</p:attrName>
                                        </p:attrNameLst>
                                      </p:cBhvr>
                                      <p:to>
                                        <p:strVal val="visible"/>
                                      </p:to>
                                    </p:set>
                                    <p:anim calcmode="lin" valueType="num">
                                      <p:cBhvr>
                                        <p:cTn id="96" dur="500" fill="hold"/>
                                        <p:tgtEl>
                                          <p:spTgt spid="34827"/>
                                        </p:tgtEl>
                                        <p:attrNameLst>
                                          <p:attrName>ppt_w</p:attrName>
                                        </p:attrNameLst>
                                      </p:cBhvr>
                                      <p:tavLst>
                                        <p:tav tm="0">
                                          <p:val>
                                            <p:fltVal val="0"/>
                                          </p:val>
                                        </p:tav>
                                        <p:tav tm="100000">
                                          <p:val>
                                            <p:strVal val="#ppt_w"/>
                                          </p:val>
                                        </p:tav>
                                      </p:tavLst>
                                    </p:anim>
                                    <p:anim calcmode="lin" valueType="num">
                                      <p:cBhvr>
                                        <p:cTn id="97" dur="500" fill="hold"/>
                                        <p:tgtEl>
                                          <p:spTgt spid="34827"/>
                                        </p:tgtEl>
                                        <p:attrNameLst>
                                          <p:attrName>ppt_h</p:attrName>
                                        </p:attrNameLst>
                                      </p:cBhvr>
                                      <p:tavLst>
                                        <p:tav tm="0">
                                          <p:val>
                                            <p:fltVal val="0"/>
                                          </p:val>
                                        </p:tav>
                                        <p:tav tm="100000">
                                          <p:val>
                                            <p:strVal val="#ppt_h"/>
                                          </p:val>
                                        </p:tav>
                                      </p:tavLst>
                                    </p:anim>
                                    <p:anim calcmode="lin" valueType="num">
                                      <p:cBhvr>
                                        <p:cTn id="98" dur="500" fill="hold"/>
                                        <p:tgtEl>
                                          <p:spTgt spid="34827"/>
                                        </p:tgtEl>
                                        <p:attrNameLst>
                                          <p:attrName>style.rotation</p:attrName>
                                        </p:attrNameLst>
                                      </p:cBhvr>
                                      <p:tavLst>
                                        <p:tav tm="0">
                                          <p:val>
                                            <p:fltVal val="90"/>
                                          </p:val>
                                        </p:tav>
                                        <p:tav tm="100000">
                                          <p:val>
                                            <p:fltVal val="0"/>
                                          </p:val>
                                        </p:tav>
                                      </p:tavLst>
                                    </p:anim>
                                    <p:animEffect transition="in" filter="fade">
                                      <p:cBhvr>
                                        <p:cTn id="99" dur="500"/>
                                        <p:tgtEl>
                                          <p:spTgt spid="34827"/>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34828"/>
                                        </p:tgtEl>
                                        <p:attrNameLst>
                                          <p:attrName>style.visibility</p:attrName>
                                        </p:attrNameLst>
                                      </p:cBhvr>
                                      <p:to>
                                        <p:strVal val="visible"/>
                                      </p:to>
                                    </p:set>
                                    <p:anim calcmode="lin" valueType="num">
                                      <p:cBhvr>
                                        <p:cTn id="102" dur="500" fill="hold"/>
                                        <p:tgtEl>
                                          <p:spTgt spid="34828"/>
                                        </p:tgtEl>
                                        <p:attrNameLst>
                                          <p:attrName>ppt_w</p:attrName>
                                        </p:attrNameLst>
                                      </p:cBhvr>
                                      <p:tavLst>
                                        <p:tav tm="0">
                                          <p:val>
                                            <p:fltVal val="0"/>
                                          </p:val>
                                        </p:tav>
                                        <p:tav tm="100000">
                                          <p:val>
                                            <p:strVal val="#ppt_w"/>
                                          </p:val>
                                        </p:tav>
                                      </p:tavLst>
                                    </p:anim>
                                    <p:anim calcmode="lin" valueType="num">
                                      <p:cBhvr>
                                        <p:cTn id="103" dur="500" fill="hold"/>
                                        <p:tgtEl>
                                          <p:spTgt spid="34828"/>
                                        </p:tgtEl>
                                        <p:attrNameLst>
                                          <p:attrName>ppt_h</p:attrName>
                                        </p:attrNameLst>
                                      </p:cBhvr>
                                      <p:tavLst>
                                        <p:tav tm="0">
                                          <p:val>
                                            <p:fltVal val="0"/>
                                          </p:val>
                                        </p:tav>
                                        <p:tav tm="100000">
                                          <p:val>
                                            <p:strVal val="#ppt_h"/>
                                          </p:val>
                                        </p:tav>
                                      </p:tavLst>
                                    </p:anim>
                                    <p:anim calcmode="lin" valueType="num">
                                      <p:cBhvr>
                                        <p:cTn id="104" dur="500" fill="hold"/>
                                        <p:tgtEl>
                                          <p:spTgt spid="34828"/>
                                        </p:tgtEl>
                                        <p:attrNameLst>
                                          <p:attrName>style.rotation</p:attrName>
                                        </p:attrNameLst>
                                      </p:cBhvr>
                                      <p:tavLst>
                                        <p:tav tm="0">
                                          <p:val>
                                            <p:fltVal val="90"/>
                                          </p:val>
                                        </p:tav>
                                        <p:tav tm="100000">
                                          <p:val>
                                            <p:fltVal val="0"/>
                                          </p:val>
                                        </p:tav>
                                      </p:tavLst>
                                    </p:anim>
                                    <p:animEffect transition="in" filter="fade">
                                      <p:cBhvr>
                                        <p:cTn id="105"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5" grpId="0"/>
      <p:bldP spid="34826" grpId="0"/>
      <p:bldP spid="34827" grpId="0"/>
      <p:bldP spid="34828" grpId="0"/>
      <p:bldP spid="34829" grpId="0"/>
      <p:bldP spid="34830" grpId="0"/>
      <p:bldP spid="34831" grpId="0"/>
      <p:bldP spid="348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584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584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5845" name="矩形 21"/>
          <p:cNvSpPr/>
          <p:nvPr/>
        </p:nvSpPr>
        <p:spPr>
          <a:xfrm>
            <a:off x="6170613" y="981075"/>
            <a:ext cx="4679950" cy="1943100"/>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6" name="矩形 22"/>
          <p:cNvSpPr/>
          <p:nvPr/>
        </p:nvSpPr>
        <p:spPr>
          <a:xfrm>
            <a:off x="985838" y="981075"/>
            <a:ext cx="4679950" cy="1943100"/>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7" name="矩形 23"/>
          <p:cNvSpPr/>
          <p:nvPr/>
        </p:nvSpPr>
        <p:spPr>
          <a:xfrm>
            <a:off x="6170613" y="4365625"/>
            <a:ext cx="4679950" cy="1944688"/>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8" name="矩形 24"/>
          <p:cNvSpPr/>
          <p:nvPr/>
        </p:nvSpPr>
        <p:spPr>
          <a:xfrm>
            <a:off x="985838" y="4365625"/>
            <a:ext cx="4679950" cy="1944688"/>
          </a:xfrm>
          <a:prstGeom prst="rect">
            <a:avLst/>
          </a:prstGeom>
          <a:solidFill>
            <a:srgbClr val="E2E1E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9" name="Oval 12"/>
          <p:cNvSpPr/>
          <p:nvPr/>
        </p:nvSpPr>
        <p:spPr>
          <a:xfrm>
            <a:off x="1117600" y="1327150"/>
            <a:ext cx="1236663" cy="123825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0" name="Oval 13"/>
          <p:cNvSpPr/>
          <p:nvPr/>
        </p:nvSpPr>
        <p:spPr>
          <a:xfrm>
            <a:off x="1230313" y="1441450"/>
            <a:ext cx="1011237"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1" name="TextBox 28"/>
          <p:cNvSpPr txBox="1"/>
          <p:nvPr/>
        </p:nvSpPr>
        <p:spPr>
          <a:xfrm>
            <a:off x="1282700" y="1573213"/>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01</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52" name="TextBox 29"/>
          <p:cNvSpPr txBox="1"/>
          <p:nvPr/>
        </p:nvSpPr>
        <p:spPr>
          <a:xfrm>
            <a:off x="2498725" y="1196975"/>
            <a:ext cx="1758950"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5853" name="TextBox 30"/>
          <p:cNvSpPr txBox="1"/>
          <p:nvPr/>
        </p:nvSpPr>
        <p:spPr>
          <a:xfrm>
            <a:off x="2513013" y="1601788"/>
            <a:ext cx="2936875"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5854" name="Oval 12"/>
          <p:cNvSpPr/>
          <p:nvPr/>
        </p:nvSpPr>
        <p:spPr>
          <a:xfrm>
            <a:off x="6357938" y="1327150"/>
            <a:ext cx="1236662" cy="123825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5" name="Oval 13"/>
          <p:cNvSpPr/>
          <p:nvPr/>
        </p:nvSpPr>
        <p:spPr>
          <a:xfrm>
            <a:off x="6470650" y="1441450"/>
            <a:ext cx="1011238"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6" name="TextBox 35"/>
          <p:cNvSpPr txBox="1"/>
          <p:nvPr/>
        </p:nvSpPr>
        <p:spPr>
          <a:xfrm>
            <a:off x="6523038" y="1573213"/>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02</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57" name="TextBox 36"/>
          <p:cNvSpPr txBox="1"/>
          <p:nvPr/>
        </p:nvSpPr>
        <p:spPr>
          <a:xfrm>
            <a:off x="7739063" y="1196975"/>
            <a:ext cx="1760537"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5858" name="TextBox 37"/>
          <p:cNvSpPr txBox="1"/>
          <p:nvPr/>
        </p:nvSpPr>
        <p:spPr>
          <a:xfrm>
            <a:off x="7754938" y="1601788"/>
            <a:ext cx="2936875"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5859" name="Oval 12"/>
          <p:cNvSpPr/>
          <p:nvPr/>
        </p:nvSpPr>
        <p:spPr>
          <a:xfrm>
            <a:off x="1117600" y="4711700"/>
            <a:ext cx="1236663" cy="123825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0" name="Oval 13"/>
          <p:cNvSpPr/>
          <p:nvPr/>
        </p:nvSpPr>
        <p:spPr>
          <a:xfrm>
            <a:off x="1230313" y="4826000"/>
            <a:ext cx="1011237"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1" name="TextBox 40"/>
          <p:cNvSpPr txBox="1"/>
          <p:nvPr/>
        </p:nvSpPr>
        <p:spPr>
          <a:xfrm>
            <a:off x="1282700" y="4957763"/>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03</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62" name="TextBox 41"/>
          <p:cNvSpPr txBox="1"/>
          <p:nvPr/>
        </p:nvSpPr>
        <p:spPr>
          <a:xfrm>
            <a:off x="2498725" y="4581525"/>
            <a:ext cx="1758950"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5863" name="TextBox 42"/>
          <p:cNvSpPr txBox="1"/>
          <p:nvPr/>
        </p:nvSpPr>
        <p:spPr>
          <a:xfrm>
            <a:off x="2513013" y="4986338"/>
            <a:ext cx="2936875"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5864" name="Oval 12"/>
          <p:cNvSpPr/>
          <p:nvPr/>
        </p:nvSpPr>
        <p:spPr>
          <a:xfrm>
            <a:off x="6357938" y="4711700"/>
            <a:ext cx="1236662" cy="123825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5" name="Oval 13"/>
          <p:cNvSpPr/>
          <p:nvPr/>
        </p:nvSpPr>
        <p:spPr>
          <a:xfrm>
            <a:off x="6470650" y="4826000"/>
            <a:ext cx="1011238"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6" name="TextBox 45"/>
          <p:cNvSpPr txBox="1"/>
          <p:nvPr/>
        </p:nvSpPr>
        <p:spPr>
          <a:xfrm>
            <a:off x="6523038" y="4957763"/>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04</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67" name="TextBox 46"/>
          <p:cNvSpPr txBox="1"/>
          <p:nvPr/>
        </p:nvSpPr>
        <p:spPr>
          <a:xfrm>
            <a:off x="7739063" y="4581525"/>
            <a:ext cx="1760537"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5868" name="TextBox 47"/>
          <p:cNvSpPr txBox="1"/>
          <p:nvPr/>
        </p:nvSpPr>
        <p:spPr>
          <a:xfrm>
            <a:off x="7754938" y="4986338"/>
            <a:ext cx="2936875"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5869" name="矩形 48"/>
          <p:cNvSpPr/>
          <p:nvPr/>
        </p:nvSpPr>
        <p:spPr>
          <a:xfrm>
            <a:off x="0" y="3068638"/>
            <a:ext cx="12196763" cy="1152525"/>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70" name="TextBox 49"/>
          <p:cNvSpPr txBox="1"/>
          <p:nvPr/>
        </p:nvSpPr>
        <p:spPr>
          <a:xfrm>
            <a:off x="3649663" y="3397250"/>
            <a:ext cx="4935537" cy="554038"/>
          </a:xfrm>
          <a:prstGeom prst="rect">
            <a:avLst/>
          </a:prstGeom>
          <a:noFill/>
          <a:ln w="9525">
            <a:noFill/>
          </a:ln>
        </p:spPr>
        <p:txBody>
          <a:bodyPr wrap="none">
            <a:spAutoFit/>
          </a:bodyPr>
          <a:lstStyle/>
          <a:p>
            <a:pPr lvl="0" eaLnBrk="1" hangingPunct="1"/>
            <a:r>
              <a:rPr lang="en-US" altLang="x-none" sz="3000" dirty="0">
                <a:solidFill>
                  <a:schemeClr val="accent2"/>
                </a:solidFill>
                <a:latin typeface="微软雅黑" panose="020B0503020204020204" pitchFamily="2" charset="-122"/>
                <a:ea typeface="微软雅黑" panose="020B0503020204020204" pitchFamily="2" charset="-122"/>
              </a:rPr>
              <a:t>2014</a:t>
            </a:r>
            <a:r>
              <a:rPr lang="zh-CN" altLang="en-US" sz="3000" dirty="0">
                <a:solidFill>
                  <a:schemeClr val="accent2"/>
                </a:solidFill>
                <a:latin typeface="微软雅黑" panose="020B0503020204020204" pitchFamily="2" charset="-122"/>
                <a:ea typeface="微软雅黑" panose="020B0503020204020204" pitchFamily="2" charset="-122"/>
              </a:rPr>
              <a:t>年，共完成了四项工作</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3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5842"/>
                                        </p:tgtEl>
                                        <p:attrNameLst>
                                          <p:attrName>ppt_y</p:attrName>
                                        </p:attrNameLst>
                                      </p:cBhvr>
                                      <p:tavLst>
                                        <p:tav tm="0">
                                          <p:val>
                                            <p:strVal val="#ppt_y"/>
                                          </p:val>
                                        </p:tav>
                                        <p:tav tm="100000">
                                          <p:val>
                                            <p:strVal val="#ppt_y"/>
                                          </p:val>
                                        </p:tav>
                                      </p:tavLst>
                                    </p:anim>
                                    <p:anim calcmode="lin" valueType="num">
                                      <p:cBhvr>
                                        <p:cTn id="9" dur="3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5842"/>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5843"/>
                                        </p:tgtEl>
                                        <p:attrNameLst>
                                          <p:attrName>style.visibility</p:attrName>
                                        </p:attrNameLst>
                                      </p:cBhvr>
                                      <p:to>
                                        <p:strVal val="visible"/>
                                      </p:to>
                                    </p:set>
                                    <p:animEffect transition="in" filter="wipe(left)">
                                      <p:cBhvr>
                                        <p:cTn id="15" dur="300"/>
                                        <p:tgtEl>
                                          <p:spTgt spid="35843"/>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5844"/>
                                        </p:tgtEl>
                                        <p:attrNameLst>
                                          <p:attrName>style.visibility</p:attrName>
                                        </p:attrNameLst>
                                      </p:cBhvr>
                                      <p:to>
                                        <p:strVal val="visible"/>
                                      </p:to>
                                    </p:set>
                                    <p:anim calcmode="lin" valueType="num">
                                      <p:cBhvr additive="base">
                                        <p:cTn id="19" dur="500" fill="hold"/>
                                        <p:tgtEl>
                                          <p:spTgt spid="35844"/>
                                        </p:tgtEl>
                                        <p:attrNameLst>
                                          <p:attrName>ppt_x</p:attrName>
                                        </p:attrNameLst>
                                      </p:cBhvr>
                                      <p:tavLst>
                                        <p:tav tm="0">
                                          <p:val>
                                            <p:strVal val="1+#ppt_w/2"/>
                                          </p:val>
                                        </p:tav>
                                        <p:tav tm="100000">
                                          <p:val>
                                            <p:strVal val="#ppt_x"/>
                                          </p:val>
                                        </p:tav>
                                      </p:tavLst>
                                    </p:anim>
                                    <p:anim calcmode="lin" valueType="num">
                                      <p:cBhvr additive="base">
                                        <p:cTn id="20" dur="500" fill="hold"/>
                                        <p:tgtEl>
                                          <p:spTgt spid="35844"/>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2" presetClass="entr" presetSubtype="8" fill="hold" grpId="0" nodeType="afterEffect">
                                  <p:stCondLst>
                                    <p:cond delay="0"/>
                                  </p:stCondLst>
                                  <p:childTnLst>
                                    <p:set>
                                      <p:cBhvr>
                                        <p:cTn id="23" dur="1" fill="hold">
                                          <p:stCondLst>
                                            <p:cond delay="0"/>
                                          </p:stCondLst>
                                        </p:cTn>
                                        <p:tgtEl>
                                          <p:spTgt spid="35869"/>
                                        </p:tgtEl>
                                        <p:attrNameLst>
                                          <p:attrName>style.visibility</p:attrName>
                                        </p:attrNameLst>
                                      </p:cBhvr>
                                      <p:to>
                                        <p:strVal val="visible"/>
                                      </p:to>
                                    </p:set>
                                    <p:animEffect transition="in" filter="wipe(left)">
                                      <p:cBhvr>
                                        <p:cTn id="24" dur="500"/>
                                        <p:tgtEl>
                                          <p:spTgt spid="35869"/>
                                        </p:tgtEl>
                                      </p:cBhvr>
                                    </p:animEffect>
                                  </p:childTnLst>
                                </p:cTn>
                              </p:par>
                            </p:childTnLst>
                          </p:cTn>
                        </p:par>
                        <p:par>
                          <p:cTn id="25" fill="hold">
                            <p:stCondLst>
                              <p:cond delay="1980"/>
                            </p:stCondLst>
                            <p:childTnLst>
                              <p:par>
                                <p:cTn id="26" presetID="31" presetClass="entr" presetSubtype="0" fill="hold" grpId="0" nodeType="afterEffect">
                                  <p:stCondLst>
                                    <p:cond delay="0"/>
                                  </p:stCondLst>
                                  <p:childTnLst>
                                    <p:set>
                                      <p:cBhvr>
                                        <p:cTn id="27" dur="1" fill="hold">
                                          <p:stCondLst>
                                            <p:cond delay="0"/>
                                          </p:stCondLst>
                                        </p:cTn>
                                        <p:tgtEl>
                                          <p:spTgt spid="35870"/>
                                        </p:tgtEl>
                                        <p:attrNameLst>
                                          <p:attrName>style.visibility</p:attrName>
                                        </p:attrNameLst>
                                      </p:cBhvr>
                                      <p:to>
                                        <p:strVal val="visible"/>
                                      </p:to>
                                    </p:set>
                                    <p:anim calcmode="lin" valueType="num">
                                      <p:cBhvr>
                                        <p:cTn id="28" dur="1000" fill="hold"/>
                                        <p:tgtEl>
                                          <p:spTgt spid="35870"/>
                                        </p:tgtEl>
                                        <p:attrNameLst>
                                          <p:attrName>ppt_w</p:attrName>
                                        </p:attrNameLst>
                                      </p:cBhvr>
                                      <p:tavLst>
                                        <p:tav tm="0">
                                          <p:val>
                                            <p:fltVal val="0"/>
                                          </p:val>
                                        </p:tav>
                                        <p:tav tm="100000">
                                          <p:val>
                                            <p:strVal val="#ppt_w"/>
                                          </p:val>
                                        </p:tav>
                                      </p:tavLst>
                                    </p:anim>
                                    <p:anim calcmode="lin" valueType="num">
                                      <p:cBhvr>
                                        <p:cTn id="29" dur="1000" fill="hold"/>
                                        <p:tgtEl>
                                          <p:spTgt spid="35870"/>
                                        </p:tgtEl>
                                        <p:attrNameLst>
                                          <p:attrName>ppt_h</p:attrName>
                                        </p:attrNameLst>
                                      </p:cBhvr>
                                      <p:tavLst>
                                        <p:tav tm="0">
                                          <p:val>
                                            <p:fltVal val="0"/>
                                          </p:val>
                                        </p:tav>
                                        <p:tav tm="100000">
                                          <p:val>
                                            <p:strVal val="#ppt_h"/>
                                          </p:val>
                                        </p:tav>
                                      </p:tavLst>
                                    </p:anim>
                                    <p:anim calcmode="lin" valueType="num">
                                      <p:cBhvr>
                                        <p:cTn id="30" dur="1000" fill="hold"/>
                                        <p:tgtEl>
                                          <p:spTgt spid="35870"/>
                                        </p:tgtEl>
                                        <p:attrNameLst>
                                          <p:attrName>style.rotation</p:attrName>
                                        </p:attrNameLst>
                                      </p:cBhvr>
                                      <p:tavLst>
                                        <p:tav tm="0">
                                          <p:val>
                                            <p:fltVal val="90"/>
                                          </p:val>
                                        </p:tav>
                                        <p:tav tm="100000">
                                          <p:val>
                                            <p:fltVal val="0"/>
                                          </p:val>
                                        </p:tav>
                                      </p:tavLst>
                                    </p:anim>
                                    <p:animEffect transition="in" filter="fade">
                                      <p:cBhvr>
                                        <p:cTn id="31" dur="1000"/>
                                        <p:tgtEl>
                                          <p:spTgt spid="35870"/>
                                        </p:tgtEl>
                                      </p:cBhvr>
                                    </p:animEffect>
                                  </p:childTnLst>
                                </p:cTn>
                              </p:par>
                            </p:childTnLst>
                          </p:cTn>
                        </p:par>
                        <p:par>
                          <p:cTn id="32" fill="hold">
                            <p:stCondLst>
                              <p:cond delay="2980"/>
                            </p:stCondLst>
                            <p:childTnLst>
                              <p:par>
                                <p:cTn id="33" presetID="10" presetClass="entr" presetSubtype="0" fill="hold" grpId="0" nodeType="afterEffect">
                                  <p:stCondLst>
                                    <p:cond delay="0"/>
                                  </p:stCondLst>
                                  <p:childTnLst>
                                    <p:set>
                                      <p:cBhvr>
                                        <p:cTn id="34" dur="1" fill="hold">
                                          <p:stCondLst>
                                            <p:cond delay="0"/>
                                          </p:stCondLst>
                                        </p:cTn>
                                        <p:tgtEl>
                                          <p:spTgt spid="35846"/>
                                        </p:tgtEl>
                                        <p:attrNameLst>
                                          <p:attrName>style.visibility</p:attrName>
                                        </p:attrNameLst>
                                      </p:cBhvr>
                                      <p:to>
                                        <p:strVal val="visible"/>
                                      </p:to>
                                    </p:set>
                                    <p:anim calcmode="lin" valueType="num">
                                      <p:cBhvr>
                                        <p:cTn id="35" dur="1000" fill="hold"/>
                                        <p:tgtEl>
                                          <p:spTgt spid="35846"/>
                                        </p:tgtEl>
                                        <p:attrNameLst>
                                          <p:attrName>ppt_w</p:attrName>
                                        </p:attrNameLst>
                                      </p:cBhvr>
                                      <p:tavLst>
                                        <p:tav tm="0">
                                          <p:val>
                                            <p:fltVal val="0"/>
                                          </p:val>
                                        </p:tav>
                                        <p:tav tm="100000">
                                          <p:val>
                                            <p:strVal val="#ppt_w"/>
                                          </p:val>
                                        </p:tav>
                                      </p:tavLst>
                                    </p:anim>
                                    <p:anim calcmode="lin" valueType="num">
                                      <p:cBhvr>
                                        <p:cTn id="36" dur="1000" fill="hold"/>
                                        <p:tgtEl>
                                          <p:spTgt spid="35846"/>
                                        </p:tgtEl>
                                        <p:attrNameLst>
                                          <p:attrName>ppt_h</p:attrName>
                                        </p:attrNameLst>
                                      </p:cBhvr>
                                      <p:tavLst>
                                        <p:tav tm="0">
                                          <p:val>
                                            <p:fltVal val="0"/>
                                          </p:val>
                                        </p:tav>
                                        <p:tav tm="100000">
                                          <p:val>
                                            <p:strVal val="#ppt_h"/>
                                          </p:val>
                                        </p:tav>
                                      </p:tavLst>
                                    </p:anim>
                                    <p:animEffect transition="in" filter="fade">
                                      <p:cBhvr>
                                        <p:cTn id="37" dur="1000"/>
                                        <p:tgtEl>
                                          <p:spTgt spid="35846"/>
                                        </p:tgtEl>
                                      </p:cBhvr>
                                    </p:animEffect>
                                    <p:anim calcmode="lin" valueType="num">
                                      <p:cBhvr>
                                        <p:cTn id="38" dur="1000" fill="hold"/>
                                        <p:tgtEl>
                                          <p:spTgt spid="35846"/>
                                        </p:tgtEl>
                                        <p:attrNameLst>
                                          <p:attrName>ppt_x</p:attrName>
                                        </p:attrNameLst>
                                      </p:cBhvr>
                                      <p:tavLst>
                                        <p:tav tm="0">
                                          <p:val>
                                            <p:fltVal val="0.5"/>
                                          </p:val>
                                        </p:tav>
                                        <p:tav tm="100000">
                                          <p:val>
                                            <p:strVal val="#ppt_x"/>
                                          </p:val>
                                        </p:tav>
                                      </p:tavLst>
                                    </p:anim>
                                    <p:anim calcmode="lin" valueType="num">
                                      <p:cBhvr>
                                        <p:cTn id="39" dur="1000" fill="hold"/>
                                        <p:tgtEl>
                                          <p:spTgt spid="35846"/>
                                        </p:tgtEl>
                                        <p:attrNameLst>
                                          <p:attrName>ppt_y</p:attrName>
                                        </p:attrNameLst>
                                      </p:cBhvr>
                                      <p:tavLst>
                                        <p:tav tm="0">
                                          <p:val>
                                            <p:fltVal val="0.5"/>
                                          </p:val>
                                        </p:tav>
                                        <p:tav tm="100000">
                                          <p:val>
                                            <p:strVal val="#ppt_y"/>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35845"/>
                                        </p:tgtEl>
                                        <p:attrNameLst>
                                          <p:attrName>style.visibility</p:attrName>
                                        </p:attrNameLst>
                                      </p:cBhvr>
                                      <p:to>
                                        <p:strVal val="visible"/>
                                      </p:to>
                                    </p:set>
                                    <p:anim calcmode="lin" valueType="num">
                                      <p:cBhvr>
                                        <p:cTn id="42" dur="1000" fill="hold"/>
                                        <p:tgtEl>
                                          <p:spTgt spid="35845"/>
                                        </p:tgtEl>
                                        <p:attrNameLst>
                                          <p:attrName>ppt_w</p:attrName>
                                        </p:attrNameLst>
                                      </p:cBhvr>
                                      <p:tavLst>
                                        <p:tav tm="0">
                                          <p:val>
                                            <p:fltVal val="0"/>
                                          </p:val>
                                        </p:tav>
                                        <p:tav tm="100000">
                                          <p:val>
                                            <p:strVal val="#ppt_w"/>
                                          </p:val>
                                        </p:tav>
                                      </p:tavLst>
                                    </p:anim>
                                    <p:anim calcmode="lin" valueType="num">
                                      <p:cBhvr>
                                        <p:cTn id="43" dur="1000" fill="hold"/>
                                        <p:tgtEl>
                                          <p:spTgt spid="35845"/>
                                        </p:tgtEl>
                                        <p:attrNameLst>
                                          <p:attrName>ppt_h</p:attrName>
                                        </p:attrNameLst>
                                      </p:cBhvr>
                                      <p:tavLst>
                                        <p:tav tm="0">
                                          <p:val>
                                            <p:fltVal val="0"/>
                                          </p:val>
                                        </p:tav>
                                        <p:tav tm="100000">
                                          <p:val>
                                            <p:strVal val="#ppt_h"/>
                                          </p:val>
                                        </p:tav>
                                      </p:tavLst>
                                    </p:anim>
                                    <p:animEffect transition="in" filter="fade">
                                      <p:cBhvr>
                                        <p:cTn id="44" dur="1000"/>
                                        <p:tgtEl>
                                          <p:spTgt spid="35845"/>
                                        </p:tgtEl>
                                      </p:cBhvr>
                                    </p:animEffect>
                                    <p:anim calcmode="lin" valueType="num">
                                      <p:cBhvr>
                                        <p:cTn id="45" dur="1000" fill="hold"/>
                                        <p:tgtEl>
                                          <p:spTgt spid="35845"/>
                                        </p:tgtEl>
                                        <p:attrNameLst>
                                          <p:attrName>ppt_x</p:attrName>
                                        </p:attrNameLst>
                                      </p:cBhvr>
                                      <p:tavLst>
                                        <p:tav tm="0">
                                          <p:val>
                                            <p:fltVal val="0.5"/>
                                          </p:val>
                                        </p:tav>
                                        <p:tav tm="100000">
                                          <p:val>
                                            <p:strVal val="#ppt_x"/>
                                          </p:val>
                                        </p:tav>
                                      </p:tavLst>
                                    </p:anim>
                                    <p:anim calcmode="lin" valueType="num">
                                      <p:cBhvr>
                                        <p:cTn id="46" dur="1000" fill="hold"/>
                                        <p:tgtEl>
                                          <p:spTgt spid="35845"/>
                                        </p:tgtEl>
                                        <p:attrNameLst>
                                          <p:attrName>ppt_y</p:attrName>
                                        </p:attrNameLst>
                                      </p:cBhvr>
                                      <p:tavLst>
                                        <p:tav tm="0">
                                          <p:val>
                                            <p:fltVal val="0.5"/>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35848"/>
                                        </p:tgtEl>
                                        <p:attrNameLst>
                                          <p:attrName>style.visibility</p:attrName>
                                        </p:attrNameLst>
                                      </p:cBhvr>
                                      <p:to>
                                        <p:strVal val="visible"/>
                                      </p:to>
                                    </p:set>
                                    <p:anim calcmode="lin" valueType="num">
                                      <p:cBhvr>
                                        <p:cTn id="49" dur="1000" fill="hold"/>
                                        <p:tgtEl>
                                          <p:spTgt spid="35848"/>
                                        </p:tgtEl>
                                        <p:attrNameLst>
                                          <p:attrName>ppt_w</p:attrName>
                                        </p:attrNameLst>
                                      </p:cBhvr>
                                      <p:tavLst>
                                        <p:tav tm="0">
                                          <p:val>
                                            <p:fltVal val="0"/>
                                          </p:val>
                                        </p:tav>
                                        <p:tav tm="100000">
                                          <p:val>
                                            <p:strVal val="#ppt_w"/>
                                          </p:val>
                                        </p:tav>
                                      </p:tavLst>
                                    </p:anim>
                                    <p:anim calcmode="lin" valueType="num">
                                      <p:cBhvr>
                                        <p:cTn id="50" dur="1000" fill="hold"/>
                                        <p:tgtEl>
                                          <p:spTgt spid="35848"/>
                                        </p:tgtEl>
                                        <p:attrNameLst>
                                          <p:attrName>ppt_h</p:attrName>
                                        </p:attrNameLst>
                                      </p:cBhvr>
                                      <p:tavLst>
                                        <p:tav tm="0">
                                          <p:val>
                                            <p:fltVal val="0"/>
                                          </p:val>
                                        </p:tav>
                                        <p:tav tm="100000">
                                          <p:val>
                                            <p:strVal val="#ppt_h"/>
                                          </p:val>
                                        </p:tav>
                                      </p:tavLst>
                                    </p:anim>
                                    <p:animEffect transition="in" filter="fade">
                                      <p:cBhvr>
                                        <p:cTn id="51" dur="1000"/>
                                        <p:tgtEl>
                                          <p:spTgt spid="35848"/>
                                        </p:tgtEl>
                                      </p:cBhvr>
                                    </p:animEffect>
                                    <p:anim calcmode="lin" valueType="num">
                                      <p:cBhvr>
                                        <p:cTn id="52" dur="1000" fill="hold"/>
                                        <p:tgtEl>
                                          <p:spTgt spid="35848"/>
                                        </p:tgtEl>
                                        <p:attrNameLst>
                                          <p:attrName>ppt_x</p:attrName>
                                        </p:attrNameLst>
                                      </p:cBhvr>
                                      <p:tavLst>
                                        <p:tav tm="0">
                                          <p:val>
                                            <p:fltVal val="0.5"/>
                                          </p:val>
                                        </p:tav>
                                        <p:tav tm="100000">
                                          <p:val>
                                            <p:strVal val="#ppt_x"/>
                                          </p:val>
                                        </p:tav>
                                      </p:tavLst>
                                    </p:anim>
                                    <p:anim calcmode="lin" valueType="num">
                                      <p:cBhvr>
                                        <p:cTn id="53" dur="1000" fill="hold"/>
                                        <p:tgtEl>
                                          <p:spTgt spid="35848"/>
                                        </p:tgtEl>
                                        <p:attrNameLst>
                                          <p:attrName>ppt_y</p:attrName>
                                        </p:attrNameLst>
                                      </p:cBhvr>
                                      <p:tavLst>
                                        <p:tav tm="0">
                                          <p:val>
                                            <p:fltVal val="0.5"/>
                                          </p:val>
                                        </p:tav>
                                        <p:tav tm="100000">
                                          <p:val>
                                            <p:strVal val="#ppt_y"/>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35847"/>
                                        </p:tgtEl>
                                        <p:attrNameLst>
                                          <p:attrName>style.visibility</p:attrName>
                                        </p:attrNameLst>
                                      </p:cBhvr>
                                      <p:to>
                                        <p:strVal val="visible"/>
                                      </p:to>
                                    </p:set>
                                    <p:anim calcmode="lin" valueType="num">
                                      <p:cBhvr>
                                        <p:cTn id="56" dur="1000" fill="hold"/>
                                        <p:tgtEl>
                                          <p:spTgt spid="35847"/>
                                        </p:tgtEl>
                                        <p:attrNameLst>
                                          <p:attrName>ppt_w</p:attrName>
                                        </p:attrNameLst>
                                      </p:cBhvr>
                                      <p:tavLst>
                                        <p:tav tm="0">
                                          <p:val>
                                            <p:fltVal val="0"/>
                                          </p:val>
                                        </p:tav>
                                        <p:tav tm="100000">
                                          <p:val>
                                            <p:strVal val="#ppt_w"/>
                                          </p:val>
                                        </p:tav>
                                      </p:tavLst>
                                    </p:anim>
                                    <p:anim calcmode="lin" valueType="num">
                                      <p:cBhvr>
                                        <p:cTn id="57" dur="1000" fill="hold"/>
                                        <p:tgtEl>
                                          <p:spTgt spid="35847"/>
                                        </p:tgtEl>
                                        <p:attrNameLst>
                                          <p:attrName>ppt_h</p:attrName>
                                        </p:attrNameLst>
                                      </p:cBhvr>
                                      <p:tavLst>
                                        <p:tav tm="0">
                                          <p:val>
                                            <p:fltVal val="0"/>
                                          </p:val>
                                        </p:tav>
                                        <p:tav tm="100000">
                                          <p:val>
                                            <p:strVal val="#ppt_h"/>
                                          </p:val>
                                        </p:tav>
                                      </p:tavLst>
                                    </p:anim>
                                    <p:animEffect transition="in" filter="fade">
                                      <p:cBhvr>
                                        <p:cTn id="58" dur="1000"/>
                                        <p:tgtEl>
                                          <p:spTgt spid="35847"/>
                                        </p:tgtEl>
                                      </p:cBhvr>
                                    </p:animEffect>
                                    <p:anim calcmode="lin" valueType="num">
                                      <p:cBhvr>
                                        <p:cTn id="59" dur="1000" fill="hold"/>
                                        <p:tgtEl>
                                          <p:spTgt spid="35847"/>
                                        </p:tgtEl>
                                        <p:attrNameLst>
                                          <p:attrName>ppt_x</p:attrName>
                                        </p:attrNameLst>
                                      </p:cBhvr>
                                      <p:tavLst>
                                        <p:tav tm="0">
                                          <p:val>
                                            <p:fltVal val="0.5"/>
                                          </p:val>
                                        </p:tav>
                                        <p:tav tm="100000">
                                          <p:val>
                                            <p:strVal val="#ppt_x"/>
                                          </p:val>
                                        </p:tav>
                                      </p:tavLst>
                                    </p:anim>
                                    <p:anim calcmode="lin" valueType="num">
                                      <p:cBhvr>
                                        <p:cTn id="60" dur="1000" fill="hold"/>
                                        <p:tgtEl>
                                          <p:spTgt spid="35847"/>
                                        </p:tgtEl>
                                        <p:attrNameLst>
                                          <p:attrName>ppt_y</p:attrName>
                                        </p:attrNameLst>
                                      </p:cBhvr>
                                      <p:tavLst>
                                        <p:tav tm="0">
                                          <p:val>
                                            <p:fltVal val="0.5"/>
                                          </p:val>
                                        </p:tav>
                                        <p:tav tm="100000">
                                          <p:val>
                                            <p:strVal val="#ppt_y"/>
                                          </p:val>
                                        </p:tav>
                                      </p:tavLst>
                                    </p:anim>
                                  </p:childTnLst>
                                </p:cTn>
                              </p:par>
                            </p:childTnLst>
                          </p:cTn>
                        </p:par>
                        <p:par>
                          <p:cTn id="61" fill="hold">
                            <p:stCondLst>
                              <p:cond delay="3980"/>
                            </p:stCondLst>
                            <p:childTnLst>
                              <p:par>
                                <p:cTn id="62" presetID="2" presetClass="entr" presetSubtype="6" fill="hold" grpId="0" nodeType="afterEffect">
                                  <p:stCondLst>
                                    <p:cond delay="0"/>
                                  </p:stCondLst>
                                  <p:childTnLst>
                                    <p:set>
                                      <p:cBhvr>
                                        <p:cTn id="63" dur="1" fill="hold">
                                          <p:stCondLst>
                                            <p:cond delay="0"/>
                                          </p:stCondLst>
                                        </p:cTn>
                                        <p:tgtEl>
                                          <p:spTgt spid="35849"/>
                                        </p:tgtEl>
                                        <p:attrNameLst>
                                          <p:attrName>style.visibility</p:attrName>
                                        </p:attrNameLst>
                                      </p:cBhvr>
                                      <p:to>
                                        <p:strVal val="visible"/>
                                      </p:to>
                                    </p:set>
                                    <p:anim calcmode="lin" valueType="num">
                                      <p:cBhvr additive="base">
                                        <p:cTn id="64" dur="500" fill="hold"/>
                                        <p:tgtEl>
                                          <p:spTgt spid="35849"/>
                                        </p:tgtEl>
                                        <p:attrNameLst>
                                          <p:attrName>ppt_x</p:attrName>
                                        </p:attrNameLst>
                                      </p:cBhvr>
                                      <p:tavLst>
                                        <p:tav tm="0">
                                          <p:val>
                                            <p:strVal val="1+#ppt_w/2"/>
                                          </p:val>
                                        </p:tav>
                                        <p:tav tm="100000">
                                          <p:val>
                                            <p:strVal val="#ppt_x"/>
                                          </p:val>
                                        </p:tav>
                                      </p:tavLst>
                                    </p:anim>
                                    <p:anim calcmode="lin" valueType="num">
                                      <p:cBhvr additive="base">
                                        <p:cTn id="65" dur="500" fill="hold"/>
                                        <p:tgtEl>
                                          <p:spTgt spid="35849"/>
                                        </p:tgtEl>
                                        <p:attrNameLst>
                                          <p:attrName>ppt_y</p:attrName>
                                        </p:attrNameLst>
                                      </p:cBhvr>
                                      <p:tavLst>
                                        <p:tav tm="0">
                                          <p:val>
                                            <p:strVal val="1+#ppt_h/2"/>
                                          </p:val>
                                        </p:tav>
                                        <p:tav tm="100000">
                                          <p:val>
                                            <p:strVal val="#ppt_y"/>
                                          </p:val>
                                        </p:tav>
                                      </p:tavLst>
                                    </p:anim>
                                  </p:childTnLst>
                                </p:cTn>
                              </p:par>
                              <p:par>
                                <p:cTn id="66" presetID="2" presetClass="entr" presetSubtype="6" fill="hold" grpId="0" nodeType="withEffect">
                                  <p:stCondLst>
                                    <p:cond delay="0"/>
                                  </p:stCondLst>
                                  <p:childTnLst>
                                    <p:set>
                                      <p:cBhvr>
                                        <p:cTn id="67" dur="1" fill="hold">
                                          <p:stCondLst>
                                            <p:cond delay="0"/>
                                          </p:stCondLst>
                                        </p:cTn>
                                        <p:tgtEl>
                                          <p:spTgt spid="35850"/>
                                        </p:tgtEl>
                                        <p:attrNameLst>
                                          <p:attrName>style.visibility</p:attrName>
                                        </p:attrNameLst>
                                      </p:cBhvr>
                                      <p:to>
                                        <p:strVal val="visible"/>
                                      </p:to>
                                    </p:set>
                                    <p:anim calcmode="lin" valueType="num">
                                      <p:cBhvr additive="base">
                                        <p:cTn id="68" dur="500" fill="hold"/>
                                        <p:tgtEl>
                                          <p:spTgt spid="35850"/>
                                        </p:tgtEl>
                                        <p:attrNameLst>
                                          <p:attrName>ppt_x</p:attrName>
                                        </p:attrNameLst>
                                      </p:cBhvr>
                                      <p:tavLst>
                                        <p:tav tm="0">
                                          <p:val>
                                            <p:strVal val="1+#ppt_w/2"/>
                                          </p:val>
                                        </p:tav>
                                        <p:tav tm="100000">
                                          <p:val>
                                            <p:strVal val="#ppt_x"/>
                                          </p:val>
                                        </p:tav>
                                      </p:tavLst>
                                    </p:anim>
                                    <p:anim calcmode="lin" valueType="num">
                                      <p:cBhvr additive="base">
                                        <p:cTn id="69" dur="500" fill="hold"/>
                                        <p:tgtEl>
                                          <p:spTgt spid="35850"/>
                                        </p:tgtEl>
                                        <p:attrNameLst>
                                          <p:attrName>ppt_y</p:attrName>
                                        </p:attrNameLst>
                                      </p:cBhvr>
                                      <p:tavLst>
                                        <p:tav tm="0">
                                          <p:val>
                                            <p:strVal val="1+#ppt_h/2"/>
                                          </p:val>
                                        </p:tav>
                                        <p:tav tm="100000">
                                          <p:val>
                                            <p:strVal val="#ppt_y"/>
                                          </p:val>
                                        </p:tav>
                                      </p:tavLst>
                                    </p:anim>
                                  </p:childTnLst>
                                </p:cTn>
                              </p:par>
                              <p:par>
                                <p:cTn id="70" presetID="2" presetClass="entr" presetSubtype="6" fill="hold" grpId="0" nodeType="withEffect">
                                  <p:stCondLst>
                                    <p:cond delay="0"/>
                                  </p:stCondLst>
                                  <p:childTnLst>
                                    <p:set>
                                      <p:cBhvr>
                                        <p:cTn id="71" dur="1" fill="hold">
                                          <p:stCondLst>
                                            <p:cond delay="0"/>
                                          </p:stCondLst>
                                        </p:cTn>
                                        <p:tgtEl>
                                          <p:spTgt spid="35851"/>
                                        </p:tgtEl>
                                        <p:attrNameLst>
                                          <p:attrName>style.visibility</p:attrName>
                                        </p:attrNameLst>
                                      </p:cBhvr>
                                      <p:to>
                                        <p:strVal val="visible"/>
                                      </p:to>
                                    </p:set>
                                    <p:anim calcmode="lin" valueType="num">
                                      <p:cBhvr additive="base">
                                        <p:cTn id="72" dur="500" fill="hold"/>
                                        <p:tgtEl>
                                          <p:spTgt spid="35851"/>
                                        </p:tgtEl>
                                        <p:attrNameLst>
                                          <p:attrName>ppt_x</p:attrName>
                                        </p:attrNameLst>
                                      </p:cBhvr>
                                      <p:tavLst>
                                        <p:tav tm="0">
                                          <p:val>
                                            <p:strVal val="1+#ppt_w/2"/>
                                          </p:val>
                                        </p:tav>
                                        <p:tav tm="100000">
                                          <p:val>
                                            <p:strVal val="#ppt_x"/>
                                          </p:val>
                                        </p:tav>
                                      </p:tavLst>
                                    </p:anim>
                                    <p:anim calcmode="lin" valueType="num">
                                      <p:cBhvr additive="base">
                                        <p:cTn id="73" dur="500" fill="hold"/>
                                        <p:tgtEl>
                                          <p:spTgt spid="3585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35854"/>
                                        </p:tgtEl>
                                        <p:attrNameLst>
                                          <p:attrName>style.visibility</p:attrName>
                                        </p:attrNameLst>
                                      </p:cBhvr>
                                      <p:to>
                                        <p:strVal val="visible"/>
                                      </p:to>
                                    </p:set>
                                    <p:anim calcmode="lin" valueType="num">
                                      <p:cBhvr additive="base">
                                        <p:cTn id="76" dur="500" fill="hold"/>
                                        <p:tgtEl>
                                          <p:spTgt spid="35854"/>
                                        </p:tgtEl>
                                        <p:attrNameLst>
                                          <p:attrName>ppt_x</p:attrName>
                                        </p:attrNameLst>
                                      </p:cBhvr>
                                      <p:tavLst>
                                        <p:tav tm="0">
                                          <p:val>
                                            <p:strVal val="1+#ppt_w/2"/>
                                          </p:val>
                                        </p:tav>
                                        <p:tav tm="100000">
                                          <p:val>
                                            <p:strVal val="#ppt_x"/>
                                          </p:val>
                                        </p:tav>
                                      </p:tavLst>
                                    </p:anim>
                                    <p:anim calcmode="lin" valueType="num">
                                      <p:cBhvr additive="base">
                                        <p:cTn id="77" dur="500" fill="hold"/>
                                        <p:tgtEl>
                                          <p:spTgt spid="35854"/>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35855"/>
                                        </p:tgtEl>
                                        <p:attrNameLst>
                                          <p:attrName>style.visibility</p:attrName>
                                        </p:attrNameLst>
                                      </p:cBhvr>
                                      <p:to>
                                        <p:strVal val="visible"/>
                                      </p:to>
                                    </p:set>
                                    <p:anim calcmode="lin" valueType="num">
                                      <p:cBhvr additive="base">
                                        <p:cTn id="80" dur="500" fill="hold"/>
                                        <p:tgtEl>
                                          <p:spTgt spid="35855"/>
                                        </p:tgtEl>
                                        <p:attrNameLst>
                                          <p:attrName>ppt_x</p:attrName>
                                        </p:attrNameLst>
                                      </p:cBhvr>
                                      <p:tavLst>
                                        <p:tav tm="0">
                                          <p:val>
                                            <p:strVal val="1+#ppt_w/2"/>
                                          </p:val>
                                        </p:tav>
                                        <p:tav tm="100000">
                                          <p:val>
                                            <p:strVal val="#ppt_x"/>
                                          </p:val>
                                        </p:tav>
                                      </p:tavLst>
                                    </p:anim>
                                    <p:anim calcmode="lin" valueType="num">
                                      <p:cBhvr additive="base">
                                        <p:cTn id="81" dur="500" fill="hold"/>
                                        <p:tgtEl>
                                          <p:spTgt spid="35855"/>
                                        </p:tgtEl>
                                        <p:attrNameLst>
                                          <p:attrName>ppt_y</p:attrName>
                                        </p:attrNameLst>
                                      </p:cBhvr>
                                      <p:tavLst>
                                        <p:tav tm="0">
                                          <p:val>
                                            <p:strVal val="1+#ppt_h/2"/>
                                          </p:val>
                                        </p:tav>
                                        <p:tav tm="100000">
                                          <p:val>
                                            <p:strVal val="#ppt_y"/>
                                          </p:val>
                                        </p:tav>
                                      </p:tavLst>
                                    </p:anim>
                                  </p:childTnLst>
                                </p:cTn>
                              </p:par>
                              <p:par>
                                <p:cTn id="82" presetID="2" presetClass="entr" presetSubtype="6" fill="hold" grpId="0" nodeType="withEffect">
                                  <p:stCondLst>
                                    <p:cond delay="0"/>
                                  </p:stCondLst>
                                  <p:childTnLst>
                                    <p:set>
                                      <p:cBhvr>
                                        <p:cTn id="83" dur="1" fill="hold">
                                          <p:stCondLst>
                                            <p:cond delay="0"/>
                                          </p:stCondLst>
                                        </p:cTn>
                                        <p:tgtEl>
                                          <p:spTgt spid="35856"/>
                                        </p:tgtEl>
                                        <p:attrNameLst>
                                          <p:attrName>style.visibility</p:attrName>
                                        </p:attrNameLst>
                                      </p:cBhvr>
                                      <p:to>
                                        <p:strVal val="visible"/>
                                      </p:to>
                                    </p:set>
                                    <p:anim calcmode="lin" valueType="num">
                                      <p:cBhvr additive="base">
                                        <p:cTn id="84" dur="500" fill="hold"/>
                                        <p:tgtEl>
                                          <p:spTgt spid="35856"/>
                                        </p:tgtEl>
                                        <p:attrNameLst>
                                          <p:attrName>ppt_x</p:attrName>
                                        </p:attrNameLst>
                                      </p:cBhvr>
                                      <p:tavLst>
                                        <p:tav tm="0">
                                          <p:val>
                                            <p:strVal val="1+#ppt_w/2"/>
                                          </p:val>
                                        </p:tav>
                                        <p:tav tm="100000">
                                          <p:val>
                                            <p:strVal val="#ppt_x"/>
                                          </p:val>
                                        </p:tav>
                                      </p:tavLst>
                                    </p:anim>
                                    <p:anim calcmode="lin" valueType="num">
                                      <p:cBhvr additive="base">
                                        <p:cTn id="85" dur="500" fill="hold"/>
                                        <p:tgtEl>
                                          <p:spTgt spid="35856"/>
                                        </p:tgtEl>
                                        <p:attrNameLst>
                                          <p:attrName>ppt_y</p:attrName>
                                        </p:attrNameLst>
                                      </p:cBhvr>
                                      <p:tavLst>
                                        <p:tav tm="0">
                                          <p:val>
                                            <p:strVal val="1+#ppt_h/2"/>
                                          </p:val>
                                        </p:tav>
                                        <p:tav tm="100000">
                                          <p:val>
                                            <p:strVal val="#ppt_y"/>
                                          </p:val>
                                        </p:tav>
                                      </p:tavLst>
                                    </p:anim>
                                  </p:childTnLst>
                                </p:cTn>
                              </p:par>
                              <p:par>
                                <p:cTn id="86" presetID="2" presetClass="entr" presetSubtype="6" fill="hold" grpId="0" nodeType="withEffect">
                                  <p:stCondLst>
                                    <p:cond delay="0"/>
                                  </p:stCondLst>
                                  <p:childTnLst>
                                    <p:set>
                                      <p:cBhvr>
                                        <p:cTn id="87" dur="1" fill="hold">
                                          <p:stCondLst>
                                            <p:cond delay="0"/>
                                          </p:stCondLst>
                                        </p:cTn>
                                        <p:tgtEl>
                                          <p:spTgt spid="35864"/>
                                        </p:tgtEl>
                                        <p:attrNameLst>
                                          <p:attrName>style.visibility</p:attrName>
                                        </p:attrNameLst>
                                      </p:cBhvr>
                                      <p:to>
                                        <p:strVal val="visible"/>
                                      </p:to>
                                    </p:set>
                                    <p:anim calcmode="lin" valueType="num">
                                      <p:cBhvr additive="base">
                                        <p:cTn id="88" dur="500" fill="hold"/>
                                        <p:tgtEl>
                                          <p:spTgt spid="35864"/>
                                        </p:tgtEl>
                                        <p:attrNameLst>
                                          <p:attrName>ppt_x</p:attrName>
                                        </p:attrNameLst>
                                      </p:cBhvr>
                                      <p:tavLst>
                                        <p:tav tm="0">
                                          <p:val>
                                            <p:strVal val="1+#ppt_w/2"/>
                                          </p:val>
                                        </p:tav>
                                        <p:tav tm="100000">
                                          <p:val>
                                            <p:strVal val="#ppt_x"/>
                                          </p:val>
                                        </p:tav>
                                      </p:tavLst>
                                    </p:anim>
                                    <p:anim calcmode="lin" valueType="num">
                                      <p:cBhvr additive="base">
                                        <p:cTn id="89" dur="500" fill="hold"/>
                                        <p:tgtEl>
                                          <p:spTgt spid="35864"/>
                                        </p:tgtEl>
                                        <p:attrNameLst>
                                          <p:attrName>ppt_y</p:attrName>
                                        </p:attrNameLst>
                                      </p:cBhvr>
                                      <p:tavLst>
                                        <p:tav tm="0">
                                          <p:val>
                                            <p:strVal val="1+#ppt_h/2"/>
                                          </p:val>
                                        </p:tav>
                                        <p:tav tm="100000">
                                          <p:val>
                                            <p:strVal val="#ppt_y"/>
                                          </p:val>
                                        </p:tav>
                                      </p:tavLst>
                                    </p:anim>
                                  </p:childTnLst>
                                </p:cTn>
                              </p:par>
                              <p:par>
                                <p:cTn id="90" presetID="2" presetClass="entr" presetSubtype="6" fill="hold" grpId="0" nodeType="withEffect">
                                  <p:stCondLst>
                                    <p:cond delay="0"/>
                                  </p:stCondLst>
                                  <p:childTnLst>
                                    <p:set>
                                      <p:cBhvr>
                                        <p:cTn id="91" dur="1" fill="hold">
                                          <p:stCondLst>
                                            <p:cond delay="0"/>
                                          </p:stCondLst>
                                        </p:cTn>
                                        <p:tgtEl>
                                          <p:spTgt spid="35865"/>
                                        </p:tgtEl>
                                        <p:attrNameLst>
                                          <p:attrName>style.visibility</p:attrName>
                                        </p:attrNameLst>
                                      </p:cBhvr>
                                      <p:to>
                                        <p:strVal val="visible"/>
                                      </p:to>
                                    </p:set>
                                    <p:anim calcmode="lin" valueType="num">
                                      <p:cBhvr additive="base">
                                        <p:cTn id="92" dur="500" fill="hold"/>
                                        <p:tgtEl>
                                          <p:spTgt spid="35865"/>
                                        </p:tgtEl>
                                        <p:attrNameLst>
                                          <p:attrName>ppt_x</p:attrName>
                                        </p:attrNameLst>
                                      </p:cBhvr>
                                      <p:tavLst>
                                        <p:tav tm="0">
                                          <p:val>
                                            <p:strVal val="1+#ppt_w/2"/>
                                          </p:val>
                                        </p:tav>
                                        <p:tav tm="100000">
                                          <p:val>
                                            <p:strVal val="#ppt_x"/>
                                          </p:val>
                                        </p:tav>
                                      </p:tavLst>
                                    </p:anim>
                                    <p:anim calcmode="lin" valueType="num">
                                      <p:cBhvr additive="base">
                                        <p:cTn id="93" dur="500" fill="hold"/>
                                        <p:tgtEl>
                                          <p:spTgt spid="35865"/>
                                        </p:tgtEl>
                                        <p:attrNameLst>
                                          <p:attrName>ppt_y</p:attrName>
                                        </p:attrNameLst>
                                      </p:cBhvr>
                                      <p:tavLst>
                                        <p:tav tm="0">
                                          <p:val>
                                            <p:strVal val="1+#ppt_h/2"/>
                                          </p:val>
                                        </p:tav>
                                        <p:tav tm="100000">
                                          <p:val>
                                            <p:strVal val="#ppt_y"/>
                                          </p:val>
                                        </p:tav>
                                      </p:tavLst>
                                    </p:anim>
                                  </p:childTnLst>
                                </p:cTn>
                              </p:par>
                              <p:par>
                                <p:cTn id="94" presetID="2" presetClass="entr" presetSubtype="6" fill="hold" grpId="0" nodeType="withEffect">
                                  <p:stCondLst>
                                    <p:cond delay="0"/>
                                  </p:stCondLst>
                                  <p:childTnLst>
                                    <p:set>
                                      <p:cBhvr>
                                        <p:cTn id="95" dur="1" fill="hold">
                                          <p:stCondLst>
                                            <p:cond delay="0"/>
                                          </p:stCondLst>
                                        </p:cTn>
                                        <p:tgtEl>
                                          <p:spTgt spid="35866"/>
                                        </p:tgtEl>
                                        <p:attrNameLst>
                                          <p:attrName>style.visibility</p:attrName>
                                        </p:attrNameLst>
                                      </p:cBhvr>
                                      <p:to>
                                        <p:strVal val="visible"/>
                                      </p:to>
                                    </p:set>
                                    <p:anim calcmode="lin" valueType="num">
                                      <p:cBhvr additive="base">
                                        <p:cTn id="96" dur="500" fill="hold"/>
                                        <p:tgtEl>
                                          <p:spTgt spid="35866"/>
                                        </p:tgtEl>
                                        <p:attrNameLst>
                                          <p:attrName>ppt_x</p:attrName>
                                        </p:attrNameLst>
                                      </p:cBhvr>
                                      <p:tavLst>
                                        <p:tav tm="0">
                                          <p:val>
                                            <p:strVal val="1+#ppt_w/2"/>
                                          </p:val>
                                        </p:tav>
                                        <p:tav tm="100000">
                                          <p:val>
                                            <p:strVal val="#ppt_x"/>
                                          </p:val>
                                        </p:tav>
                                      </p:tavLst>
                                    </p:anim>
                                    <p:anim calcmode="lin" valueType="num">
                                      <p:cBhvr additive="base">
                                        <p:cTn id="97" dur="500" fill="hold"/>
                                        <p:tgtEl>
                                          <p:spTgt spid="35866"/>
                                        </p:tgtEl>
                                        <p:attrNameLst>
                                          <p:attrName>ppt_y</p:attrName>
                                        </p:attrNameLst>
                                      </p:cBhvr>
                                      <p:tavLst>
                                        <p:tav tm="0">
                                          <p:val>
                                            <p:strVal val="1+#ppt_h/2"/>
                                          </p:val>
                                        </p:tav>
                                        <p:tav tm="100000">
                                          <p:val>
                                            <p:strVal val="#ppt_y"/>
                                          </p:val>
                                        </p:tav>
                                      </p:tavLst>
                                    </p:anim>
                                  </p:childTnLst>
                                </p:cTn>
                              </p:par>
                              <p:par>
                                <p:cTn id="98" presetID="2" presetClass="entr" presetSubtype="6" fill="hold" grpId="0" nodeType="withEffect">
                                  <p:stCondLst>
                                    <p:cond delay="0"/>
                                  </p:stCondLst>
                                  <p:childTnLst>
                                    <p:set>
                                      <p:cBhvr>
                                        <p:cTn id="99" dur="1" fill="hold">
                                          <p:stCondLst>
                                            <p:cond delay="0"/>
                                          </p:stCondLst>
                                        </p:cTn>
                                        <p:tgtEl>
                                          <p:spTgt spid="35859"/>
                                        </p:tgtEl>
                                        <p:attrNameLst>
                                          <p:attrName>style.visibility</p:attrName>
                                        </p:attrNameLst>
                                      </p:cBhvr>
                                      <p:to>
                                        <p:strVal val="visible"/>
                                      </p:to>
                                    </p:set>
                                    <p:anim calcmode="lin" valueType="num">
                                      <p:cBhvr additive="base">
                                        <p:cTn id="100" dur="500" fill="hold"/>
                                        <p:tgtEl>
                                          <p:spTgt spid="35859"/>
                                        </p:tgtEl>
                                        <p:attrNameLst>
                                          <p:attrName>ppt_x</p:attrName>
                                        </p:attrNameLst>
                                      </p:cBhvr>
                                      <p:tavLst>
                                        <p:tav tm="0">
                                          <p:val>
                                            <p:strVal val="1+#ppt_w/2"/>
                                          </p:val>
                                        </p:tav>
                                        <p:tav tm="100000">
                                          <p:val>
                                            <p:strVal val="#ppt_x"/>
                                          </p:val>
                                        </p:tav>
                                      </p:tavLst>
                                    </p:anim>
                                    <p:anim calcmode="lin" valueType="num">
                                      <p:cBhvr additive="base">
                                        <p:cTn id="101" dur="500" fill="hold"/>
                                        <p:tgtEl>
                                          <p:spTgt spid="35859"/>
                                        </p:tgtEl>
                                        <p:attrNameLst>
                                          <p:attrName>ppt_y</p:attrName>
                                        </p:attrNameLst>
                                      </p:cBhvr>
                                      <p:tavLst>
                                        <p:tav tm="0">
                                          <p:val>
                                            <p:strVal val="1+#ppt_h/2"/>
                                          </p:val>
                                        </p:tav>
                                        <p:tav tm="100000">
                                          <p:val>
                                            <p:strVal val="#ppt_y"/>
                                          </p:val>
                                        </p:tav>
                                      </p:tavLst>
                                    </p:anim>
                                  </p:childTnLst>
                                </p:cTn>
                              </p:par>
                              <p:par>
                                <p:cTn id="102" presetID="2" presetClass="entr" presetSubtype="6" fill="hold" grpId="0" nodeType="withEffect">
                                  <p:stCondLst>
                                    <p:cond delay="0"/>
                                  </p:stCondLst>
                                  <p:childTnLst>
                                    <p:set>
                                      <p:cBhvr>
                                        <p:cTn id="103" dur="1" fill="hold">
                                          <p:stCondLst>
                                            <p:cond delay="0"/>
                                          </p:stCondLst>
                                        </p:cTn>
                                        <p:tgtEl>
                                          <p:spTgt spid="35860"/>
                                        </p:tgtEl>
                                        <p:attrNameLst>
                                          <p:attrName>style.visibility</p:attrName>
                                        </p:attrNameLst>
                                      </p:cBhvr>
                                      <p:to>
                                        <p:strVal val="visible"/>
                                      </p:to>
                                    </p:set>
                                    <p:anim calcmode="lin" valueType="num">
                                      <p:cBhvr additive="base">
                                        <p:cTn id="104" dur="500" fill="hold"/>
                                        <p:tgtEl>
                                          <p:spTgt spid="35860"/>
                                        </p:tgtEl>
                                        <p:attrNameLst>
                                          <p:attrName>ppt_x</p:attrName>
                                        </p:attrNameLst>
                                      </p:cBhvr>
                                      <p:tavLst>
                                        <p:tav tm="0">
                                          <p:val>
                                            <p:strVal val="1+#ppt_w/2"/>
                                          </p:val>
                                        </p:tav>
                                        <p:tav tm="100000">
                                          <p:val>
                                            <p:strVal val="#ppt_x"/>
                                          </p:val>
                                        </p:tav>
                                      </p:tavLst>
                                    </p:anim>
                                    <p:anim calcmode="lin" valueType="num">
                                      <p:cBhvr additive="base">
                                        <p:cTn id="105" dur="500" fill="hold"/>
                                        <p:tgtEl>
                                          <p:spTgt spid="35860"/>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0"/>
                                  </p:stCondLst>
                                  <p:childTnLst>
                                    <p:set>
                                      <p:cBhvr>
                                        <p:cTn id="107" dur="1" fill="hold">
                                          <p:stCondLst>
                                            <p:cond delay="0"/>
                                          </p:stCondLst>
                                        </p:cTn>
                                        <p:tgtEl>
                                          <p:spTgt spid="35861"/>
                                        </p:tgtEl>
                                        <p:attrNameLst>
                                          <p:attrName>style.visibility</p:attrName>
                                        </p:attrNameLst>
                                      </p:cBhvr>
                                      <p:to>
                                        <p:strVal val="visible"/>
                                      </p:to>
                                    </p:set>
                                    <p:anim calcmode="lin" valueType="num">
                                      <p:cBhvr additive="base">
                                        <p:cTn id="108" dur="500" fill="hold"/>
                                        <p:tgtEl>
                                          <p:spTgt spid="35861"/>
                                        </p:tgtEl>
                                        <p:attrNameLst>
                                          <p:attrName>ppt_x</p:attrName>
                                        </p:attrNameLst>
                                      </p:cBhvr>
                                      <p:tavLst>
                                        <p:tav tm="0">
                                          <p:val>
                                            <p:strVal val="1+#ppt_w/2"/>
                                          </p:val>
                                        </p:tav>
                                        <p:tav tm="100000">
                                          <p:val>
                                            <p:strVal val="#ppt_x"/>
                                          </p:val>
                                        </p:tav>
                                      </p:tavLst>
                                    </p:anim>
                                    <p:anim calcmode="lin" valueType="num">
                                      <p:cBhvr additive="base">
                                        <p:cTn id="109" dur="500" fill="hold"/>
                                        <p:tgtEl>
                                          <p:spTgt spid="35861"/>
                                        </p:tgtEl>
                                        <p:attrNameLst>
                                          <p:attrName>ppt_y</p:attrName>
                                        </p:attrNameLst>
                                      </p:cBhvr>
                                      <p:tavLst>
                                        <p:tav tm="0">
                                          <p:val>
                                            <p:strVal val="1+#ppt_h/2"/>
                                          </p:val>
                                        </p:tav>
                                        <p:tav tm="100000">
                                          <p:val>
                                            <p:strVal val="#ppt_y"/>
                                          </p:val>
                                        </p:tav>
                                      </p:tavLst>
                                    </p:anim>
                                  </p:childTnLst>
                                </p:cTn>
                              </p:par>
                            </p:childTnLst>
                          </p:cTn>
                        </p:par>
                        <p:par>
                          <p:cTn id="110" fill="hold">
                            <p:stCondLst>
                              <p:cond delay="4480"/>
                            </p:stCondLst>
                            <p:childTnLst>
                              <p:par>
                                <p:cTn id="111" presetID="2" presetClass="entr" presetSubtype="6" fill="hold" grpId="0" nodeType="afterEffect">
                                  <p:stCondLst>
                                    <p:cond delay="0"/>
                                  </p:stCondLst>
                                  <p:childTnLst>
                                    <p:set>
                                      <p:cBhvr>
                                        <p:cTn id="112" dur="1" fill="hold">
                                          <p:stCondLst>
                                            <p:cond delay="0"/>
                                          </p:stCondLst>
                                        </p:cTn>
                                        <p:tgtEl>
                                          <p:spTgt spid="35852"/>
                                        </p:tgtEl>
                                        <p:attrNameLst>
                                          <p:attrName>style.visibility</p:attrName>
                                        </p:attrNameLst>
                                      </p:cBhvr>
                                      <p:to>
                                        <p:strVal val="visible"/>
                                      </p:to>
                                    </p:set>
                                    <p:anim calcmode="lin" valueType="num">
                                      <p:cBhvr additive="base">
                                        <p:cTn id="113" dur="500" fill="hold"/>
                                        <p:tgtEl>
                                          <p:spTgt spid="35852"/>
                                        </p:tgtEl>
                                        <p:attrNameLst>
                                          <p:attrName>ppt_x</p:attrName>
                                        </p:attrNameLst>
                                      </p:cBhvr>
                                      <p:tavLst>
                                        <p:tav tm="0">
                                          <p:val>
                                            <p:strVal val="1+#ppt_w/2"/>
                                          </p:val>
                                        </p:tav>
                                        <p:tav tm="100000">
                                          <p:val>
                                            <p:strVal val="#ppt_x"/>
                                          </p:val>
                                        </p:tav>
                                      </p:tavLst>
                                    </p:anim>
                                    <p:anim calcmode="lin" valueType="num">
                                      <p:cBhvr additive="base">
                                        <p:cTn id="114" dur="500" fill="hold"/>
                                        <p:tgtEl>
                                          <p:spTgt spid="35852"/>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35857"/>
                                        </p:tgtEl>
                                        <p:attrNameLst>
                                          <p:attrName>style.visibility</p:attrName>
                                        </p:attrNameLst>
                                      </p:cBhvr>
                                      <p:to>
                                        <p:strVal val="visible"/>
                                      </p:to>
                                    </p:set>
                                    <p:anim calcmode="lin" valueType="num">
                                      <p:cBhvr additive="base">
                                        <p:cTn id="117" dur="500" fill="hold"/>
                                        <p:tgtEl>
                                          <p:spTgt spid="35857"/>
                                        </p:tgtEl>
                                        <p:attrNameLst>
                                          <p:attrName>ppt_x</p:attrName>
                                        </p:attrNameLst>
                                      </p:cBhvr>
                                      <p:tavLst>
                                        <p:tav tm="0">
                                          <p:val>
                                            <p:strVal val="1+#ppt_w/2"/>
                                          </p:val>
                                        </p:tav>
                                        <p:tav tm="100000">
                                          <p:val>
                                            <p:strVal val="#ppt_x"/>
                                          </p:val>
                                        </p:tav>
                                      </p:tavLst>
                                    </p:anim>
                                    <p:anim calcmode="lin" valueType="num">
                                      <p:cBhvr additive="base">
                                        <p:cTn id="118" dur="500" fill="hold"/>
                                        <p:tgtEl>
                                          <p:spTgt spid="35857"/>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35862"/>
                                        </p:tgtEl>
                                        <p:attrNameLst>
                                          <p:attrName>style.visibility</p:attrName>
                                        </p:attrNameLst>
                                      </p:cBhvr>
                                      <p:to>
                                        <p:strVal val="visible"/>
                                      </p:to>
                                    </p:set>
                                    <p:anim calcmode="lin" valueType="num">
                                      <p:cBhvr additive="base">
                                        <p:cTn id="121" dur="500" fill="hold"/>
                                        <p:tgtEl>
                                          <p:spTgt spid="35862"/>
                                        </p:tgtEl>
                                        <p:attrNameLst>
                                          <p:attrName>ppt_x</p:attrName>
                                        </p:attrNameLst>
                                      </p:cBhvr>
                                      <p:tavLst>
                                        <p:tav tm="0">
                                          <p:val>
                                            <p:strVal val="1+#ppt_w/2"/>
                                          </p:val>
                                        </p:tav>
                                        <p:tav tm="100000">
                                          <p:val>
                                            <p:strVal val="#ppt_x"/>
                                          </p:val>
                                        </p:tav>
                                      </p:tavLst>
                                    </p:anim>
                                    <p:anim calcmode="lin" valueType="num">
                                      <p:cBhvr additive="base">
                                        <p:cTn id="122" dur="500" fill="hold"/>
                                        <p:tgtEl>
                                          <p:spTgt spid="35862"/>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35867"/>
                                        </p:tgtEl>
                                        <p:attrNameLst>
                                          <p:attrName>style.visibility</p:attrName>
                                        </p:attrNameLst>
                                      </p:cBhvr>
                                      <p:to>
                                        <p:strVal val="visible"/>
                                      </p:to>
                                    </p:set>
                                    <p:anim calcmode="lin" valueType="num">
                                      <p:cBhvr additive="base">
                                        <p:cTn id="125" dur="500" fill="hold"/>
                                        <p:tgtEl>
                                          <p:spTgt spid="35867"/>
                                        </p:tgtEl>
                                        <p:attrNameLst>
                                          <p:attrName>ppt_x</p:attrName>
                                        </p:attrNameLst>
                                      </p:cBhvr>
                                      <p:tavLst>
                                        <p:tav tm="0">
                                          <p:val>
                                            <p:strVal val="1+#ppt_w/2"/>
                                          </p:val>
                                        </p:tav>
                                        <p:tav tm="100000">
                                          <p:val>
                                            <p:strVal val="#ppt_x"/>
                                          </p:val>
                                        </p:tav>
                                      </p:tavLst>
                                    </p:anim>
                                    <p:anim calcmode="lin" valueType="num">
                                      <p:cBhvr additive="base">
                                        <p:cTn id="126" dur="500" fill="hold"/>
                                        <p:tgtEl>
                                          <p:spTgt spid="35867"/>
                                        </p:tgtEl>
                                        <p:attrNameLst>
                                          <p:attrName>ppt_y</p:attrName>
                                        </p:attrNameLst>
                                      </p:cBhvr>
                                      <p:tavLst>
                                        <p:tav tm="0">
                                          <p:val>
                                            <p:strVal val="1+#ppt_h/2"/>
                                          </p:val>
                                        </p:tav>
                                        <p:tav tm="100000">
                                          <p:val>
                                            <p:strVal val="#ppt_y"/>
                                          </p:val>
                                        </p:tav>
                                      </p:tavLst>
                                    </p:anim>
                                  </p:childTnLst>
                                </p:cTn>
                              </p:par>
                            </p:childTnLst>
                          </p:cTn>
                        </p:par>
                        <p:par>
                          <p:cTn id="127" fill="hold">
                            <p:stCondLst>
                              <p:cond delay="4980"/>
                            </p:stCondLst>
                            <p:childTnLst>
                              <p:par>
                                <p:cTn id="128" presetID="22" presetClass="entr" presetSubtype="1" fill="hold" grpId="0" nodeType="afterEffect">
                                  <p:stCondLst>
                                    <p:cond delay="0"/>
                                  </p:stCondLst>
                                  <p:childTnLst>
                                    <p:set>
                                      <p:cBhvr>
                                        <p:cTn id="129" dur="1" fill="hold">
                                          <p:stCondLst>
                                            <p:cond delay="0"/>
                                          </p:stCondLst>
                                        </p:cTn>
                                        <p:tgtEl>
                                          <p:spTgt spid="35853"/>
                                        </p:tgtEl>
                                        <p:attrNameLst>
                                          <p:attrName>style.visibility</p:attrName>
                                        </p:attrNameLst>
                                      </p:cBhvr>
                                      <p:to>
                                        <p:strVal val="visible"/>
                                      </p:to>
                                    </p:set>
                                    <p:animEffect transition="in" filter="wipe(up)">
                                      <p:cBhvr>
                                        <p:cTn id="130" dur="500"/>
                                        <p:tgtEl>
                                          <p:spTgt spid="35853"/>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35858"/>
                                        </p:tgtEl>
                                        <p:attrNameLst>
                                          <p:attrName>style.visibility</p:attrName>
                                        </p:attrNameLst>
                                      </p:cBhvr>
                                      <p:to>
                                        <p:strVal val="visible"/>
                                      </p:to>
                                    </p:set>
                                    <p:animEffect transition="in" filter="wipe(up)">
                                      <p:cBhvr>
                                        <p:cTn id="133" dur="500"/>
                                        <p:tgtEl>
                                          <p:spTgt spid="35858"/>
                                        </p:tgtEl>
                                      </p:cBhvr>
                                    </p:animEffect>
                                  </p:childTnLst>
                                </p:cTn>
                              </p:par>
                              <p:par>
                                <p:cTn id="134" presetID="22" presetClass="entr" presetSubtype="1" fill="hold" grpId="0" nodeType="withEffect">
                                  <p:stCondLst>
                                    <p:cond delay="0"/>
                                  </p:stCondLst>
                                  <p:childTnLst>
                                    <p:set>
                                      <p:cBhvr>
                                        <p:cTn id="135" dur="1" fill="hold">
                                          <p:stCondLst>
                                            <p:cond delay="0"/>
                                          </p:stCondLst>
                                        </p:cTn>
                                        <p:tgtEl>
                                          <p:spTgt spid="35863"/>
                                        </p:tgtEl>
                                        <p:attrNameLst>
                                          <p:attrName>style.visibility</p:attrName>
                                        </p:attrNameLst>
                                      </p:cBhvr>
                                      <p:to>
                                        <p:strVal val="visible"/>
                                      </p:to>
                                    </p:set>
                                    <p:animEffect transition="in" filter="wipe(up)">
                                      <p:cBhvr>
                                        <p:cTn id="136" dur="500"/>
                                        <p:tgtEl>
                                          <p:spTgt spid="35863"/>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35868"/>
                                        </p:tgtEl>
                                        <p:attrNameLst>
                                          <p:attrName>style.visibility</p:attrName>
                                        </p:attrNameLst>
                                      </p:cBhvr>
                                      <p:to>
                                        <p:strVal val="visible"/>
                                      </p:to>
                                    </p:set>
                                    <p:animEffect transition="in" filter="wipe(up)">
                                      <p:cBhvr>
                                        <p:cTn id="139" dur="500"/>
                                        <p:tgtEl>
                                          <p:spTgt spid="35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5" grpId="0" animBg="1"/>
      <p:bldP spid="35846" grpId="0" animBg="1"/>
      <p:bldP spid="35847" grpId="0" animBg="1"/>
      <p:bldP spid="35848" grpId="0" animBg="1"/>
      <p:bldP spid="35849" grpId="0" animBg="1"/>
      <p:bldP spid="35850" grpId="0" animBg="1"/>
      <p:bldP spid="35851" grpId="0"/>
      <p:bldP spid="35852" grpId="0"/>
      <p:bldP spid="35853" grpId="0"/>
      <p:bldP spid="35854" grpId="0" animBg="1"/>
      <p:bldP spid="35855" grpId="0" animBg="1"/>
      <p:bldP spid="35856" grpId="0"/>
      <p:bldP spid="35857" grpId="0"/>
      <p:bldP spid="35858" grpId="0"/>
      <p:bldP spid="35859" grpId="0" animBg="1"/>
      <p:bldP spid="35860" grpId="0" animBg="1"/>
      <p:bldP spid="35861" grpId="0"/>
      <p:bldP spid="35862" grpId="0"/>
      <p:bldP spid="35863" grpId="0"/>
      <p:bldP spid="35864" grpId="0" animBg="1"/>
      <p:bldP spid="35865" grpId="0" animBg="1"/>
      <p:bldP spid="35866" grpId="0"/>
      <p:bldP spid="35867" grpId="0"/>
      <p:bldP spid="35868" grpId="0"/>
      <p:bldP spid="35869" grpId="0" animBg="1"/>
      <p:bldP spid="3587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36866" name="TextBox 35"/>
          <p:cNvSpPr txBox="1"/>
          <p:nvPr/>
        </p:nvSpPr>
        <p:spPr>
          <a:xfrm>
            <a:off x="3679825" y="1989138"/>
            <a:ext cx="6364288" cy="800100"/>
          </a:xfrm>
          <a:prstGeom prst="rect">
            <a:avLst/>
          </a:prstGeom>
          <a:noFill/>
          <a:ln w="9525">
            <a:noFill/>
          </a:ln>
        </p:spPr>
        <p:txBody>
          <a:bodyPr>
            <a:spAutoFit/>
          </a:bodyPr>
          <a:lstStyle/>
          <a:p>
            <a:pPr lvl="0" eaLnBrk="1" hangingPunct="1"/>
            <a:r>
              <a:rPr lang="zh-CN" altLang="en-US" sz="4600" b="1" dirty="0">
                <a:solidFill>
                  <a:srgbClr val="333333"/>
                </a:solidFill>
                <a:latin typeface="微软雅黑" panose="020B0503020204020204" pitchFamily="2" charset="-122"/>
                <a:ea typeface="微软雅黑" panose="020B0503020204020204" pitchFamily="2" charset="-122"/>
              </a:rPr>
              <a:t>这里输入章节大标题</a:t>
            </a:r>
          </a:p>
        </p:txBody>
      </p:sp>
      <p:cxnSp>
        <p:nvCxnSpPr>
          <p:cNvPr id="36867" name="直接连接符 2"/>
          <p:cNvCxnSpPr/>
          <p:nvPr/>
        </p:nvCxnSpPr>
        <p:spPr>
          <a:xfrm>
            <a:off x="2411413" y="-7937"/>
            <a:ext cx="0" cy="1987550"/>
          </a:xfrm>
          <a:prstGeom prst="line">
            <a:avLst/>
          </a:prstGeom>
          <a:ln w="9525" cap="flat" cmpd="sng">
            <a:solidFill>
              <a:schemeClr val="bg1"/>
            </a:solidFill>
            <a:prstDash val="dash"/>
            <a:headEnd type="none" w="med" len="med"/>
            <a:tailEnd type="none" w="med" len="med"/>
          </a:ln>
        </p:spPr>
      </p:cxnSp>
      <p:sp>
        <p:nvSpPr>
          <p:cNvPr id="36868" name="矩形 4"/>
          <p:cNvSpPr/>
          <p:nvPr/>
        </p:nvSpPr>
        <p:spPr>
          <a:xfrm>
            <a:off x="1403350" y="1979613"/>
            <a:ext cx="2016125" cy="208756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
        <p:nvSpPr>
          <p:cNvPr id="36869" name="TextBox 5"/>
          <p:cNvSpPr txBox="1"/>
          <p:nvPr/>
        </p:nvSpPr>
        <p:spPr>
          <a:xfrm>
            <a:off x="1403350" y="2130425"/>
            <a:ext cx="1925638" cy="1784350"/>
          </a:xfrm>
          <a:prstGeom prst="rect">
            <a:avLst/>
          </a:prstGeom>
          <a:noFill/>
          <a:ln w="9525">
            <a:noFill/>
          </a:ln>
        </p:spPr>
        <p:txBody>
          <a:bodyPr wrap="none">
            <a:spAutoFit/>
          </a:bodyPr>
          <a:lstStyle/>
          <a:p>
            <a:pPr lvl="0" algn="ctr" eaLnBrk="1" hangingPunct="1"/>
            <a:r>
              <a:rPr lang="en-US" altLang="x-none" sz="11000" b="1" dirty="0">
                <a:solidFill>
                  <a:srgbClr val="FFFFFF"/>
                </a:solidFill>
                <a:latin typeface="微软雅黑" panose="020B0503020204020204" pitchFamily="2" charset="-122"/>
                <a:ea typeface="微软雅黑" panose="020B0503020204020204" pitchFamily="2" charset="-122"/>
              </a:rPr>
              <a:t>04</a:t>
            </a:r>
            <a:endParaRPr lang="zh-CN" altLang="en-US" sz="11000" b="1" dirty="0">
              <a:solidFill>
                <a:srgbClr val="FFFFFF"/>
              </a:solidFill>
              <a:latin typeface="微软雅黑" panose="020B0503020204020204" pitchFamily="2" charset="-122"/>
              <a:ea typeface="微软雅黑" panose="020B0503020204020204" pitchFamily="2" charset="-122"/>
            </a:endParaRPr>
          </a:p>
        </p:txBody>
      </p:sp>
      <p:cxnSp>
        <p:nvCxnSpPr>
          <p:cNvPr id="36870" name="直接连接符 7"/>
          <p:cNvCxnSpPr/>
          <p:nvPr/>
        </p:nvCxnSpPr>
        <p:spPr>
          <a:xfrm>
            <a:off x="3679825" y="2924175"/>
            <a:ext cx="6796088" cy="0"/>
          </a:xfrm>
          <a:prstGeom prst="line">
            <a:avLst/>
          </a:prstGeom>
          <a:ln w="9525" cap="flat" cmpd="sng">
            <a:solidFill>
              <a:schemeClr val="bg1"/>
            </a:solidFill>
            <a:prstDash val="solid"/>
            <a:headEnd type="none" w="med" len="med"/>
            <a:tailEnd type="none" w="med" len="med"/>
          </a:ln>
        </p:spPr>
      </p:cxnSp>
      <p:sp>
        <p:nvSpPr>
          <p:cNvPr id="36871" name="TextBox 24"/>
          <p:cNvSpPr txBox="1"/>
          <p:nvPr/>
        </p:nvSpPr>
        <p:spPr>
          <a:xfrm>
            <a:off x="3709988" y="3090863"/>
            <a:ext cx="6523037" cy="831850"/>
          </a:xfrm>
          <a:prstGeom prst="rect">
            <a:avLst/>
          </a:prstGeom>
          <a:noFill/>
          <a:ln w="9525">
            <a:noFill/>
          </a:ln>
        </p:spPr>
        <p:txBody>
          <a:bodyPr>
            <a:spAutoFit/>
          </a:bodyPr>
          <a:lstStyle/>
          <a:p>
            <a:pPr lvl="0" algn="just" eaLnBrk="1" hangingPunct="1"/>
            <a:r>
              <a:rPr lang="zh-CN" altLang="en-US" sz="2400" dirty="0">
                <a:solidFill>
                  <a:srgbClr val="333333"/>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
        <p:nvSpPr>
          <p:cNvPr id="36872" name="矩形 8"/>
          <p:cNvSpPr>
            <a:spLocks noChangeAspect="1"/>
          </p:cNvSpPr>
          <p:nvPr/>
        </p:nvSpPr>
        <p:spPr>
          <a:xfrm>
            <a:off x="0" y="6669088"/>
            <a:ext cx="12196763" cy="188912"/>
          </a:xfrm>
          <a:prstGeom prst="rect">
            <a:avLst/>
          </a:prstGeom>
          <a:solidFill>
            <a:schemeClr val="bg1"/>
          </a:solidFill>
          <a:ln w="9525">
            <a:noFill/>
          </a:ln>
        </p:spPr>
        <p:txBody>
          <a:bodyPr/>
          <a:lstStyle/>
          <a:p>
            <a:pPr lvl="0" eaLnBrk="1" hangingPunct="1"/>
            <a:endParaRPr lang="zh-CN" altLang="en-US" dirty="0">
              <a:solidFill>
                <a:srgbClr val="B6B5B4"/>
              </a:solidFill>
              <a:latin typeface="Arial" panose="020B0604020202020204" pitchFamily="34" charset="0"/>
              <a:ea typeface="宋体" panose="02010600030101010101" pitchFamily="2" charset="-122"/>
            </a:endParaRPr>
          </a:p>
        </p:txBody>
      </p:sp>
    </p:spTree>
  </p:cSld>
  <p:clrMapOvr>
    <a:masterClrMapping/>
  </p:clrMapOvr>
  <p:transition spd="slow" advTm="46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wipe(up)">
                                      <p:cBhvr>
                                        <p:cTn id="7" dur="500"/>
                                        <p:tgtEl>
                                          <p:spTgt spid="3686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cBhvr>
                                        <p:cTn id="11" dur="300" fill="hold"/>
                                        <p:tgtEl>
                                          <p:spTgt spid="36868"/>
                                        </p:tgtEl>
                                        <p:attrNameLst>
                                          <p:attrName>ppt_w</p:attrName>
                                        </p:attrNameLst>
                                      </p:cBhvr>
                                      <p:tavLst>
                                        <p:tav tm="0">
                                          <p:val>
                                            <p:fltVal val="0"/>
                                          </p:val>
                                        </p:tav>
                                        <p:tav tm="100000">
                                          <p:val>
                                            <p:strVal val="#ppt_w"/>
                                          </p:val>
                                        </p:tav>
                                      </p:tavLst>
                                    </p:anim>
                                    <p:anim calcmode="lin" valueType="num">
                                      <p:cBhvr>
                                        <p:cTn id="12" dur="300" fill="hold"/>
                                        <p:tgtEl>
                                          <p:spTgt spid="36868"/>
                                        </p:tgtEl>
                                        <p:attrNameLst>
                                          <p:attrName>ppt_h</p:attrName>
                                        </p:attrNameLst>
                                      </p:cBhvr>
                                      <p:tavLst>
                                        <p:tav tm="0">
                                          <p:val>
                                            <p:fltVal val="0"/>
                                          </p:val>
                                        </p:tav>
                                        <p:tav tm="100000">
                                          <p:val>
                                            <p:strVal val="#ppt_h"/>
                                          </p:val>
                                        </p:tav>
                                      </p:tavLst>
                                    </p:anim>
                                    <p:anim calcmode="lin" valueType="num">
                                      <p:cBhvr>
                                        <p:cTn id="13" dur="300" fill="hold"/>
                                        <p:tgtEl>
                                          <p:spTgt spid="36868"/>
                                        </p:tgtEl>
                                        <p:attrNameLst>
                                          <p:attrName>style.rotation</p:attrName>
                                        </p:attrNameLst>
                                      </p:cBhvr>
                                      <p:tavLst>
                                        <p:tav tm="0">
                                          <p:val>
                                            <p:fltVal val="90"/>
                                          </p:val>
                                        </p:tav>
                                        <p:tav tm="100000">
                                          <p:val>
                                            <p:fltVal val="0"/>
                                          </p:val>
                                        </p:tav>
                                      </p:tavLst>
                                    </p:anim>
                                    <p:animEffect transition="in" filter="fade">
                                      <p:cBhvr>
                                        <p:cTn id="14" dur="300"/>
                                        <p:tgtEl>
                                          <p:spTgt spid="36868"/>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36869"/>
                                        </p:tgtEl>
                                        <p:attrNameLst>
                                          <p:attrName>style.visibility</p:attrName>
                                        </p:attrNameLst>
                                      </p:cBhvr>
                                      <p:to>
                                        <p:strVal val="visible"/>
                                      </p:to>
                                    </p:set>
                                    <p:anim by="(-#ppt_w*2)" calcmode="lin" valueType="num">
                                      <p:cBhvr rctx="PPT">
                                        <p:cTn id="18" dur="250" autoRev="1" fill="hold">
                                          <p:stCondLst>
                                            <p:cond delay="0"/>
                                          </p:stCondLst>
                                        </p:cTn>
                                        <p:tgtEl>
                                          <p:spTgt spid="36869"/>
                                        </p:tgtEl>
                                        <p:attrNameLst>
                                          <p:attrName>ppt_w</p:attrName>
                                        </p:attrNameLst>
                                      </p:cBhvr>
                                    </p:anim>
                                    <p:anim by="(#ppt_w*0.50)" calcmode="lin" valueType="num">
                                      <p:cBhvr>
                                        <p:cTn id="19" dur="250" decel="50000" autoRev="1" fill="hold">
                                          <p:stCondLst>
                                            <p:cond delay="0"/>
                                          </p:stCondLst>
                                        </p:cTn>
                                        <p:tgtEl>
                                          <p:spTgt spid="36869"/>
                                        </p:tgtEl>
                                        <p:attrNameLst>
                                          <p:attrName>ppt_x</p:attrName>
                                        </p:attrNameLst>
                                      </p:cBhvr>
                                    </p:anim>
                                    <p:anim from="(-#ppt_h/2)" to="(#ppt_y)" calcmode="lin" valueType="num">
                                      <p:cBhvr>
                                        <p:cTn id="20" dur="500" fill="hold">
                                          <p:stCondLst>
                                            <p:cond delay="0"/>
                                          </p:stCondLst>
                                        </p:cTn>
                                        <p:tgtEl>
                                          <p:spTgt spid="36869"/>
                                        </p:tgtEl>
                                        <p:attrNameLst>
                                          <p:attrName>ppt_y</p:attrName>
                                        </p:attrNameLst>
                                      </p:cBhvr>
                                    </p:anim>
                                    <p:animRot by="21600000">
                                      <p:cBhvr>
                                        <p:cTn id="21" dur="500" fill="hold">
                                          <p:stCondLst>
                                            <p:cond delay="0"/>
                                          </p:stCondLst>
                                        </p:cTn>
                                        <p:tgtEl>
                                          <p:spTgt spid="36869"/>
                                        </p:tgtEl>
                                        <p:attrNameLst>
                                          <p:attrName>r</p:attrName>
                                        </p:attrNameLst>
                                      </p:cBhvr>
                                    </p:animRot>
                                  </p:childTnLst>
                                </p:cTn>
                              </p:par>
                            </p:childTnLst>
                          </p:cTn>
                        </p:par>
                        <p:par>
                          <p:cTn id="22" fill="hold">
                            <p:stCondLst>
                              <p:cond delay="1350"/>
                            </p:stCondLst>
                            <p:childTnLst>
                              <p:par>
                                <p:cTn id="23" presetID="22" presetClass="entr" presetSubtype="8" fill="hold" grpId="0" nodeType="afterEffect">
                                  <p:stCondLst>
                                    <p:cond delay="0"/>
                                  </p:stCondLst>
                                  <p:childTnLst>
                                    <p:set>
                                      <p:cBhvr>
                                        <p:cTn id="24" dur="1" fill="hold">
                                          <p:stCondLst>
                                            <p:cond delay="0"/>
                                          </p:stCondLst>
                                        </p:cTn>
                                        <p:tgtEl>
                                          <p:spTgt spid="36866"/>
                                        </p:tgtEl>
                                        <p:attrNameLst>
                                          <p:attrName>style.visibility</p:attrName>
                                        </p:attrNameLst>
                                      </p:cBhvr>
                                      <p:to>
                                        <p:strVal val="visible"/>
                                      </p:to>
                                    </p:set>
                                    <p:animEffect transition="in" filter="wipe(left)">
                                      <p:cBhvr>
                                        <p:cTn id="25" dur="500"/>
                                        <p:tgtEl>
                                          <p:spTgt spid="36866"/>
                                        </p:tgtEl>
                                      </p:cBhvr>
                                    </p:animEffect>
                                  </p:childTnLst>
                                </p:cTn>
                              </p:par>
                            </p:childTnLst>
                          </p:cTn>
                        </p:par>
                        <p:par>
                          <p:cTn id="26" fill="hold">
                            <p:stCondLst>
                              <p:cond delay="1850"/>
                            </p:stCondLst>
                            <p:childTnLst>
                              <p:par>
                                <p:cTn id="27" presetID="16" presetClass="entr" presetSubtype="37" fill="hold" nodeType="afterEffect">
                                  <p:stCondLst>
                                    <p:cond delay="0"/>
                                  </p:stCondLst>
                                  <p:childTnLst>
                                    <p:set>
                                      <p:cBhvr>
                                        <p:cTn id="28" dur="1" fill="hold">
                                          <p:stCondLst>
                                            <p:cond delay="0"/>
                                          </p:stCondLst>
                                        </p:cTn>
                                        <p:tgtEl>
                                          <p:spTgt spid="36870"/>
                                        </p:tgtEl>
                                        <p:attrNameLst>
                                          <p:attrName>style.visibility</p:attrName>
                                        </p:attrNameLst>
                                      </p:cBhvr>
                                      <p:to>
                                        <p:strVal val="visible"/>
                                      </p:to>
                                    </p:set>
                                    <p:animEffect transition="in" filter="barn(outVertical)">
                                      <p:cBhvr>
                                        <p:cTn id="29" dur="500"/>
                                        <p:tgtEl>
                                          <p:spTgt spid="36870"/>
                                        </p:tgtEl>
                                      </p:cBhvr>
                                    </p:animEffect>
                                  </p:childTnLst>
                                </p:cTn>
                              </p:par>
                            </p:childTnLst>
                          </p:cTn>
                        </p:par>
                        <p:par>
                          <p:cTn id="30" fill="hold">
                            <p:stCondLst>
                              <p:cond delay="2350"/>
                            </p:stCondLst>
                            <p:childTnLst>
                              <p:par>
                                <p:cTn id="31" presetID="22" presetClass="entr" presetSubtype="1" fill="hold" grpId="0" nodeType="afterEffect">
                                  <p:stCondLst>
                                    <p:cond delay="0"/>
                                  </p:stCondLst>
                                  <p:childTnLst>
                                    <p:set>
                                      <p:cBhvr>
                                        <p:cTn id="32" dur="1" fill="hold">
                                          <p:stCondLst>
                                            <p:cond delay="0"/>
                                          </p:stCondLst>
                                        </p:cTn>
                                        <p:tgtEl>
                                          <p:spTgt spid="36871"/>
                                        </p:tgtEl>
                                        <p:attrNameLst>
                                          <p:attrName>style.visibility</p:attrName>
                                        </p:attrNameLst>
                                      </p:cBhvr>
                                      <p:to>
                                        <p:strVal val="visible"/>
                                      </p:to>
                                    </p:set>
                                    <p:animEffect transition="in" filter="wipe(up)">
                                      <p:cBhvr>
                                        <p:cTn id="33"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animBg="1"/>
      <p:bldP spid="36869" grpId="0"/>
      <p:bldP spid="3687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789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789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7893" name="Oval 6"/>
          <p:cNvSpPr/>
          <p:nvPr/>
        </p:nvSpPr>
        <p:spPr>
          <a:xfrm>
            <a:off x="2814638" y="1450975"/>
            <a:ext cx="4257675" cy="4256088"/>
          </a:xfrm>
          <a:prstGeom prst="ellipse">
            <a:avLst/>
          </a:prstGeom>
          <a:noFill/>
          <a:ln w="11" cap="flat" cmpd="sng">
            <a:solidFill>
              <a:srgbClr val="7F7F7F"/>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894" name="Oval 7"/>
          <p:cNvSpPr/>
          <p:nvPr/>
        </p:nvSpPr>
        <p:spPr>
          <a:xfrm>
            <a:off x="4975225" y="1450975"/>
            <a:ext cx="4257675" cy="4256088"/>
          </a:xfrm>
          <a:prstGeom prst="ellipse">
            <a:avLst/>
          </a:prstGeom>
          <a:noFill/>
          <a:ln w="11" cap="flat" cmpd="sng">
            <a:solidFill>
              <a:srgbClr val="7F7F7F"/>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895" name="Line 16"/>
          <p:cNvSpPr/>
          <p:nvPr/>
        </p:nvSpPr>
        <p:spPr>
          <a:xfrm>
            <a:off x="3808413" y="2487613"/>
            <a:ext cx="750887" cy="431800"/>
          </a:xfrm>
          <a:prstGeom prst="line">
            <a:avLst/>
          </a:prstGeom>
          <a:ln w="19050" cap="flat" cmpd="sng">
            <a:solidFill>
              <a:srgbClr val="7F7F7F"/>
            </a:solidFill>
            <a:prstDash val="solid"/>
            <a:headEnd type="none" w="med" len="med"/>
            <a:tailEnd type="triangle" w="med" len="med"/>
          </a:ln>
        </p:spPr>
      </p:sp>
      <p:sp>
        <p:nvSpPr>
          <p:cNvPr id="37896" name="Line 17"/>
          <p:cNvSpPr/>
          <p:nvPr/>
        </p:nvSpPr>
        <p:spPr>
          <a:xfrm flipV="1">
            <a:off x="3852863" y="4264025"/>
            <a:ext cx="749300" cy="430213"/>
          </a:xfrm>
          <a:prstGeom prst="line">
            <a:avLst/>
          </a:prstGeom>
          <a:ln w="19050" cap="flat" cmpd="sng">
            <a:solidFill>
              <a:srgbClr val="7F7F7F"/>
            </a:solidFill>
            <a:prstDash val="solid"/>
            <a:headEnd type="none" w="med" len="med"/>
            <a:tailEnd type="triangle" w="med" len="med"/>
          </a:ln>
        </p:spPr>
      </p:sp>
      <p:sp>
        <p:nvSpPr>
          <p:cNvPr id="37897" name="Line 18"/>
          <p:cNvSpPr/>
          <p:nvPr/>
        </p:nvSpPr>
        <p:spPr>
          <a:xfrm>
            <a:off x="3251200" y="3611563"/>
            <a:ext cx="996950" cy="0"/>
          </a:xfrm>
          <a:prstGeom prst="line">
            <a:avLst/>
          </a:prstGeom>
          <a:ln w="19050" cap="flat" cmpd="sng">
            <a:solidFill>
              <a:srgbClr val="7F7F7F"/>
            </a:solidFill>
            <a:prstDash val="solid"/>
            <a:headEnd type="none" w="med" len="med"/>
            <a:tailEnd type="triangle" w="med" len="med"/>
          </a:ln>
        </p:spPr>
      </p:sp>
      <p:sp>
        <p:nvSpPr>
          <p:cNvPr id="37898" name="Line 19"/>
          <p:cNvSpPr/>
          <p:nvPr/>
        </p:nvSpPr>
        <p:spPr>
          <a:xfrm flipH="1">
            <a:off x="7494588" y="2487613"/>
            <a:ext cx="750887" cy="431800"/>
          </a:xfrm>
          <a:prstGeom prst="line">
            <a:avLst/>
          </a:prstGeom>
          <a:ln w="19050" cap="flat" cmpd="sng">
            <a:solidFill>
              <a:srgbClr val="7F7F7F"/>
            </a:solidFill>
            <a:prstDash val="solid"/>
            <a:headEnd type="none" w="med" len="med"/>
            <a:tailEnd type="triangle" w="med" len="med"/>
          </a:ln>
        </p:spPr>
      </p:sp>
      <p:sp>
        <p:nvSpPr>
          <p:cNvPr id="37899" name="Line 20"/>
          <p:cNvSpPr/>
          <p:nvPr/>
        </p:nvSpPr>
        <p:spPr>
          <a:xfrm flipH="1" flipV="1">
            <a:off x="7451725" y="4264025"/>
            <a:ext cx="750888" cy="430213"/>
          </a:xfrm>
          <a:prstGeom prst="line">
            <a:avLst/>
          </a:prstGeom>
          <a:ln w="19050" cap="flat" cmpd="sng">
            <a:solidFill>
              <a:srgbClr val="7F7F7F"/>
            </a:solidFill>
            <a:prstDash val="solid"/>
            <a:headEnd type="none" w="med" len="med"/>
            <a:tailEnd type="triangle" w="med" len="med"/>
          </a:ln>
        </p:spPr>
      </p:sp>
      <p:sp>
        <p:nvSpPr>
          <p:cNvPr id="37900" name="Line 21"/>
          <p:cNvSpPr/>
          <p:nvPr/>
        </p:nvSpPr>
        <p:spPr>
          <a:xfrm flipH="1">
            <a:off x="7805738" y="3611563"/>
            <a:ext cx="998537" cy="0"/>
          </a:xfrm>
          <a:prstGeom prst="line">
            <a:avLst/>
          </a:prstGeom>
          <a:ln w="19050" cap="flat" cmpd="sng">
            <a:solidFill>
              <a:srgbClr val="7F7F7F"/>
            </a:solidFill>
            <a:prstDash val="solid"/>
            <a:headEnd type="none" w="med" len="med"/>
            <a:tailEnd type="triangle" w="med" len="med"/>
          </a:ln>
        </p:spPr>
      </p:sp>
      <p:sp>
        <p:nvSpPr>
          <p:cNvPr id="37901" name="TextBox 41"/>
          <p:cNvSpPr txBox="1"/>
          <p:nvPr/>
        </p:nvSpPr>
        <p:spPr>
          <a:xfrm>
            <a:off x="371475" y="1790700"/>
            <a:ext cx="2303463"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sp>
        <p:nvSpPr>
          <p:cNvPr id="37902" name="TextBox 42"/>
          <p:cNvSpPr txBox="1"/>
          <p:nvPr/>
        </p:nvSpPr>
        <p:spPr>
          <a:xfrm>
            <a:off x="371475" y="3263900"/>
            <a:ext cx="1784350" cy="83185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sp>
        <p:nvSpPr>
          <p:cNvPr id="37903" name="TextBox 43"/>
          <p:cNvSpPr txBox="1"/>
          <p:nvPr/>
        </p:nvSpPr>
        <p:spPr>
          <a:xfrm>
            <a:off x="371475" y="4819650"/>
            <a:ext cx="2303463"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sp>
        <p:nvSpPr>
          <p:cNvPr id="37904" name="TextBox 44"/>
          <p:cNvSpPr txBox="1"/>
          <p:nvPr/>
        </p:nvSpPr>
        <p:spPr>
          <a:xfrm>
            <a:off x="9474200" y="1790700"/>
            <a:ext cx="2303463"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sp>
        <p:nvSpPr>
          <p:cNvPr id="37905" name="TextBox 45"/>
          <p:cNvSpPr txBox="1"/>
          <p:nvPr/>
        </p:nvSpPr>
        <p:spPr>
          <a:xfrm>
            <a:off x="9993313" y="3263900"/>
            <a:ext cx="1784350" cy="83185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sp>
        <p:nvSpPr>
          <p:cNvPr id="37906" name="TextBox 46"/>
          <p:cNvSpPr txBox="1"/>
          <p:nvPr/>
        </p:nvSpPr>
        <p:spPr>
          <a:xfrm>
            <a:off x="9474200" y="4819650"/>
            <a:ext cx="2303463"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a:t>
            </a:r>
          </a:p>
        </p:txBody>
      </p:sp>
      <p:grpSp>
        <p:nvGrpSpPr>
          <p:cNvPr id="37907" name="组合 47"/>
          <p:cNvGrpSpPr/>
          <p:nvPr/>
        </p:nvGrpSpPr>
        <p:grpSpPr>
          <a:xfrm>
            <a:off x="2792413" y="1644650"/>
            <a:ext cx="1038225" cy="1038225"/>
            <a:chOff x="0" y="0"/>
            <a:chExt cx="1038225" cy="1038225"/>
          </a:xfrm>
        </p:grpSpPr>
        <p:sp>
          <p:nvSpPr>
            <p:cNvPr id="37908" name="Oval 10"/>
            <p:cNvSpPr/>
            <p:nvPr/>
          </p:nvSpPr>
          <p:spPr>
            <a:xfrm>
              <a:off x="0" y="0"/>
              <a:ext cx="1038225" cy="1038225"/>
            </a:xfrm>
            <a:prstGeom prst="ellipse">
              <a:avLst/>
            </a:prstGeom>
            <a:solidFill>
              <a:schemeClr val="tx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09" name="TextBox 49"/>
            <p:cNvSpPr txBox="1"/>
            <p:nvPr/>
          </p:nvSpPr>
          <p:spPr>
            <a:xfrm>
              <a:off x="112712" y="16510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37910" name="组合 50"/>
          <p:cNvGrpSpPr/>
          <p:nvPr/>
        </p:nvGrpSpPr>
        <p:grpSpPr>
          <a:xfrm>
            <a:off x="2155825" y="3070225"/>
            <a:ext cx="1038225" cy="1038225"/>
            <a:chOff x="0" y="0"/>
            <a:chExt cx="1038225" cy="1038225"/>
          </a:xfrm>
        </p:grpSpPr>
        <p:sp>
          <p:nvSpPr>
            <p:cNvPr id="37911" name="Oval 12"/>
            <p:cNvSpPr/>
            <p:nvPr/>
          </p:nvSpPr>
          <p:spPr>
            <a:xfrm>
              <a:off x="0" y="0"/>
              <a:ext cx="1038225" cy="1038225"/>
            </a:xfrm>
            <a:prstGeom prst="ellipse">
              <a:avLst/>
            </a:prstGeom>
            <a:solidFill>
              <a:schemeClr val="tx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12" name="TextBox 52"/>
            <p:cNvSpPr txBox="1"/>
            <p:nvPr/>
          </p:nvSpPr>
          <p:spPr>
            <a:xfrm>
              <a:off x="80963"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37913" name="组合 53"/>
          <p:cNvGrpSpPr/>
          <p:nvPr/>
        </p:nvGrpSpPr>
        <p:grpSpPr>
          <a:xfrm>
            <a:off x="2792413" y="4462463"/>
            <a:ext cx="1038225" cy="1039812"/>
            <a:chOff x="0" y="0"/>
            <a:chExt cx="1038225" cy="1039812"/>
          </a:xfrm>
        </p:grpSpPr>
        <p:sp>
          <p:nvSpPr>
            <p:cNvPr id="37914" name="Oval 11"/>
            <p:cNvSpPr/>
            <p:nvPr/>
          </p:nvSpPr>
          <p:spPr>
            <a:xfrm>
              <a:off x="0" y="0"/>
              <a:ext cx="1038225" cy="1039812"/>
            </a:xfrm>
            <a:prstGeom prst="ellipse">
              <a:avLst/>
            </a:prstGeom>
            <a:solidFill>
              <a:schemeClr val="tx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15" name="TextBox 55"/>
            <p:cNvSpPr txBox="1"/>
            <p:nvPr/>
          </p:nvSpPr>
          <p:spPr>
            <a:xfrm>
              <a:off x="127000" y="173037"/>
              <a:ext cx="811212"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37916" name="组合 56"/>
          <p:cNvGrpSpPr/>
          <p:nvPr/>
        </p:nvGrpSpPr>
        <p:grpSpPr>
          <a:xfrm>
            <a:off x="8239125" y="4462463"/>
            <a:ext cx="1038225" cy="1039812"/>
            <a:chOff x="0" y="0"/>
            <a:chExt cx="1038225" cy="1039812"/>
          </a:xfrm>
        </p:grpSpPr>
        <p:sp>
          <p:nvSpPr>
            <p:cNvPr id="37917" name="Oval 14"/>
            <p:cNvSpPr/>
            <p:nvPr/>
          </p:nvSpPr>
          <p:spPr>
            <a:xfrm>
              <a:off x="0" y="0"/>
              <a:ext cx="1038225" cy="1039812"/>
            </a:xfrm>
            <a:prstGeom prst="ellipse">
              <a:avLst/>
            </a:prstGeom>
            <a:solidFill>
              <a:schemeClr val="accent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18" name="TextBox 58"/>
            <p:cNvSpPr txBox="1"/>
            <p:nvPr/>
          </p:nvSpPr>
          <p:spPr>
            <a:xfrm>
              <a:off x="125413" y="173037"/>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37919" name="组合 59"/>
          <p:cNvGrpSpPr/>
          <p:nvPr/>
        </p:nvGrpSpPr>
        <p:grpSpPr>
          <a:xfrm>
            <a:off x="8875713" y="3070225"/>
            <a:ext cx="1038225" cy="1038225"/>
            <a:chOff x="0" y="0"/>
            <a:chExt cx="1038225" cy="1038225"/>
          </a:xfrm>
        </p:grpSpPr>
        <p:sp>
          <p:nvSpPr>
            <p:cNvPr id="37920" name="Oval 15"/>
            <p:cNvSpPr/>
            <p:nvPr/>
          </p:nvSpPr>
          <p:spPr>
            <a:xfrm>
              <a:off x="0" y="0"/>
              <a:ext cx="1038225" cy="1038225"/>
            </a:xfrm>
            <a:prstGeom prst="ellipse">
              <a:avLst/>
            </a:prstGeom>
            <a:solidFill>
              <a:schemeClr val="accent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21" name="TextBox 61"/>
            <p:cNvSpPr txBox="1"/>
            <p:nvPr/>
          </p:nvSpPr>
          <p:spPr>
            <a:xfrm>
              <a:off x="115887"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37922" name="组合 62"/>
          <p:cNvGrpSpPr/>
          <p:nvPr/>
        </p:nvGrpSpPr>
        <p:grpSpPr>
          <a:xfrm>
            <a:off x="8239125" y="1644650"/>
            <a:ext cx="1038225" cy="1038225"/>
            <a:chOff x="0" y="0"/>
            <a:chExt cx="1038225" cy="1038225"/>
          </a:xfrm>
        </p:grpSpPr>
        <p:sp>
          <p:nvSpPr>
            <p:cNvPr id="37923" name="Oval 13"/>
            <p:cNvSpPr/>
            <p:nvPr/>
          </p:nvSpPr>
          <p:spPr>
            <a:xfrm>
              <a:off x="0" y="0"/>
              <a:ext cx="1038225" cy="1038225"/>
            </a:xfrm>
            <a:prstGeom prst="ellipse">
              <a:avLst/>
            </a:prstGeom>
            <a:solidFill>
              <a:schemeClr val="accent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7924" name="TextBox 64"/>
            <p:cNvSpPr txBox="1"/>
            <p:nvPr/>
          </p:nvSpPr>
          <p:spPr>
            <a:xfrm>
              <a:off x="111125" y="150813"/>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37925" name="Oval 8"/>
          <p:cNvSpPr/>
          <p:nvPr/>
        </p:nvSpPr>
        <p:spPr>
          <a:xfrm>
            <a:off x="4662488" y="2141538"/>
            <a:ext cx="2722562" cy="2722562"/>
          </a:xfrm>
          <a:prstGeom prst="ellipse">
            <a:avLst/>
          </a:prstGeom>
          <a:solidFill>
            <a:srgbClr val="DFDF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26" name="Oval 9"/>
          <p:cNvSpPr/>
          <p:nvPr/>
        </p:nvSpPr>
        <p:spPr>
          <a:xfrm>
            <a:off x="5008563" y="2487613"/>
            <a:ext cx="2030412" cy="2032000"/>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27" name="TextBox 67"/>
          <p:cNvSpPr txBox="1"/>
          <p:nvPr/>
        </p:nvSpPr>
        <p:spPr>
          <a:xfrm>
            <a:off x="5275263" y="3070225"/>
            <a:ext cx="1498600" cy="89217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7890"/>
                                        </p:tgtEl>
                                        <p:attrNameLst>
                                          <p:attrName>style.visibility</p:attrName>
                                        </p:attrNameLst>
                                      </p:cBhvr>
                                      <p:to>
                                        <p:strVal val="visible"/>
                                      </p:to>
                                    </p:set>
                                    <p:anim calcmode="lin" valueType="num">
                                      <p:cBhvr>
                                        <p:cTn id="7" dur="3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7890"/>
                                        </p:tgtEl>
                                        <p:attrNameLst>
                                          <p:attrName>ppt_y</p:attrName>
                                        </p:attrNameLst>
                                      </p:cBhvr>
                                      <p:tavLst>
                                        <p:tav tm="0">
                                          <p:val>
                                            <p:strVal val="#ppt_y"/>
                                          </p:val>
                                        </p:tav>
                                        <p:tav tm="100000">
                                          <p:val>
                                            <p:strVal val="#ppt_y"/>
                                          </p:val>
                                        </p:tav>
                                      </p:tavLst>
                                    </p:anim>
                                    <p:anim calcmode="lin" valueType="num">
                                      <p:cBhvr>
                                        <p:cTn id="9" dur="3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7890"/>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7891"/>
                                        </p:tgtEl>
                                        <p:attrNameLst>
                                          <p:attrName>style.visibility</p:attrName>
                                        </p:attrNameLst>
                                      </p:cBhvr>
                                      <p:to>
                                        <p:strVal val="visible"/>
                                      </p:to>
                                    </p:set>
                                    <p:animEffect transition="in" filter="wipe(left)">
                                      <p:cBhvr>
                                        <p:cTn id="15" dur="300"/>
                                        <p:tgtEl>
                                          <p:spTgt spid="37891"/>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7892"/>
                                        </p:tgtEl>
                                        <p:attrNameLst>
                                          <p:attrName>style.visibility</p:attrName>
                                        </p:attrNameLst>
                                      </p:cBhvr>
                                      <p:to>
                                        <p:strVal val="visible"/>
                                      </p:to>
                                    </p:set>
                                    <p:anim calcmode="lin" valueType="num">
                                      <p:cBhvr additive="base">
                                        <p:cTn id="19" dur="500" fill="hold"/>
                                        <p:tgtEl>
                                          <p:spTgt spid="37892"/>
                                        </p:tgtEl>
                                        <p:attrNameLst>
                                          <p:attrName>ppt_x</p:attrName>
                                        </p:attrNameLst>
                                      </p:cBhvr>
                                      <p:tavLst>
                                        <p:tav tm="0">
                                          <p:val>
                                            <p:strVal val="1+#ppt_w/2"/>
                                          </p:val>
                                        </p:tav>
                                        <p:tav tm="100000">
                                          <p:val>
                                            <p:strVal val="#ppt_x"/>
                                          </p:val>
                                        </p:tav>
                                      </p:tavLst>
                                    </p:anim>
                                    <p:anim calcmode="lin" valueType="num">
                                      <p:cBhvr additive="base">
                                        <p:cTn id="20" dur="500" fill="hold"/>
                                        <p:tgtEl>
                                          <p:spTgt spid="37892"/>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10" presetClass="entr" presetSubtype="0" fill="hold" grpId="0" nodeType="afterEffect">
                                  <p:stCondLst>
                                    <p:cond delay="0"/>
                                  </p:stCondLst>
                                  <p:childTnLst>
                                    <p:set>
                                      <p:cBhvr>
                                        <p:cTn id="23" dur="1" fill="hold">
                                          <p:stCondLst>
                                            <p:cond delay="0"/>
                                          </p:stCondLst>
                                        </p:cTn>
                                        <p:tgtEl>
                                          <p:spTgt spid="37926"/>
                                        </p:tgtEl>
                                        <p:attrNameLst>
                                          <p:attrName>style.visibility</p:attrName>
                                        </p:attrNameLst>
                                      </p:cBhvr>
                                      <p:to>
                                        <p:strVal val="visible"/>
                                      </p:to>
                                    </p:set>
                                    <p:anim calcmode="lin" valueType="num">
                                      <p:cBhvr>
                                        <p:cTn id="24" dur="500" fill="hold"/>
                                        <p:tgtEl>
                                          <p:spTgt spid="37926"/>
                                        </p:tgtEl>
                                        <p:attrNameLst>
                                          <p:attrName>ppt_w</p:attrName>
                                        </p:attrNameLst>
                                      </p:cBhvr>
                                      <p:tavLst>
                                        <p:tav tm="0">
                                          <p:val>
                                            <p:fltVal val="0"/>
                                          </p:val>
                                        </p:tav>
                                        <p:tav tm="100000">
                                          <p:val>
                                            <p:strVal val="#ppt_w"/>
                                          </p:val>
                                        </p:tav>
                                      </p:tavLst>
                                    </p:anim>
                                    <p:anim calcmode="lin" valueType="num">
                                      <p:cBhvr>
                                        <p:cTn id="25" dur="500" fill="hold"/>
                                        <p:tgtEl>
                                          <p:spTgt spid="37926"/>
                                        </p:tgtEl>
                                        <p:attrNameLst>
                                          <p:attrName>ppt_h</p:attrName>
                                        </p:attrNameLst>
                                      </p:cBhvr>
                                      <p:tavLst>
                                        <p:tav tm="0">
                                          <p:val>
                                            <p:fltVal val="0"/>
                                          </p:val>
                                        </p:tav>
                                        <p:tav tm="100000">
                                          <p:val>
                                            <p:strVal val="#ppt_h"/>
                                          </p:val>
                                        </p:tav>
                                      </p:tavLst>
                                    </p:anim>
                                    <p:animEffect transition="in" filter="fade">
                                      <p:cBhvr>
                                        <p:cTn id="26" dur="500"/>
                                        <p:tgtEl>
                                          <p:spTgt spid="379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925"/>
                                        </p:tgtEl>
                                        <p:attrNameLst>
                                          <p:attrName>style.visibility</p:attrName>
                                        </p:attrNameLst>
                                      </p:cBhvr>
                                      <p:to>
                                        <p:strVal val="visible"/>
                                      </p:to>
                                    </p:set>
                                    <p:anim calcmode="lin" valueType="num">
                                      <p:cBhvr>
                                        <p:cTn id="29" dur="500" fill="hold"/>
                                        <p:tgtEl>
                                          <p:spTgt spid="37925"/>
                                        </p:tgtEl>
                                        <p:attrNameLst>
                                          <p:attrName>ppt_w</p:attrName>
                                        </p:attrNameLst>
                                      </p:cBhvr>
                                      <p:tavLst>
                                        <p:tav tm="0">
                                          <p:val>
                                            <p:fltVal val="0"/>
                                          </p:val>
                                        </p:tav>
                                        <p:tav tm="100000">
                                          <p:val>
                                            <p:strVal val="#ppt_w"/>
                                          </p:val>
                                        </p:tav>
                                      </p:tavLst>
                                    </p:anim>
                                    <p:anim calcmode="lin" valueType="num">
                                      <p:cBhvr>
                                        <p:cTn id="30" dur="500" fill="hold"/>
                                        <p:tgtEl>
                                          <p:spTgt spid="37925"/>
                                        </p:tgtEl>
                                        <p:attrNameLst>
                                          <p:attrName>ppt_h</p:attrName>
                                        </p:attrNameLst>
                                      </p:cBhvr>
                                      <p:tavLst>
                                        <p:tav tm="0">
                                          <p:val>
                                            <p:fltVal val="0"/>
                                          </p:val>
                                        </p:tav>
                                        <p:tav tm="100000">
                                          <p:val>
                                            <p:strVal val="#ppt_h"/>
                                          </p:val>
                                        </p:tav>
                                      </p:tavLst>
                                    </p:anim>
                                    <p:animEffect transition="in" filter="fade">
                                      <p:cBhvr>
                                        <p:cTn id="31" dur="500"/>
                                        <p:tgtEl>
                                          <p:spTgt spid="379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927"/>
                                        </p:tgtEl>
                                        <p:attrNameLst>
                                          <p:attrName>style.visibility</p:attrName>
                                        </p:attrNameLst>
                                      </p:cBhvr>
                                      <p:to>
                                        <p:strVal val="visible"/>
                                      </p:to>
                                    </p:set>
                                    <p:anim calcmode="lin" valueType="num">
                                      <p:cBhvr>
                                        <p:cTn id="34" dur="500" fill="hold"/>
                                        <p:tgtEl>
                                          <p:spTgt spid="37927"/>
                                        </p:tgtEl>
                                        <p:attrNameLst>
                                          <p:attrName>ppt_w</p:attrName>
                                        </p:attrNameLst>
                                      </p:cBhvr>
                                      <p:tavLst>
                                        <p:tav tm="0">
                                          <p:val>
                                            <p:fltVal val="0"/>
                                          </p:val>
                                        </p:tav>
                                        <p:tav tm="100000">
                                          <p:val>
                                            <p:strVal val="#ppt_w"/>
                                          </p:val>
                                        </p:tav>
                                      </p:tavLst>
                                    </p:anim>
                                    <p:anim calcmode="lin" valueType="num">
                                      <p:cBhvr>
                                        <p:cTn id="35" dur="500" fill="hold"/>
                                        <p:tgtEl>
                                          <p:spTgt spid="37927"/>
                                        </p:tgtEl>
                                        <p:attrNameLst>
                                          <p:attrName>ppt_h</p:attrName>
                                        </p:attrNameLst>
                                      </p:cBhvr>
                                      <p:tavLst>
                                        <p:tav tm="0">
                                          <p:val>
                                            <p:fltVal val="0"/>
                                          </p:val>
                                        </p:tav>
                                        <p:tav tm="100000">
                                          <p:val>
                                            <p:strVal val="#ppt_h"/>
                                          </p:val>
                                        </p:tav>
                                      </p:tavLst>
                                    </p:anim>
                                    <p:animEffect transition="in" filter="fade">
                                      <p:cBhvr>
                                        <p:cTn id="36" dur="500"/>
                                        <p:tgtEl>
                                          <p:spTgt spid="37927"/>
                                        </p:tgtEl>
                                      </p:cBhvr>
                                    </p:animEffect>
                                  </p:childTnLst>
                                </p:cTn>
                              </p:par>
                            </p:childTnLst>
                          </p:cTn>
                        </p:par>
                        <p:par>
                          <p:cTn id="37" fill="hold">
                            <p:stCondLst>
                              <p:cond delay="1980"/>
                            </p:stCondLst>
                            <p:childTnLst>
                              <p:par>
                                <p:cTn id="38" presetID="21" presetClass="entr" presetSubtype="1" fill="hold" grpId="0" nodeType="afterEffect">
                                  <p:stCondLst>
                                    <p:cond delay="0"/>
                                  </p:stCondLst>
                                  <p:childTnLst>
                                    <p:set>
                                      <p:cBhvr>
                                        <p:cTn id="39" dur="1" fill="hold">
                                          <p:stCondLst>
                                            <p:cond delay="0"/>
                                          </p:stCondLst>
                                        </p:cTn>
                                        <p:tgtEl>
                                          <p:spTgt spid="37894"/>
                                        </p:tgtEl>
                                        <p:attrNameLst>
                                          <p:attrName>style.visibility</p:attrName>
                                        </p:attrNameLst>
                                      </p:cBhvr>
                                      <p:to>
                                        <p:strVal val="visible"/>
                                      </p:to>
                                    </p:set>
                                    <p:animEffect transition="in" filter="wheel(1)">
                                      <p:cBhvr>
                                        <p:cTn id="40" dur="1000"/>
                                        <p:tgtEl>
                                          <p:spTgt spid="37894"/>
                                        </p:tgtEl>
                                      </p:cBhvr>
                                    </p:animEffect>
                                  </p:childTnLst>
                                </p:cTn>
                              </p:par>
                            </p:childTnLst>
                          </p:cTn>
                        </p:par>
                        <p:par>
                          <p:cTn id="41" fill="hold">
                            <p:stCondLst>
                              <p:cond delay="2980"/>
                            </p:stCondLst>
                            <p:childTnLst>
                              <p:par>
                                <p:cTn id="42" presetID="1" presetClass="entr" presetSubtype="0" fill="hold" nodeType="afterEffect">
                                  <p:stCondLst>
                                    <p:cond delay="0"/>
                                  </p:stCondLst>
                                  <p:childTnLst>
                                    <p:set>
                                      <p:cBhvr>
                                        <p:cTn id="43" dur="1" fill="hold">
                                          <p:stCondLst>
                                            <p:cond delay="0"/>
                                          </p:stCondLst>
                                        </p:cTn>
                                        <p:tgtEl>
                                          <p:spTgt spid="37922"/>
                                        </p:tgtEl>
                                        <p:attrNameLst>
                                          <p:attrName>style.visibility</p:attrName>
                                        </p:attrNameLst>
                                      </p:cBhvr>
                                      <p:to>
                                        <p:strVal val="visible"/>
                                      </p:to>
                                    </p:set>
                                  </p:childTnLst>
                                </p:cTn>
                              </p:par>
                              <p:par>
                                <p:cTn id="44" presetID="63" presetClass="path" presetSubtype="0" accel="50000" decel="50000" fill="hold" nodeType="withEffect">
                                  <p:stCondLst>
                                    <p:cond delay="0"/>
                                  </p:stCondLst>
                                  <p:childTnLst>
                                    <p:animMotion origin="layout" path="M -2.51366E-6 2.45143E-6 L -0.2165 0.20768 " pathEditMode="relative" rAng="0" ptsTypes="AA">
                                      <p:cBhvr>
                                        <p:cTn id="45" dur="500" spd="-99900" fill="hold"/>
                                        <p:tgtEl>
                                          <p:spTgt spid="37922"/>
                                        </p:tgtEl>
                                        <p:attrNameLst>
                                          <p:attrName>ppt_x</p:attrName>
                                          <p:attrName>ppt_y</p:attrName>
                                        </p:attrNameLst>
                                      </p:cBhvr>
                                      <p:rCtr x="-10700" y="10400"/>
                                    </p:animMotion>
                                  </p:childTnLst>
                                </p:cTn>
                              </p:par>
                              <p:par>
                                <p:cTn id="46" presetID="1" presetClass="entr" presetSubtype="0" fill="hold" nodeType="withEffect">
                                  <p:stCondLst>
                                    <p:cond delay="0"/>
                                  </p:stCondLst>
                                  <p:childTnLst>
                                    <p:set>
                                      <p:cBhvr>
                                        <p:cTn id="47" dur="1" fill="hold">
                                          <p:stCondLst>
                                            <p:cond delay="0"/>
                                          </p:stCondLst>
                                        </p:cTn>
                                        <p:tgtEl>
                                          <p:spTgt spid="37919"/>
                                        </p:tgtEl>
                                        <p:attrNameLst>
                                          <p:attrName>style.visibility</p:attrName>
                                        </p:attrNameLst>
                                      </p:cBhvr>
                                      <p:to>
                                        <p:strVal val="visible"/>
                                      </p:to>
                                    </p:set>
                                  </p:childTnLst>
                                </p:cTn>
                              </p:par>
                              <p:par>
                                <p:cTn id="48" presetID="63" presetClass="path" presetSubtype="0" accel="50000" decel="50000" fill="hold" nodeType="withEffect">
                                  <p:stCondLst>
                                    <p:cond delay="0"/>
                                  </p:stCondLst>
                                  <p:childTnLst>
                                    <p:animMotion origin="layout" path="M 4.70466E-6 4.37558E-6 L -0.26868 4.37558E-6 " pathEditMode="relative" rAng="0" ptsTypes="AA">
                                      <p:cBhvr>
                                        <p:cTn id="49" dur="500" spd="-99900" fill="hold"/>
                                        <p:tgtEl>
                                          <p:spTgt spid="37919"/>
                                        </p:tgtEl>
                                        <p:attrNameLst>
                                          <p:attrName>ppt_x</p:attrName>
                                          <p:attrName>ppt_y</p:attrName>
                                        </p:attrNameLst>
                                      </p:cBhvr>
                                      <p:rCtr x="-13300" y="0"/>
                                    </p:animMotion>
                                  </p:childTnLst>
                                </p:cTn>
                              </p:par>
                              <p:par>
                                <p:cTn id="50" presetID="1" presetClass="entr" presetSubtype="0" fill="hold" nodeType="withEffect">
                                  <p:stCondLst>
                                    <p:cond delay="0"/>
                                  </p:stCondLst>
                                  <p:childTnLst>
                                    <p:set>
                                      <p:cBhvr>
                                        <p:cTn id="51" dur="1" fill="hold">
                                          <p:stCondLst>
                                            <p:cond delay="0"/>
                                          </p:stCondLst>
                                        </p:cTn>
                                        <p:tgtEl>
                                          <p:spTgt spid="37916"/>
                                        </p:tgtEl>
                                        <p:attrNameLst>
                                          <p:attrName>style.visibility</p:attrName>
                                        </p:attrNameLst>
                                      </p:cBhvr>
                                      <p:to>
                                        <p:strVal val="visible"/>
                                      </p:to>
                                    </p:set>
                                  </p:childTnLst>
                                </p:cTn>
                              </p:par>
                              <p:par>
                                <p:cTn id="52" presetID="63" presetClass="path" presetSubtype="0" accel="50000" decel="50000" fill="hold" nodeType="withEffect">
                                  <p:stCondLst>
                                    <p:cond delay="0"/>
                                  </p:stCondLst>
                                  <p:childTnLst>
                                    <p:animMotion origin="layout" path="M -2.51366E-6 2.91397E-6 L -0.2165 -0.20282 " pathEditMode="relative" rAng="0" ptsTypes="AA">
                                      <p:cBhvr>
                                        <p:cTn id="53" dur="500" spd="-99900" fill="hold"/>
                                        <p:tgtEl>
                                          <p:spTgt spid="37916"/>
                                        </p:tgtEl>
                                        <p:attrNameLst>
                                          <p:attrName>ppt_x</p:attrName>
                                          <p:attrName>ppt_y</p:attrName>
                                        </p:attrNameLst>
                                      </p:cBhvr>
                                      <p:rCtr x="-10700" y="-10100"/>
                                    </p:animMotion>
                                  </p:childTnLst>
                                </p:cTn>
                              </p:par>
                            </p:childTnLst>
                          </p:cTn>
                        </p:par>
                        <p:par>
                          <p:cTn id="54" fill="hold">
                            <p:stCondLst>
                              <p:cond delay="2980"/>
                            </p:stCondLst>
                            <p:childTnLst>
                              <p:par>
                                <p:cTn id="55" presetID="22" presetClass="entr" presetSubtype="2" fill="hold" nodeType="afterEffect">
                                  <p:stCondLst>
                                    <p:cond delay="0"/>
                                  </p:stCondLst>
                                  <p:childTnLst>
                                    <p:set>
                                      <p:cBhvr>
                                        <p:cTn id="56" dur="1" fill="hold">
                                          <p:stCondLst>
                                            <p:cond delay="0"/>
                                          </p:stCondLst>
                                        </p:cTn>
                                        <p:tgtEl>
                                          <p:spTgt spid="37898"/>
                                        </p:tgtEl>
                                        <p:attrNameLst>
                                          <p:attrName>style.visibility</p:attrName>
                                        </p:attrNameLst>
                                      </p:cBhvr>
                                      <p:to>
                                        <p:strVal val="visible"/>
                                      </p:to>
                                    </p:set>
                                    <p:animEffect transition="in" filter="wipe(right)">
                                      <p:cBhvr>
                                        <p:cTn id="57" dur="500"/>
                                        <p:tgtEl>
                                          <p:spTgt spid="37898"/>
                                        </p:tgtEl>
                                      </p:cBhvr>
                                    </p:animEffect>
                                  </p:childTnLst>
                                </p:cTn>
                              </p:par>
                              <p:par>
                                <p:cTn id="58" presetID="22" presetClass="entr" presetSubtype="2" fill="hold" nodeType="withEffect">
                                  <p:stCondLst>
                                    <p:cond delay="0"/>
                                  </p:stCondLst>
                                  <p:childTnLst>
                                    <p:set>
                                      <p:cBhvr>
                                        <p:cTn id="59" dur="1" fill="hold">
                                          <p:stCondLst>
                                            <p:cond delay="0"/>
                                          </p:stCondLst>
                                        </p:cTn>
                                        <p:tgtEl>
                                          <p:spTgt spid="37900"/>
                                        </p:tgtEl>
                                        <p:attrNameLst>
                                          <p:attrName>style.visibility</p:attrName>
                                        </p:attrNameLst>
                                      </p:cBhvr>
                                      <p:to>
                                        <p:strVal val="visible"/>
                                      </p:to>
                                    </p:set>
                                    <p:animEffect transition="in" filter="wipe(right)">
                                      <p:cBhvr>
                                        <p:cTn id="60" dur="500"/>
                                        <p:tgtEl>
                                          <p:spTgt spid="37900"/>
                                        </p:tgtEl>
                                      </p:cBhvr>
                                    </p:animEffect>
                                  </p:childTnLst>
                                </p:cTn>
                              </p:par>
                              <p:par>
                                <p:cTn id="61" presetID="22" presetClass="entr" presetSubtype="2" fill="hold" nodeType="withEffect">
                                  <p:stCondLst>
                                    <p:cond delay="0"/>
                                  </p:stCondLst>
                                  <p:childTnLst>
                                    <p:set>
                                      <p:cBhvr>
                                        <p:cTn id="62" dur="1" fill="hold">
                                          <p:stCondLst>
                                            <p:cond delay="0"/>
                                          </p:stCondLst>
                                        </p:cTn>
                                        <p:tgtEl>
                                          <p:spTgt spid="37899"/>
                                        </p:tgtEl>
                                        <p:attrNameLst>
                                          <p:attrName>style.visibility</p:attrName>
                                        </p:attrNameLst>
                                      </p:cBhvr>
                                      <p:to>
                                        <p:strVal val="visible"/>
                                      </p:to>
                                    </p:set>
                                    <p:animEffect transition="in" filter="wipe(right)">
                                      <p:cBhvr>
                                        <p:cTn id="63" dur="500"/>
                                        <p:tgtEl>
                                          <p:spTgt spid="37899"/>
                                        </p:tgtEl>
                                      </p:cBhvr>
                                    </p:animEffect>
                                  </p:childTnLst>
                                </p:cTn>
                              </p:par>
                            </p:childTnLst>
                          </p:cTn>
                        </p:par>
                        <p:par>
                          <p:cTn id="64" fill="hold">
                            <p:stCondLst>
                              <p:cond delay="3480"/>
                            </p:stCondLst>
                            <p:childTnLst>
                              <p:par>
                                <p:cTn id="65" presetID="22" presetClass="entr" presetSubtype="8" fill="hold" grpId="0" nodeType="afterEffect">
                                  <p:stCondLst>
                                    <p:cond delay="0"/>
                                  </p:stCondLst>
                                  <p:childTnLst>
                                    <p:set>
                                      <p:cBhvr>
                                        <p:cTn id="66" dur="1" fill="hold">
                                          <p:stCondLst>
                                            <p:cond delay="0"/>
                                          </p:stCondLst>
                                        </p:cTn>
                                        <p:tgtEl>
                                          <p:spTgt spid="37904"/>
                                        </p:tgtEl>
                                        <p:attrNameLst>
                                          <p:attrName>style.visibility</p:attrName>
                                        </p:attrNameLst>
                                      </p:cBhvr>
                                      <p:to>
                                        <p:strVal val="visible"/>
                                      </p:to>
                                    </p:set>
                                    <p:animEffect transition="in" filter="wipe(left)">
                                      <p:cBhvr>
                                        <p:cTn id="67" dur="500"/>
                                        <p:tgtEl>
                                          <p:spTgt spid="3790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905"/>
                                        </p:tgtEl>
                                        <p:attrNameLst>
                                          <p:attrName>style.visibility</p:attrName>
                                        </p:attrNameLst>
                                      </p:cBhvr>
                                      <p:to>
                                        <p:strVal val="visible"/>
                                      </p:to>
                                    </p:set>
                                    <p:animEffect transition="in" filter="wipe(left)">
                                      <p:cBhvr>
                                        <p:cTn id="70" dur="500"/>
                                        <p:tgtEl>
                                          <p:spTgt spid="3790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7906"/>
                                        </p:tgtEl>
                                        <p:attrNameLst>
                                          <p:attrName>style.visibility</p:attrName>
                                        </p:attrNameLst>
                                      </p:cBhvr>
                                      <p:to>
                                        <p:strVal val="visible"/>
                                      </p:to>
                                    </p:set>
                                    <p:animEffect transition="in" filter="wipe(left)">
                                      <p:cBhvr>
                                        <p:cTn id="73" dur="500"/>
                                        <p:tgtEl>
                                          <p:spTgt spid="37906"/>
                                        </p:tgtEl>
                                      </p:cBhvr>
                                    </p:animEffect>
                                  </p:childTnLst>
                                </p:cTn>
                              </p:par>
                            </p:childTnLst>
                          </p:cTn>
                        </p:par>
                        <p:par>
                          <p:cTn id="74" fill="hold">
                            <p:stCondLst>
                              <p:cond delay="3980"/>
                            </p:stCondLst>
                            <p:childTnLst>
                              <p:par>
                                <p:cTn id="75" presetID="21" presetClass="entr" presetSubtype="1" fill="hold" grpId="0" nodeType="afterEffect">
                                  <p:stCondLst>
                                    <p:cond delay="0"/>
                                  </p:stCondLst>
                                  <p:childTnLst>
                                    <p:set>
                                      <p:cBhvr>
                                        <p:cTn id="76" dur="1" fill="hold">
                                          <p:stCondLst>
                                            <p:cond delay="0"/>
                                          </p:stCondLst>
                                        </p:cTn>
                                        <p:tgtEl>
                                          <p:spTgt spid="37893"/>
                                        </p:tgtEl>
                                        <p:attrNameLst>
                                          <p:attrName>style.visibility</p:attrName>
                                        </p:attrNameLst>
                                      </p:cBhvr>
                                      <p:to>
                                        <p:strVal val="visible"/>
                                      </p:to>
                                    </p:set>
                                    <p:animEffect transition="in" filter="wheel(1)">
                                      <p:cBhvr>
                                        <p:cTn id="77" dur="1000"/>
                                        <p:tgtEl>
                                          <p:spTgt spid="37893"/>
                                        </p:tgtEl>
                                      </p:cBhvr>
                                    </p:animEffect>
                                  </p:childTnLst>
                                </p:cTn>
                              </p:par>
                            </p:childTnLst>
                          </p:cTn>
                        </p:par>
                        <p:par>
                          <p:cTn id="78" fill="hold">
                            <p:stCondLst>
                              <p:cond delay="4980"/>
                            </p:stCondLst>
                            <p:childTnLst>
                              <p:par>
                                <p:cTn id="79" presetID="1" presetClass="entr" presetSubtype="0" fill="hold" nodeType="afterEffect">
                                  <p:stCondLst>
                                    <p:cond delay="0"/>
                                  </p:stCondLst>
                                  <p:childTnLst>
                                    <p:set>
                                      <p:cBhvr>
                                        <p:cTn id="80" dur="1" fill="hold">
                                          <p:stCondLst>
                                            <p:cond delay="0"/>
                                          </p:stCondLst>
                                        </p:cTn>
                                        <p:tgtEl>
                                          <p:spTgt spid="37907"/>
                                        </p:tgtEl>
                                        <p:attrNameLst>
                                          <p:attrName>style.visibility</p:attrName>
                                        </p:attrNameLst>
                                      </p:cBhvr>
                                      <p:to>
                                        <p:strVal val="visible"/>
                                      </p:to>
                                    </p:set>
                                  </p:childTnLst>
                                </p:cTn>
                              </p:par>
                              <p:par>
                                <p:cTn id="81" presetID="63" presetClass="path" presetSubtype="0" accel="50000" decel="50000" fill="hold" nodeType="withEffect">
                                  <p:stCondLst>
                                    <p:cond delay="0"/>
                                  </p:stCondLst>
                                  <p:childTnLst>
                                    <p:animMotion origin="layout" path="M 3.5311E-6 2.45143E-6 L 0.22989 0.20768 " pathEditMode="relative" rAng="0" ptsTypes="AA">
                                      <p:cBhvr>
                                        <p:cTn id="82" dur="500" spd="-99900" fill="hold"/>
                                        <p:tgtEl>
                                          <p:spTgt spid="37907"/>
                                        </p:tgtEl>
                                        <p:attrNameLst>
                                          <p:attrName>ppt_x</p:attrName>
                                          <p:attrName>ppt_y</p:attrName>
                                        </p:attrNameLst>
                                      </p:cBhvr>
                                      <p:rCtr x="11500" y="10400"/>
                                    </p:animMotion>
                                  </p:childTnLst>
                                </p:cTn>
                              </p:par>
                              <p:par>
                                <p:cTn id="83" presetID="1" presetClass="entr" presetSubtype="0" fill="hold" nodeType="withEffect">
                                  <p:stCondLst>
                                    <p:cond delay="0"/>
                                  </p:stCondLst>
                                  <p:childTnLst>
                                    <p:set>
                                      <p:cBhvr>
                                        <p:cTn id="84" dur="1" fill="hold">
                                          <p:stCondLst>
                                            <p:cond delay="0"/>
                                          </p:stCondLst>
                                        </p:cTn>
                                        <p:tgtEl>
                                          <p:spTgt spid="37910"/>
                                        </p:tgtEl>
                                        <p:attrNameLst>
                                          <p:attrName>style.visibility</p:attrName>
                                        </p:attrNameLst>
                                      </p:cBhvr>
                                      <p:to>
                                        <p:strVal val="visible"/>
                                      </p:to>
                                    </p:set>
                                  </p:childTnLst>
                                </p:cTn>
                              </p:par>
                              <p:par>
                                <p:cTn id="85" presetID="63" presetClass="path" presetSubtype="0" accel="50000" decel="50000" fill="hold" nodeType="withEffect">
                                  <p:stCondLst>
                                    <p:cond delay="0"/>
                                  </p:stCondLst>
                                  <p:childTnLst>
                                    <p:animMotion origin="layout" path="M -3.68722E-6 4.37558E-6 L 0.28207 4.37558E-6 " pathEditMode="relative" rAng="0" ptsTypes="AA">
                                      <p:cBhvr>
                                        <p:cTn id="86" dur="500" spd="-99900" fill="hold"/>
                                        <p:tgtEl>
                                          <p:spTgt spid="37910"/>
                                        </p:tgtEl>
                                        <p:attrNameLst>
                                          <p:attrName>ppt_x</p:attrName>
                                          <p:attrName>ppt_y</p:attrName>
                                        </p:attrNameLst>
                                      </p:cBhvr>
                                      <p:rCtr x="14100" y="0"/>
                                    </p:animMotion>
                                  </p:childTnLst>
                                </p:cTn>
                              </p:par>
                              <p:par>
                                <p:cTn id="87" presetID="1" presetClass="entr" presetSubtype="0" fill="hold" nodeType="withEffect">
                                  <p:stCondLst>
                                    <p:cond delay="0"/>
                                  </p:stCondLst>
                                  <p:childTnLst>
                                    <p:set>
                                      <p:cBhvr>
                                        <p:cTn id="88" dur="1" fill="hold">
                                          <p:stCondLst>
                                            <p:cond delay="0"/>
                                          </p:stCondLst>
                                        </p:cTn>
                                        <p:tgtEl>
                                          <p:spTgt spid="37913"/>
                                        </p:tgtEl>
                                        <p:attrNameLst>
                                          <p:attrName>style.visibility</p:attrName>
                                        </p:attrNameLst>
                                      </p:cBhvr>
                                      <p:to>
                                        <p:strVal val="visible"/>
                                      </p:to>
                                    </p:set>
                                  </p:childTnLst>
                                </p:cTn>
                              </p:par>
                              <p:par>
                                <p:cTn id="89" presetID="63" presetClass="path" presetSubtype="0" accel="50000" decel="50000" fill="hold" nodeType="withEffect">
                                  <p:stCondLst>
                                    <p:cond delay="0"/>
                                  </p:stCondLst>
                                  <p:childTnLst>
                                    <p:animMotion origin="layout" path="M 3.5311E-6 2.91397E-6 L 0.22989 -0.20282 " pathEditMode="relative" rAng="0" ptsTypes="AA">
                                      <p:cBhvr>
                                        <p:cTn id="90" dur="500" spd="-99900" fill="hold"/>
                                        <p:tgtEl>
                                          <p:spTgt spid="37913"/>
                                        </p:tgtEl>
                                        <p:attrNameLst>
                                          <p:attrName>ppt_x</p:attrName>
                                          <p:attrName>ppt_y</p:attrName>
                                        </p:attrNameLst>
                                      </p:cBhvr>
                                      <p:rCtr x="11500" y="-10100"/>
                                    </p:animMotion>
                                  </p:childTnLst>
                                </p:cTn>
                              </p:par>
                            </p:childTnLst>
                          </p:cTn>
                        </p:par>
                        <p:par>
                          <p:cTn id="91" fill="hold">
                            <p:stCondLst>
                              <p:cond delay="4980"/>
                            </p:stCondLst>
                            <p:childTnLst>
                              <p:par>
                                <p:cTn id="92" presetID="22" presetClass="entr" presetSubtype="8" fill="hold" nodeType="afterEffect">
                                  <p:stCondLst>
                                    <p:cond delay="0"/>
                                  </p:stCondLst>
                                  <p:childTnLst>
                                    <p:set>
                                      <p:cBhvr>
                                        <p:cTn id="93" dur="1" fill="hold">
                                          <p:stCondLst>
                                            <p:cond delay="0"/>
                                          </p:stCondLst>
                                        </p:cTn>
                                        <p:tgtEl>
                                          <p:spTgt spid="37895"/>
                                        </p:tgtEl>
                                        <p:attrNameLst>
                                          <p:attrName>style.visibility</p:attrName>
                                        </p:attrNameLst>
                                      </p:cBhvr>
                                      <p:to>
                                        <p:strVal val="visible"/>
                                      </p:to>
                                    </p:set>
                                    <p:animEffect transition="in" filter="wipe(left)">
                                      <p:cBhvr>
                                        <p:cTn id="94" dur="500"/>
                                        <p:tgtEl>
                                          <p:spTgt spid="37895"/>
                                        </p:tgtEl>
                                      </p:cBhvr>
                                    </p:animEffect>
                                  </p:childTnLst>
                                </p:cTn>
                              </p:par>
                              <p:par>
                                <p:cTn id="95" presetID="22" presetClass="entr" presetSubtype="8" fill="hold" nodeType="withEffect">
                                  <p:stCondLst>
                                    <p:cond delay="0"/>
                                  </p:stCondLst>
                                  <p:childTnLst>
                                    <p:set>
                                      <p:cBhvr>
                                        <p:cTn id="96" dur="1" fill="hold">
                                          <p:stCondLst>
                                            <p:cond delay="0"/>
                                          </p:stCondLst>
                                        </p:cTn>
                                        <p:tgtEl>
                                          <p:spTgt spid="37896"/>
                                        </p:tgtEl>
                                        <p:attrNameLst>
                                          <p:attrName>style.visibility</p:attrName>
                                        </p:attrNameLst>
                                      </p:cBhvr>
                                      <p:to>
                                        <p:strVal val="visible"/>
                                      </p:to>
                                    </p:set>
                                    <p:animEffect transition="in" filter="wipe(left)">
                                      <p:cBhvr>
                                        <p:cTn id="97" dur="500"/>
                                        <p:tgtEl>
                                          <p:spTgt spid="37896"/>
                                        </p:tgtEl>
                                      </p:cBhvr>
                                    </p:animEffect>
                                  </p:childTnLst>
                                </p:cTn>
                              </p:par>
                              <p:par>
                                <p:cTn id="98" presetID="22" presetClass="entr" presetSubtype="8" fill="hold" nodeType="withEffect">
                                  <p:stCondLst>
                                    <p:cond delay="0"/>
                                  </p:stCondLst>
                                  <p:childTnLst>
                                    <p:set>
                                      <p:cBhvr>
                                        <p:cTn id="99" dur="1" fill="hold">
                                          <p:stCondLst>
                                            <p:cond delay="0"/>
                                          </p:stCondLst>
                                        </p:cTn>
                                        <p:tgtEl>
                                          <p:spTgt spid="37897"/>
                                        </p:tgtEl>
                                        <p:attrNameLst>
                                          <p:attrName>style.visibility</p:attrName>
                                        </p:attrNameLst>
                                      </p:cBhvr>
                                      <p:to>
                                        <p:strVal val="visible"/>
                                      </p:to>
                                    </p:set>
                                    <p:animEffect transition="in" filter="wipe(left)">
                                      <p:cBhvr>
                                        <p:cTn id="100" dur="500"/>
                                        <p:tgtEl>
                                          <p:spTgt spid="37897"/>
                                        </p:tgtEl>
                                      </p:cBhvr>
                                    </p:animEffect>
                                  </p:childTnLst>
                                </p:cTn>
                              </p:par>
                            </p:childTnLst>
                          </p:cTn>
                        </p:par>
                        <p:par>
                          <p:cTn id="101" fill="hold">
                            <p:stCondLst>
                              <p:cond delay="5480"/>
                            </p:stCondLst>
                            <p:childTnLst>
                              <p:par>
                                <p:cTn id="102" presetID="22" presetClass="entr" presetSubtype="2" fill="hold" grpId="0" nodeType="afterEffect">
                                  <p:stCondLst>
                                    <p:cond delay="0"/>
                                  </p:stCondLst>
                                  <p:childTnLst>
                                    <p:set>
                                      <p:cBhvr>
                                        <p:cTn id="103" dur="1" fill="hold">
                                          <p:stCondLst>
                                            <p:cond delay="0"/>
                                          </p:stCondLst>
                                        </p:cTn>
                                        <p:tgtEl>
                                          <p:spTgt spid="37901"/>
                                        </p:tgtEl>
                                        <p:attrNameLst>
                                          <p:attrName>style.visibility</p:attrName>
                                        </p:attrNameLst>
                                      </p:cBhvr>
                                      <p:to>
                                        <p:strVal val="visible"/>
                                      </p:to>
                                    </p:set>
                                    <p:animEffect transition="in" filter="wipe(right)">
                                      <p:cBhvr>
                                        <p:cTn id="104" dur="500"/>
                                        <p:tgtEl>
                                          <p:spTgt spid="37901"/>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37902"/>
                                        </p:tgtEl>
                                        <p:attrNameLst>
                                          <p:attrName>style.visibility</p:attrName>
                                        </p:attrNameLst>
                                      </p:cBhvr>
                                      <p:to>
                                        <p:strVal val="visible"/>
                                      </p:to>
                                    </p:set>
                                    <p:animEffect transition="in" filter="wipe(right)">
                                      <p:cBhvr>
                                        <p:cTn id="107" dur="500"/>
                                        <p:tgtEl>
                                          <p:spTgt spid="37902"/>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37903"/>
                                        </p:tgtEl>
                                        <p:attrNameLst>
                                          <p:attrName>style.visibility</p:attrName>
                                        </p:attrNameLst>
                                      </p:cBhvr>
                                      <p:to>
                                        <p:strVal val="visible"/>
                                      </p:to>
                                    </p:set>
                                    <p:animEffect transition="in" filter="wipe(right)">
                                      <p:cBhvr>
                                        <p:cTn id="110" dur="500"/>
                                        <p:tgtEl>
                                          <p:spTgt spid="3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3" grpId="0" animBg="1"/>
      <p:bldP spid="37894" grpId="0" animBg="1"/>
      <p:bldP spid="37901" grpId="0"/>
      <p:bldP spid="37902" grpId="0"/>
      <p:bldP spid="37903" grpId="0"/>
      <p:bldP spid="37904" grpId="0"/>
      <p:bldP spid="37905" grpId="0"/>
      <p:bldP spid="37906" grpId="0"/>
      <p:bldP spid="37925" grpId="0" animBg="1"/>
      <p:bldP spid="37926" grpId="0" animBg="1"/>
      <p:bldP spid="379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8915"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8916"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8917" name="Freeform 6"/>
          <p:cNvSpPr>
            <a:spLocks noEditPoints="1"/>
          </p:cNvSpPr>
          <p:nvPr/>
        </p:nvSpPr>
        <p:spPr>
          <a:xfrm>
            <a:off x="3362325" y="1773238"/>
            <a:ext cx="5654675" cy="4410075"/>
          </a:xfrm>
          <a:custGeom>
            <a:avLst/>
            <a:gdLst/>
            <a:ahLst/>
            <a:cxnLst>
              <a:cxn ang="0">
                <a:pos x="1979054333" y="2147483647"/>
              </a:cxn>
              <a:cxn ang="0">
                <a:pos x="1660616323" y="2147483647"/>
              </a:cxn>
              <a:cxn ang="0">
                <a:pos x="1343493844" y="2147483647"/>
              </a:cxn>
              <a:cxn ang="0">
                <a:pos x="2147483647" y="2147483647"/>
              </a:cxn>
              <a:cxn ang="0">
                <a:pos x="2147483647" y="2147483647"/>
              </a:cxn>
              <a:cxn ang="0">
                <a:pos x="2147483647" y="988603982"/>
              </a:cxn>
              <a:cxn ang="0">
                <a:pos x="2147483647" y="1633632617"/>
              </a:cxn>
              <a:cxn ang="0">
                <a:pos x="2147483647" y="1758688585"/>
              </a:cxn>
              <a:cxn ang="0">
                <a:pos x="2147483647" y="1633632617"/>
              </a:cxn>
              <a:cxn ang="0">
                <a:pos x="2147483647" y="1633632617"/>
              </a:cxn>
              <a:cxn ang="0">
                <a:pos x="2147483647" y="348183372"/>
              </a:cxn>
              <a:cxn ang="0">
                <a:pos x="2147483647" y="201406405"/>
              </a:cxn>
              <a:cxn ang="0">
                <a:pos x="2147483647" y="238265741"/>
              </a:cxn>
              <a:cxn ang="0">
                <a:pos x="2147483647" y="503516825"/>
              </a:cxn>
              <a:cxn ang="0">
                <a:pos x="2147483647" y="419268653"/>
              </a:cxn>
              <a:cxn ang="0">
                <a:pos x="2147483647" y="270517051"/>
              </a:cxn>
              <a:cxn ang="0">
                <a:pos x="2147483647" y="210621645"/>
              </a:cxn>
              <a:cxn ang="0">
                <a:pos x="2147483647" y="0"/>
              </a:cxn>
              <a:cxn ang="0">
                <a:pos x="2050769433" y="210621645"/>
              </a:cxn>
              <a:cxn ang="0">
                <a:pos x="2147483647" y="270517051"/>
              </a:cxn>
              <a:cxn ang="0">
                <a:pos x="2109325166" y="419268653"/>
              </a:cxn>
              <a:cxn ang="0">
                <a:pos x="2147483647" y="419268653"/>
              </a:cxn>
              <a:cxn ang="0">
                <a:pos x="2147483647" y="596322294"/>
              </a:cxn>
              <a:cxn ang="0">
                <a:pos x="817807777" y="917519511"/>
              </a:cxn>
              <a:cxn ang="0">
                <a:pos x="663851708" y="953720094"/>
              </a:cxn>
              <a:cxn ang="0">
                <a:pos x="526344643" y="1186719867"/>
              </a:cxn>
              <a:cxn ang="0">
                <a:pos x="76320269" y="2147483647"/>
              </a:cxn>
              <a:cxn ang="0">
                <a:pos x="0" y="2147483647"/>
              </a:cxn>
              <a:cxn ang="0">
                <a:pos x="1565216798" y="2147483647"/>
              </a:cxn>
              <a:cxn ang="0">
                <a:pos x="1482975016" y="2147483647"/>
              </a:cxn>
              <a:cxn ang="0">
                <a:pos x="2131694872" y="1047183504"/>
              </a:cxn>
              <a:cxn ang="0">
                <a:pos x="2147483647" y="487061793"/>
              </a:cxn>
              <a:cxn ang="0">
                <a:pos x="2147483647" y="1633632617"/>
              </a:cxn>
              <a:cxn ang="0">
                <a:pos x="2147483647" y="1633632617"/>
              </a:cxn>
              <a:cxn ang="0">
                <a:pos x="2147483647" y="487061793"/>
              </a:cxn>
              <a:cxn ang="0">
                <a:pos x="721749675" y="1171581530"/>
              </a:cxn>
              <a:cxn ang="0">
                <a:pos x="1421787410" y="2147483647"/>
              </a:cxn>
              <a:cxn ang="0">
                <a:pos x="182905053" y="2147483647"/>
              </a:cxn>
              <a:cxn ang="0">
                <a:pos x="721749675" y="1171581530"/>
              </a:cxn>
              <a:cxn ang="0">
                <a:pos x="2147483647" y="641737304"/>
              </a:cxn>
              <a:cxn ang="0">
                <a:pos x="2147483647" y="760870175"/>
              </a:cxn>
              <a:cxn ang="0">
                <a:pos x="2147483647" y="641737304"/>
              </a:cxn>
            </a:cxnLst>
            <a:rect l="0" t="0" r="0" b="0"/>
            <a:pathLst>
              <a:path w="6972" h="5436">
                <a:moveTo>
                  <a:pt x="3240" y="1591"/>
                </a:moveTo>
                <a:cubicBezTo>
                  <a:pt x="3163" y="2598"/>
                  <a:pt x="3094" y="3606"/>
                  <a:pt x="3008" y="4612"/>
                </a:cubicBezTo>
                <a:lnTo>
                  <a:pt x="2524" y="4612"/>
                </a:lnTo>
                <a:lnTo>
                  <a:pt x="2524" y="5002"/>
                </a:lnTo>
                <a:cubicBezTo>
                  <a:pt x="2347" y="5065"/>
                  <a:pt x="2184" y="5146"/>
                  <a:pt x="2042" y="5247"/>
                </a:cubicBezTo>
                <a:cubicBezTo>
                  <a:pt x="2042" y="5310"/>
                  <a:pt x="2042" y="5373"/>
                  <a:pt x="2042" y="5436"/>
                </a:cubicBezTo>
                <a:cubicBezTo>
                  <a:pt x="3038" y="5436"/>
                  <a:pt x="4034" y="5436"/>
                  <a:pt x="5030" y="5436"/>
                </a:cubicBezTo>
                <a:cubicBezTo>
                  <a:pt x="5030" y="5373"/>
                  <a:pt x="5030" y="5310"/>
                  <a:pt x="5030" y="5247"/>
                </a:cubicBezTo>
                <a:cubicBezTo>
                  <a:pt x="4880" y="5129"/>
                  <a:pt x="4687" y="5036"/>
                  <a:pt x="4469" y="4968"/>
                </a:cubicBezTo>
                <a:lnTo>
                  <a:pt x="4469" y="4612"/>
                </a:lnTo>
                <a:lnTo>
                  <a:pt x="3979" y="4612"/>
                </a:lnTo>
                <a:lnTo>
                  <a:pt x="3740" y="1502"/>
                </a:lnTo>
                <a:cubicBezTo>
                  <a:pt x="4316" y="1275"/>
                  <a:pt x="4951" y="1027"/>
                  <a:pt x="5553" y="786"/>
                </a:cubicBezTo>
                <a:lnTo>
                  <a:pt x="4709" y="2482"/>
                </a:lnTo>
                <a:lnTo>
                  <a:pt x="4593" y="2482"/>
                </a:lnTo>
                <a:cubicBezTo>
                  <a:pt x="4593" y="2545"/>
                  <a:pt x="4593" y="2609"/>
                  <a:pt x="4593" y="2672"/>
                </a:cubicBezTo>
                <a:cubicBezTo>
                  <a:pt x="5235" y="3244"/>
                  <a:pt x="6441" y="3195"/>
                  <a:pt x="6972" y="2672"/>
                </a:cubicBezTo>
                <a:cubicBezTo>
                  <a:pt x="6972" y="2609"/>
                  <a:pt x="6972" y="2545"/>
                  <a:pt x="6972" y="2482"/>
                </a:cubicBezTo>
                <a:lnTo>
                  <a:pt x="6877" y="2482"/>
                </a:lnTo>
                <a:lnTo>
                  <a:pt x="6847" y="2482"/>
                </a:lnTo>
                <a:lnTo>
                  <a:pt x="5906" y="644"/>
                </a:lnTo>
                <a:cubicBezTo>
                  <a:pt x="6002" y="606"/>
                  <a:pt x="6097" y="567"/>
                  <a:pt x="6189" y="529"/>
                </a:cubicBezTo>
                <a:lnTo>
                  <a:pt x="6121" y="241"/>
                </a:lnTo>
                <a:lnTo>
                  <a:pt x="5844" y="306"/>
                </a:lnTo>
                <a:lnTo>
                  <a:pt x="5766" y="471"/>
                </a:lnTo>
                <a:lnTo>
                  <a:pt x="5610" y="362"/>
                </a:lnTo>
                <a:lnTo>
                  <a:pt x="3687" y="813"/>
                </a:lnTo>
                <a:lnTo>
                  <a:pt x="3684" y="765"/>
                </a:lnTo>
                <a:lnTo>
                  <a:pt x="3674" y="637"/>
                </a:lnTo>
                <a:lnTo>
                  <a:pt x="3763" y="637"/>
                </a:lnTo>
                <a:lnTo>
                  <a:pt x="3763" y="411"/>
                </a:lnTo>
                <a:lnTo>
                  <a:pt x="3648" y="411"/>
                </a:lnTo>
                <a:lnTo>
                  <a:pt x="3648" y="320"/>
                </a:lnTo>
                <a:lnTo>
                  <a:pt x="3851" y="320"/>
                </a:lnTo>
                <a:lnTo>
                  <a:pt x="3667" y="160"/>
                </a:lnTo>
                <a:lnTo>
                  <a:pt x="3484" y="0"/>
                </a:lnTo>
                <a:lnTo>
                  <a:pt x="3300" y="160"/>
                </a:lnTo>
                <a:lnTo>
                  <a:pt x="3117" y="320"/>
                </a:lnTo>
                <a:lnTo>
                  <a:pt x="3328" y="320"/>
                </a:lnTo>
                <a:lnTo>
                  <a:pt x="3328" y="411"/>
                </a:lnTo>
                <a:lnTo>
                  <a:pt x="3206" y="411"/>
                </a:lnTo>
                <a:lnTo>
                  <a:pt x="3206" y="637"/>
                </a:lnTo>
                <a:lnTo>
                  <a:pt x="3260" y="637"/>
                </a:lnTo>
                <a:lnTo>
                  <a:pt x="3313" y="637"/>
                </a:lnTo>
                <a:lnTo>
                  <a:pt x="3304" y="754"/>
                </a:lnTo>
                <a:lnTo>
                  <a:pt x="3293" y="906"/>
                </a:lnTo>
                <a:lnTo>
                  <a:pt x="3288" y="907"/>
                </a:lnTo>
                <a:lnTo>
                  <a:pt x="1243" y="1394"/>
                </a:lnTo>
                <a:lnTo>
                  <a:pt x="1153" y="1562"/>
                </a:lnTo>
                <a:lnTo>
                  <a:pt x="1009" y="1449"/>
                </a:lnTo>
                <a:lnTo>
                  <a:pt x="732" y="1515"/>
                </a:lnTo>
                <a:lnTo>
                  <a:pt x="800" y="1803"/>
                </a:lnTo>
                <a:cubicBezTo>
                  <a:pt x="867" y="1798"/>
                  <a:pt x="934" y="1793"/>
                  <a:pt x="1000" y="1788"/>
                </a:cubicBezTo>
                <a:lnTo>
                  <a:pt x="116" y="3564"/>
                </a:lnTo>
                <a:lnTo>
                  <a:pt x="0" y="3564"/>
                </a:lnTo>
                <a:cubicBezTo>
                  <a:pt x="0" y="3627"/>
                  <a:pt x="0" y="3691"/>
                  <a:pt x="0" y="3754"/>
                </a:cubicBezTo>
                <a:cubicBezTo>
                  <a:pt x="642" y="4326"/>
                  <a:pt x="1848" y="4277"/>
                  <a:pt x="2379" y="3754"/>
                </a:cubicBezTo>
                <a:cubicBezTo>
                  <a:pt x="2379" y="3691"/>
                  <a:pt x="2379" y="3627"/>
                  <a:pt x="2379" y="3564"/>
                </a:cubicBezTo>
                <a:lnTo>
                  <a:pt x="2284" y="3564"/>
                </a:lnTo>
                <a:lnTo>
                  <a:pt x="2254" y="3564"/>
                </a:lnTo>
                <a:lnTo>
                  <a:pt x="1331" y="1761"/>
                </a:lnTo>
                <a:cubicBezTo>
                  <a:pt x="1967" y="1707"/>
                  <a:pt x="2604" y="1648"/>
                  <a:pt x="3240" y="1591"/>
                </a:cubicBezTo>
                <a:close/>
                <a:moveTo>
                  <a:pt x="5669" y="740"/>
                </a:moveTo>
                <a:lnTo>
                  <a:pt x="5669" y="740"/>
                </a:lnTo>
                <a:cubicBezTo>
                  <a:pt x="5723" y="718"/>
                  <a:pt x="5776" y="697"/>
                  <a:pt x="5829" y="675"/>
                </a:cubicBezTo>
                <a:lnTo>
                  <a:pt x="6754" y="2482"/>
                </a:lnTo>
                <a:lnTo>
                  <a:pt x="6684" y="2482"/>
                </a:lnTo>
                <a:lnTo>
                  <a:pt x="4871" y="2482"/>
                </a:lnTo>
                <a:lnTo>
                  <a:pt x="4801" y="2482"/>
                </a:lnTo>
                <a:lnTo>
                  <a:pt x="5669" y="740"/>
                </a:lnTo>
                <a:close/>
                <a:moveTo>
                  <a:pt x="1097" y="1780"/>
                </a:moveTo>
                <a:lnTo>
                  <a:pt x="1097" y="1780"/>
                </a:lnTo>
                <a:cubicBezTo>
                  <a:pt x="1145" y="1776"/>
                  <a:pt x="1193" y="1772"/>
                  <a:pt x="1242" y="1768"/>
                </a:cubicBezTo>
                <a:lnTo>
                  <a:pt x="2161" y="3564"/>
                </a:lnTo>
                <a:lnTo>
                  <a:pt x="2091" y="3564"/>
                </a:lnTo>
                <a:lnTo>
                  <a:pt x="278" y="3564"/>
                </a:lnTo>
                <a:lnTo>
                  <a:pt x="208" y="3564"/>
                </a:lnTo>
                <a:lnTo>
                  <a:pt x="1097" y="1780"/>
                </a:lnTo>
                <a:close/>
                <a:moveTo>
                  <a:pt x="3489" y="975"/>
                </a:moveTo>
                <a:lnTo>
                  <a:pt x="3489" y="975"/>
                </a:lnTo>
                <a:cubicBezTo>
                  <a:pt x="3539" y="975"/>
                  <a:pt x="3579" y="1015"/>
                  <a:pt x="3579" y="1066"/>
                </a:cubicBezTo>
                <a:cubicBezTo>
                  <a:pt x="3579" y="1116"/>
                  <a:pt x="3539" y="1156"/>
                  <a:pt x="3489" y="1156"/>
                </a:cubicBezTo>
                <a:cubicBezTo>
                  <a:pt x="3438" y="1156"/>
                  <a:pt x="3398" y="1116"/>
                  <a:pt x="3398" y="1066"/>
                </a:cubicBezTo>
                <a:cubicBezTo>
                  <a:pt x="3398" y="1015"/>
                  <a:pt x="3438" y="975"/>
                  <a:pt x="3489" y="975"/>
                </a:cubicBezTo>
                <a:close/>
              </a:path>
            </a:pathLst>
          </a:custGeom>
          <a:solidFill>
            <a:schemeClr val="bg1">
              <a:alpha val="100000"/>
            </a:schemeClr>
          </a:solidFill>
          <a:ln w="9525">
            <a:noFill/>
          </a:ln>
        </p:spPr>
        <p:txBody>
          <a:bodyPr/>
          <a:lstStyle/>
          <a:p>
            <a:endParaRPr lang="zh-CN" altLang="en-US"/>
          </a:p>
        </p:txBody>
      </p:sp>
      <p:sp>
        <p:nvSpPr>
          <p:cNvPr id="38918" name="TextBox 36"/>
          <p:cNvSpPr txBox="1"/>
          <p:nvPr/>
        </p:nvSpPr>
        <p:spPr>
          <a:xfrm>
            <a:off x="874713" y="2401888"/>
            <a:ext cx="1760537"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8919" name="TextBox 37"/>
          <p:cNvSpPr txBox="1"/>
          <p:nvPr/>
        </p:nvSpPr>
        <p:spPr>
          <a:xfrm>
            <a:off x="800100" y="2830513"/>
            <a:ext cx="2592388" cy="120015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8920" name="TextBox 38"/>
          <p:cNvSpPr txBox="1"/>
          <p:nvPr/>
        </p:nvSpPr>
        <p:spPr>
          <a:xfrm>
            <a:off x="8477250" y="4295775"/>
            <a:ext cx="1760538"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添加标题</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38921" name="TextBox 39"/>
          <p:cNvSpPr txBox="1"/>
          <p:nvPr/>
        </p:nvSpPr>
        <p:spPr>
          <a:xfrm>
            <a:off x="8402638" y="4724400"/>
            <a:ext cx="2592387" cy="1201738"/>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914"/>
                                        </p:tgtEl>
                                        <p:attrNameLst>
                                          <p:attrName>style.visibility</p:attrName>
                                        </p:attrNameLst>
                                      </p:cBhvr>
                                      <p:to>
                                        <p:strVal val="visible"/>
                                      </p:to>
                                    </p:set>
                                    <p:anim calcmode="lin" valueType="num">
                                      <p:cBhvr>
                                        <p:cTn id="7" dur="3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8914"/>
                                        </p:tgtEl>
                                        <p:attrNameLst>
                                          <p:attrName>ppt_y</p:attrName>
                                        </p:attrNameLst>
                                      </p:cBhvr>
                                      <p:tavLst>
                                        <p:tav tm="0">
                                          <p:val>
                                            <p:strVal val="#ppt_y"/>
                                          </p:val>
                                        </p:tav>
                                        <p:tav tm="100000">
                                          <p:val>
                                            <p:strVal val="#ppt_y"/>
                                          </p:val>
                                        </p:tav>
                                      </p:tavLst>
                                    </p:anim>
                                    <p:anim calcmode="lin" valueType="num">
                                      <p:cBhvr>
                                        <p:cTn id="9" dur="3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8914"/>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8915"/>
                                        </p:tgtEl>
                                        <p:attrNameLst>
                                          <p:attrName>style.visibility</p:attrName>
                                        </p:attrNameLst>
                                      </p:cBhvr>
                                      <p:to>
                                        <p:strVal val="visible"/>
                                      </p:to>
                                    </p:set>
                                    <p:animEffect transition="in" filter="wipe(left)">
                                      <p:cBhvr>
                                        <p:cTn id="15" dur="300"/>
                                        <p:tgtEl>
                                          <p:spTgt spid="38915"/>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8916"/>
                                        </p:tgtEl>
                                        <p:attrNameLst>
                                          <p:attrName>style.visibility</p:attrName>
                                        </p:attrNameLst>
                                      </p:cBhvr>
                                      <p:to>
                                        <p:strVal val="visible"/>
                                      </p:to>
                                    </p:set>
                                    <p:anim calcmode="lin" valueType="num">
                                      <p:cBhvr additive="base">
                                        <p:cTn id="19" dur="500" fill="hold"/>
                                        <p:tgtEl>
                                          <p:spTgt spid="38916"/>
                                        </p:tgtEl>
                                        <p:attrNameLst>
                                          <p:attrName>ppt_x</p:attrName>
                                        </p:attrNameLst>
                                      </p:cBhvr>
                                      <p:tavLst>
                                        <p:tav tm="0">
                                          <p:val>
                                            <p:strVal val="1+#ppt_w/2"/>
                                          </p:val>
                                        </p:tav>
                                        <p:tav tm="100000">
                                          <p:val>
                                            <p:strVal val="#ppt_x"/>
                                          </p:val>
                                        </p:tav>
                                      </p:tavLst>
                                    </p:anim>
                                    <p:anim calcmode="lin" valueType="num">
                                      <p:cBhvr additive="base">
                                        <p:cTn id="20" dur="500" fill="hold"/>
                                        <p:tgtEl>
                                          <p:spTgt spid="38916"/>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42" presetClass="entr" presetSubtype="0" fill="hold" nodeType="afterEffect">
                                  <p:stCondLst>
                                    <p:cond delay="0"/>
                                  </p:stCondLst>
                                  <p:childTnLst>
                                    <p:set>
                                      <p:cBhvr>
                                        <p:cTn id="23" dur="1" fill="hold">
                                          <p:stCondLst>
                                            <p:cond delay="0"/>
                                          </p:stCondLst>
                                        </p:cTn>
                                        <p:tgtEl>
                                          <p:spTgt spid="38917"/>
                                        </p:tgtEl>
                                        <p:attrNameLst>
                                          <p:attrName>style.visibility</p:attrName>
                                        </p:attrNameLst>
                                      </p:cBhvr>
                                      <p:to>
                                        <p:strVal val="visible"/>
                                      </p:to>
                                    </p:set>
                                    <p:animEffect transition="in" filter="fade">
                                      <p:cBhvr>
                                        <p:cTn id="24" dur="1000"/>
                                        <p:tgtEl>
                                          <p:spTgt spid="38917"/>
                                        </p:tgtEl>
                                      </p:cBhvr>
                                    </p:animEffect>
                                    <p:anim calcmode="lin" valueType="num">
                                      <p:cBhvr>
                                        <p:cTn id="25" dur="1000" fill="hold"/>
                                        <p:tgtEl>
                                          <p:spTgt spid="38917"/>
                                        </p:tgtEl>
                                        <p:attrNameLst>
                                          <p:attrName>ppt_x</p:attrName>
                                        </p:attrNameLst>
                                      </p:cBhvr>
                                      <p:tavLst>
                                        <p:tav tm="0">
                                          <p:val>
                                            <p:strVal val="#ppt_x"/>
                                          </p:val>
                                        </p:tav>
                                        <p:tav tm="100000">
                                          <p:val>
                                            <p:strVal val="#ppt_x"/>
                                          </p:val>
                                        </p:tav>
                                      </p:tavLst>
                                    </p:anim>
                                    <p:anim calcmode="lin" valueType="num">
                                      <p:cBhvr>
                                        <p:cTn id="26" dur="1000" fill="hold"/>
                                        <p:tgtEl>
                                          <p:spTgt spid="38917"/>
                                        </p:tgtEl>
                                        <p:attrNameLst>
                                          <p:attrName>ppt_y</p:attrName>
                                        </p:attrNameLst>
                                      </p:cBhvr>
                                      <p:tavLst>
                                        <p:tav tm="0">
                                          <p:val>
                                            <p:strVal val="#ppt_y+.1"/>
                                          </p:val>
                                        </p:tav>
                                        <p:tav tm="100000">
                                          <p:val>
                                            <p:strVal val="#ppt_y"/>
                                          </p:val>
                                        </p:tav>
                                      </p:tavLst>
                                    </p:anim>
                                  </p:childTnLst>
                                </p:cTn>
                              </p:par>
                            </p:childTnLst>
                          </p:cTn>
                        </p:par>
                        <p:par>
                          <p:cTn id="27" fill="hold">
                            <p:stCondLst>
                              <p:cond delay="2480"/>
                            </p:stCondLst>
                            <p:childTnLst>
                              <p:par>
                                <p:cTn id="28" presetID="31" presetClass="entr" presetSubtype="0" fill="hold" grpId="0" nodeType="afterEffect">
                                  <p:stCondLst>
                                    <p:cond delay="0"/>
                                  </p:stCondLst>
                                  <p:childTnLst>
                                    <p:set>
                                      <p:cBhvr>
                                        <p:cTn id="29" dur="1" fill="hold">
                                          <p:stCondLst>
                                            <p:cond delay="0"/>
                                          </p:stCondLst>
                                        </p:cTn>
                                        <p:tgtEl>
                                          <p:spTgt spid="38918"/>
                                        </p:tgtEl>
                                        <p:attrNameLst>
                                          <p:attrName>style.visibility</p:attrName>
                                        </p:attrNameLst>
                                      </p:cBhvr>
                                      <p:to>
                                        <p:strVal val="visible"/>
                                      </p:to>
                                    </p:set>
                                    <p:anim calcmode="lin" valueType="num">
                                      <p:cBhvr>
                                        <p:cTn id="30" dur="500" fill="hold"/>
                                        <p:tgtEl>
                                          <p:spTgt spid="38918"/>
                                        </p:tgtEl>
                                        <p:attrNameLst>
                                          <p:attrName>ppt_w</p:attrName>
                                        </p:attrNameLst>
                                      </p:cBhvr>
                                      <p:tavLst>
                                        <p:tav tm="0">
                                          <p:val>
                                            <p:fltVal val="0"/>
                                          </p:val>
                                        </p:tav>
                                        <p:tav tm="100000">
                                          <p:val>
                                            <p:strVal val="#ppt_w"/>
                                          </p:val>
                                        </p:tav>
                                      </p:tavLst>
                                    </p:anim>
                                    <p:anim calcmode="lin" valueType="num">
                                      <p:cBhvr>
                                        <p:cTn id="31" dur="500" fill="hold"/>
                                        <p:tgtEl>
                                          <p:spTgt spid="38918"/>
                                        </p:tgtEl>
                                        <p:attrNameLst>
                                          <p:attrName>ppt_h</p:attrName>
                                        </p:attrNameLst>
                                      </p:cBhvr>
                                      <p:tavLst>
                                        <p:tav tm="0">
                                          <p:val>
                                            <p:fltVal val="0"/>
                                          </p:val>
                                        </p:tav>
                                        <p:tav tm="100000">
                                          <p:val>
                                            <p:strVal val="#ppt_h"/>
                                          </p:val>
                                        </p:tav>
                                      </p:tavLst>
                                    </p:anim>
                                    <p:anim calcmode="lin" valueType="num">
                                      <p:cBhvr>
                                        <p:cTn id="32" dur="500" fill="hold"/>
                                        <p:tgtEl>
                                          <p:spTgt spid="38918"/>
                                        </p:tgtEl>
                                        <p:attrNameLst>
                                          <p:attrName>style.rotation</p:attrName>
                                        </p:attrNameLst>
                                      </p:cBhvr>
                                      <p:tavLst>
                                        <p:tav tm="0">
                                          <p:val>
                                            <p:fltVal val="90"/>
                                          </p:val>
                                        </p:tav>
                                        <p:tav tm="100000">
                                          <p:val>
                                            <p:fltVal val="0"/>
                                          </p:val>
                                        </p:tav>
                                      </p:tavLst>
                                    </p:anim>
                                    <p:animEffect transition="in" filter="fade">
                                      <p:cBhvr>
                                        <p:cTn id="33" dur="500"/>
                                        <p:tgtEl>
                                          <p:spTgt spid="38918"/>
                                        </p:tgtEl>
                                      </p:cBhvr>
                                    </p:animEffect>
                                  </p:childTnLst>
                                </p:cTn>
                              </p:par>
                            </p:childTnLst>
                          </p:cTn>
                        </p:par>
                        <p:par>
                          <p:cTn id="34" fill="hold">
                            <p:stCondLst>
                              <p:cond delay="2980"/>
                            </p:stCondLst>
                            <p:childTnLst>
                              <p:par>
                                <p:cTn id="35" presetID="22" presetClass="entr" presetSubtype="1" fill="hold" grpId="0" nodeType="afterEffect">
                                  <p:stCondLst>
                                    <p:cond delay="0"/>
                                  </p:stCondLst>
                                  <p:childTnLst>
                                    <p:set>
                                      <p:cBhvr>
                                        <p:cTn id="36" dur="1" fill="hold">
                                          <p:stCondLst>
                                            <p:cond delay="0"/>
                                          </p:stCondLst>
                                        </p:cTn>
                                        <p:tgtEl>
                                          <p:spTgt spid="38919"/>
                                        </p:tgtEl>
                                        <p:attrNameLst>
                                          <p:attrName>style.visibility</p:attrName>
                                        </p:attrNameLst>
                                      </p:cBhvr>
                                      <p:to>
                                        <p:strVal val="visible"/>
                                      </p:to>
                                    </p:set>
                                    <p:animEffect transition="in" filter="wipe(up)">
                                      <p:cBhvr>
                                        <p:cTn id="37" dur="500"/>
                                        <p:tgtEl>
                                          <p:spTgt spid="38919"/>
                                        </p:tgtEl>
                                      </p:cBhvr>
                                    </p:animEffect>
                                  </p:childTnLst>
                                </p:cTn>
                              </p:par>
                            </p:childTnLst>
                          </p:cTn>
                        </p:par>
                        <p:par>
                          <p:cTn id="38" fill="hold">
                            <p:stCondLst>
                              <p:cond delay="3480"/>
                            </p:stCondLst>
                            <p:childTnLst>
                              <p:par>
                                <p:cTn id="39" presetID="31" presetClass="entr" presetSubtype="0" fill="hold" grpId="0" nodeType="afterEffect">
                                  <p:stCondLst>
                                    <p:cond delay="0"/>
                                  </p:stCondLst>
                                  <p:childTnLst>
                                    <p:set>
                                      <p:cBhvr>
                                        <p:cTn id="40" dur="1" fill="hold">
                                          <p:stCondLst>
                                            <p:cond delay="0"/>
                                          </p:stCondLst>
                                        </p:cTn>
                                        <p:tgtEl>
                                          <p:spTgt spid="38920"/>
                                        </p:tgtEl>
                                        <p:attrNameLst>
                                          <p:attrName>style.visibility</p:attrName>
                                        </p:attrNameLst>
                                      </p:cBhvr>
                                      <p:to>
                                        <p:strVal val="visible"/>
                                      </p:to>
                                    </p:set>
                                    <p:anim calcmode="lin" valueType="num">
                                      <p:cBhvr>
                                        <p:cTn id="41" dur="500" fill="hold"/>
                                        <p:tgtEl>
                                          <p:spTgt spid="38920"/>
                                        </p:tgtEl>
                                        <p:attrNameLst>
                                          <p:attrName>ppt_w</p:attrName>
                                        </p:attrNameLst>
                                      </p:cBhvr>
                                      <p:tavLst>
                                        <p:tav tm="0">
                                          <p:val>
                                            <p:fltVal val="0"/>
                                          </p:val>
                                        </p:tav>
                                        <p:tav tm="100000">
                                          <p:val>
                                            <p:strVal val="#ppt_w"/>
                                          </p:val>
                                        </p:tav>
                                      </p:tavLst>
                                    </p:anim>
                                    <p:anim calcmode="lin" valueType="num">
                                      <p:cBhvr>
                                        <p:cTn id="42" dur="500" fill="hold"/>
                                        <p:tgtEl>
                                          <p:spTgt spid="38920"/>
                                        </p:tgtEl>
                                        <p:attrNameLst>
                                          <p:attrName>ppt_h</p:attrName>
                                        </p:attrNameLst>
                                      </p:cBhvr>
                                      <p:tavLst>
                                        <p:tav tm="0">
                                          <p:val>
                                            <p:fltVal val="0"/>
                                          </p:val>
                                        </p:tav>
                                        <p:tav tm="100000">
                                          <p:val>
                                            <p:strVal val="#ppt_h"/>
                                          </p:val>
                                        </p:tav>
                                      </p:tavLst>
                                    </p:anim>
                                    <p:anim calcmode="lin" valueType="num">
                                      <p:cBhvr>
                                        <p:cTn id="43" dur="500" fill="hold"/>
                                        <p:tgtEl>
                                          <p:spTgt spid="38920"/>
                                        </p:tgtEl>
                                        <p:attrNameLst>
                                          <p:attrName>style.rotation</p:attrName>
                                        </p:attrNameLst>
                                      </p:cBhvr>
                                      <p:tavLst>
                                        <p:tav tm="0">
                                          <p:val>
                                            <p:fltVal val="90"/>
                                          </p:val>
                                        </p:tav>
                                        <p:tav tm="100000">
                                          <p:val>
                                            <p:fltVal val="0"/>
                                          </p:val>
                                        </p:tav>
                                      </p:tavLst>
                                    </p:anim>
                                    <p:animEffect transition="in" filter="fade">
                                      <p:cBhvr>
                                        <p:cTn id="44" dur="500"/>
                                        <p:tgtEl>
                                          <p:spTgt spid="38920"/>
                                        </p:tgtEl>
                                      </p:cBhvr>
                                    </p:animEffect>
                                  </p:childTnLst>
                                </p:cTn>
                              </p:par>
                            </p:childTnLst>
                          </p:cTn>
                        </p:par>
                        <p:par>
                          <p:cTn id="45" fill="hold">
                            <p:stCondLst>
                              <p:cond delay="3980"/>
                            </p:stCondLst>
                            <p:childTnLst>
                              <p:par>
                                <p:cTn id="46" presetID="22" presetClass="entr" presetSubtype="1" fill="hold" grpId="0" nodeType="afterEffect">
                                  <p:stCondLst>
                                    <p:cond delay="0"/>
                                  </p:stCondLst>
                                  <p:childTnLst>
                                    <p:set>
                                      <p:cBhvr>
                                        <p:cTn id="47" dur="1" fill="hold">
                                          <p:stCondLst>
                                            <p:cond delay="0"/>
                                          </p:stCondLst>
                                        </p:cTn>
                                        <p:tgtEl>
                                          <p:spTgt spid="38921"/>
                                        </p:tgtEl>
                                        <p:attrNameLst>
                                          <p:attrName>style.visibility</p:attrName>
                                        </p:attrNameLst>
                                      </p:cBhvr>
                                      <p:to>
                                        <p:strVal val="visible"/>
                                      </p:to>
                                    </p:set>
                                    <p:animEffect transition="in" filter="wipe(up)">
                                      <p:cBhvr>
                                        <p:cTn id="48" dur="500"/>
                                        <p:tgtEl>
                                          <p:spTgt spid="389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8" grpId="0"/>
      <p:bldP spid="38919" grpId="0"/>
      <p:bldP spid="38920" grpId="0"/>
      <p:bldP spid="389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39939"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39940"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9941" name="Freeform 6"/>
          <p:cNvSpPr/>
          <p:nvPr/>
        </p:nvSpPr>
        <p:spPr>
          <a:xfrm>
            <a:off x="1077913" y="1336675"/>
            <a:ext cx="10115550" cy="685800"/>
          </a:xfrm>
          <a:custGeom>
            <a:avLst/>
            <a:gdLst/>
            <a:ahLst/>
            <a:cxnLst>
              <a:cxn ang="0">
                <a:pos x="60069" y="0"/>
              </a:cxn>
              <a:cxn ang="0">
                <a:pos x="10055481" y="0"/>
              </a:cxn>
              <a:cxn ang="0">
                <a:pos x="10115550" y="75310"/>
              </a:cxn>
              <a:cxn ang="0">
                <a:pos x="10115550" y="611291"/>
              </a:cxn>
              <a:cxn ang="0">
                <a:pos x="10055481"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E2E1E1">
              <a:alpha val="100000"/>
            </a:srgbClr>
          </a:solidFill>
          <a:ln w="10" cap="flat" cmpd="sng">
            <a:solidFill>
              <a:schemeClr val="tx1"/>
            </a:solidFill>
            <a:prstDash val="solid"/>
            <a:headEnd type="none" w="med" len="med"/>
            <a:tailEnd type="none" w="med" len="med"/>
          </a:ln>
        </p:spPr>
        <p:txBody>
          <a:bodyPr/>
          <a:lstStyle/>
          <a:p>
            <a:endParaRPr lang="zh-CN" altLang="en-US"/>
          </a:p>
        </p:txBody>
      </p:sp>
      <p:sp>
        <p:nvSpPr>
          <p:cNvPr id="39942" name="Freeform 7"/>
          <p:cNvSpPr/>
          <p:nvPr/>
        </p:nvSpPr>
        <p:spPr>
          <a:xfrm>
            <a:off x="1077913" y="2644775"/>
            <a:ext cx="10115550" cy="685800"/>
          </a:xfrm>
          <a:custGeom>
            <a:avLst/>
            <a:gdLst/>
            <a:ahLst/>
            <a:cxnLst>
              <a:cxn ang="0">
                <a:pos x="60069" y="0"/>
              </a:cxn>
              <a:cxn ang="0">
                <a:pos x="10055481" y="0"/>
              </a:cxn>
              <a:cxn ang="0">
                <a:pos x="10115550" y="75310"/>
              </a:cxn>
              <a:cxn ang="0">
                <a:pos x="10115550" y="611291"/>
              </a:cxn>
              <a:cxn ang="0">
                <a:pos x="10055481"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E2E1E1">
              <a:alpha val="100000"/>
            </a:srgbClr>
          </a:solidFill>
          <a:ln w="10" cap="flat" cmpd="sng">
            <a:solidFill>
              <a:schemeClr val="tx1"/>
            </a:solidFill>
            <a:prstDash val="solid"/>
            <a:headEnd type="none" w="med" len="med"/>
            <a:tailEnd type="none" w="med" len="med"/>
          </a:ln>
        </p:spPr>
        <p:txBody>
          <a:bodyPr/>
          <a:lstStyle/>
          <a:p>
            <a:endParaRPr lang="zh-CN" altLang="en-US"/>
          </a:p>
        </p:txBody>
      </p:sp>
      <p:sp>
        <p:nvSpPr>
          <p:cNvPr id="39943" name="Freeform 8"/>
          <p:cNvSpPr/>
          <p:nvPr/>
        </p:nvSpPr>
        <p:spPr>
          <a:xfrm>
            <a:off x="1077913" y="3897313"/>
            <a:ext cx="10115550" cy="685800"/>
          </a:xfrm>
          <a:custGeom>
            <a:avLst/>
            <a:gdLst/>
            <a:ahLst/>
            <a:cxnLst>
              <a:cxn ang="0">
                <a:pos x="60069" y="0"/>
              </a:cxn>
              <a:cxn ang="0">
                <a:pos x="10055481" y="0"/>
              </a:cxn>
              <a:cxn ang="0">
                <a:pos x="10115550" y="74509"/>
              </a:cxn>
              <a:cxn ang="0">
                <a:pos x="10115550" y="610490"/>
              </a:cxn>
              <a:cxn ang="0">
                <a:pos x="10055481"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2E1E1">
              <a:alpha val="100000"/>
            </a:srgbClr>
          </a:solidFill>
          <a:ln w="10" cap="flat" cmpd="sng">
            <a:solidFill>
              <a:schemeClr val="tx1"/>
            </a:solidFill>
            <a:prstDash val="solid"/>
            <a:headEnd type="none" w="med" len="med"/>
            <a:tailEnd type="none" w="med" len="med"/>
          </a:ln>
        </p:spPr>
        <p:txBody>
          <a:bodyPr/>
          <a:lstStyle/>
          <a:p>
            <a:endParaRPr lang="zh-CN" altLang="en-US"/>
          </a:p>
        </p:txBody>
      </p:sp>
      <p:sp>
        <p:nvSpPr>
          <p:cNvPr id="39944" name="Freeform 9"/>
          <p:cNvSpPr/>
          <p:nvPr/>
        </p:nvSpPr>
        <p:spPr>
          <a:xfrm>
            <a:off x="1077913" y="5119688"/>
            <a:ext cx="10115550" cy="685800"/>
          </a:xfrm>
          <a:custGeom>
            <a:avLst/>
            <a:gdLst/>
            <a:ahLst/>
            <a:cxnLst>
              <a:cxn ang="0">
                <a:pos x="60069" y="0"/>
              </a:cxn>
              <a:cxn ang="0">
                <a:pos x="10055481" y="0"/>
              </a:cxn>
              <a:cxn ang="0">
                <a:pos x="10115550" y="74509"/>
              </a:cxn>
              <a:cxn ang="0">
                <a:pos x="10115550" y="610490"/>
              </a:cxn>
              <a:cxn ang="0">
                <a:pos x="10055481"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2E1E1">
              <a:alpha val="100000"/>
            </a:srgbClr>
          </a:solidFill>
          <a:ln w="10" cap="flat" cmpd="sng">
            <a:solidFill>
              <a:schemeClr val="tx1"/>
            </a:solidFill>
            <a:prstDash val="solid"/>
            <a:headEnd type="none" w="med" len="med"/>
            <a:tailEnd type="none" w="med" len="med"/>
          </a:ln>
        </p:spPr>
        <p:txBody>
          <a:bodyPr/>
          <a:lstStyle/>
          <a:p>
            <a:endParaRPr lang="zh-CN" altLang="en-US"/>
          </a:p>
        </p:txBody>
      </p:sp>
      <p:sp>
        <p:nvSpPr>
          <p:cNvPr id="39945" name="Freeform 10"/>
          <p:cNvSpPr>
            <a:spLocks noEditPoints="1"/>
          </p:cNvSpPr>
          <p:nvPr/>
        </p:nvSpPr>
        <p:spPr>
          <a:xfrm>
            <a:off x="1789113" y="981075"/>
            <a:ext cx="1868487" cy="1455738"/>
          </a:xfrm>
          <a:custGeom>
            <a:avLst/>
            <a:gdLst/>
            <a:ahLst/>
            <a:cxnLst>
              <a:cxn ang="0">
                <a:pos x="1496461868" y="0"/>
              </a:cxn>
              <a:cxn ang="0">
                <a:pos x="1496461868" y="874567033"/>
              </a:cxn>
              <a:cxn ang="0">
                <a:pos x="747910576" y="1165661785"/>
              </a:cxn>
              <a:cxn ang="0">
                <a:pos x="0" y="874567033"/>
              </a:cxn>
              <a:cxn ang="0">
                <a:pos x="0" y="0"/>
              </a:cxn>
              <a:cxn ang="0">
                <a:pos x="1496461868" y="0"/>
              </a:cxn>
              <a:cxn ang="0">
                <a:pos x="747910576" y="0"/>
              </a:cxn>
            </a:cxnLst>
            <a:rect l="0" t="0" r="0" b="0"/>
            <a:pathLst>
              <a:path w="2333" h="1818">
                <a:moveTo>
                  <a:pt x="2333" y="0"/>
                </a:moveTo>
                <a:lnTo>
                  <a:pt x="2333" y="1364"/>
                </a:lnTo>
                <a:lnTo>
                  <a:pt x="1166" y="1818"/>
                </a:lnTo>
                <a:lnTo>
                  <a:pt x="0" y="1364"/>
                </a:lnTo>
                <a:lnTo>
                  <a:pt x="0" y="0"/>
                </a:lnTo>
                <a:lnTo>
                  <a:pt x="2333" y="0"/>
                </a:lnTo>
                <a:close/>
                <a:moveTo>
                  <a:pt x="1166" y="0"/>
                </a:moveTo>
              </a:path>
            </a:pathLst>
          </a:custGeom>
          <a:solidFill>
            <a:schemeClr val="bg1">
              <a:alpha val="100000"/>
            </a:schemeClr>
          </a:solidFill>
          <a:ln w="9525">
            <a:noFill/>
          </a:ln>
        </p:spPr>
        <p:txBody>
          <a:bodyPr/>
          <a:lstStyle/>
          <a:p>
            <a:endParaRPr lang="zh-CN" altLang="en-US"/>
          </a:p>
        </p:txBody>
      </p:sp>
      <p:sp>
        <p:nvSpPr>
          <p:cNvPr id="39946" name="Freeform 11"/>
          <p:cNvSpPr>
            <a:spLocks noEditPoints="1"/>
          </p:cNvSpPr>
          <p:nvPr/>
        </p:nvSpPr>
        <p:spPr>
          <a:xfrm>
            <a:off x="1789113" y="2278063"/>
            <a:ext cx="1868487" cy="1420812"/>
          </a:xfrm>
          <a:custGeom>
            <a:avLst/>
            <a:gdLst/>
            <a:ahLst/>
            <a:cxnLst>
              <a:cxn ang="0">
                <a:pos x="1496461868" y="0"/>
              </a:cxn>
              <a:cxn ang="0">
                <a:pos x="1496461868" y="852815388"/>
              </a:cxn>
              <a:cxn ang="0">
                <a:pos x="747910576" y="1137300372"/>
              </a:cxn>
              <a:cxn ang="0">
                <a:pos x="0" y="852815388"/>
              </a:cxn>
              <a:cxn ang="0">
                <a:pos x="0" y="0"/>
              </a:cxn>
              <a:cxn ang="0">
                <a:pos x="747910576" y="284484984"/>
              </a:cxn>
              <a:cxn ang="0">
                <a:pos x="1496461868" y="0"/>
              </a:cxn>
              <a:cxn ang="0">
                <a:pos x="1122506580" y="14224289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alpha val="100000"/>
            </a:schemeClr>
          </a:solidFill>
          <a:ln w="9525">
            <a:noFill/>
          </a:ln>
        </p:spPr>
        <p:txBody>
          <a:bodyPr/>
          <a:lstStyle/>
          <a:p>
            <a:endParaRPr lang="zh-CN" altLang="en-US"/>
          </a:p>
        </p:txBody>
      </p:sp>
      <p:sp>
        <p:nvSpPr>
          <p:cNvPr id="39947" name="Freeform 12"/>
          <p:cNvSpPr>
            <a:spLocks noEditPoints="1"/>
          </p:cNvSpPr>
          <p:nvPr/>
        </p:nvSpPr>
        <p:spPr>
          <a:xfrm>
            <a:off x="1789113" y="3519488"/>
            <a:ext cx="1868487" cy="1420812"/>
          </a:xfrm>
          <a:custGeom>
            <a:avLst/>
            <a:gdLst/>
            <a:ahLst/>
            <a:cxnLst>
              <a:cxn ang="0">
                <a:pos x="1496461868" y="0"/>
              </a:cxn>
              <a:cxn ang="0">
                <a:pos x="1496461868" y="852815388"/>
              </a:cxn>
              <a:cxn ang="0">
                <a:pos x="747910576" y="1137300372"/>
              </a:cxn>
              <a:cxn ang="0">
                <a:pos x="0" y="852815388"/>
              </a:cxn>
              <a:cxn ang="0">
                <a:pos x="0" y="0"/>
              </a:cxn>
              <a:cxn ang="0">
                <a:pos x="747910576" y="284484984"/>
              </a:cxn>
              <a:cxn ang="0">
                <a:pos x="1496461868" y="0"/>
              </a:cxn>
              <a:cxn ang="0">
                <a:pos x="1122506580" y="14224289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1">
              <a:alpha val="100000"/>
            </a:schemeClr>
          </a:solidFill>
          <a:ln w="9525">
            <a:noFill/>
          </a:ln>
        </p:spPr>
        <p:txBody>
          <a:bodyPr/>
          <a:lstStyle/>
          <a:p>
            <a:endParaRPr lang="zh-CN" altLang="en-US"/>
          </a:p>
        </p:txBody>
      </p:sp>
      <p:sp>
        <p:nvSpPr>
          <p:cNvPr id="39948" name="Freeform 13"/>
          <p:cNvSpPr>
            <a:spLocks noEditPoints="1"/>
          </p:cNvSpPr>
          <p:nvPr/>
        </p:nvSpPr>
        <p:spPr>
          <a:xfrm>
            <a:off x="1789113" y="4745038"/>
            <a:ext cx="1868487" cy="1419225"/>
          </a:xfrm>
          <a:custGeom>
            <a:avLst/>
            <a:gdLst/>
            <a:ahLst/>
            <a:cxnLst>
              <a:cxn ang="0">
                <a:pos x="1496461868" y="0"/>
              </a:cxn>
              <a:cxn ang="0">
                <a:pos x="1496461868" y="851870206"/>
              </a:cxn>
              <a:cxn ang="0">
                <a:pos x="747910576" y="1135400000"/>
              </a:cxn>
              <a:cxn ang="0">
                <a:pos x="0" y="851870206"/>
              </a:cxn>
              <a:cxn ang="0">
                <a:pos x="0" y="0"/>
              </a:cxn>
              <a:cxn ang="0">
                <a:pos x="747910576" y="283529794"/>
              </a:cxn>
              <a:cxn ang="0">
                <a:pos x="1496461868" y="0"/>
              </a:cxn>
              <a:cxn ang="0">
                <a:pos x="1122506580" y="141444892"/>
              </a:cxn>
            </a:cxnLst>
            <a:rect l="0" t="0" r="0" b="0"/>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1">
              <a:alpha val="100000"/>
            </a:schemeClr>
          </a:solidFill>
          <a:ln w="9525">
            <a:noFill/>
          </a:ln>
        </p:spPr>
        <p:txBody>
          <a:bodyPr/>
          <a:lstStyle/>
          <a:p>
            <a:endParaRPr lang="zh-CN" altLang="en-US"/>
          </a:p>
        </p:txBody>
      </p:sp>
      <p:sp>
        <p:nvSpPr>
          <p:cNvPr id="39949" name="TextBox 12"/>
          <p:cNvSpPr txBox="1"/>
          <p:nvPr/>
        </p:nvSpPr>
        <p:spPr>
          <a:xfrm>
            <a:off x="4081463" y="1355725"/>
            <a:ext cx="6913562" cy="647700"/>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9950" name="TextBox 13"/>
          <p:cNvSpPr txBox="1"/>
          <p:nvPr/>
        </p:nvSpPr>
        <p:spPr>
          <a:xfrm>
            <a:off x="1820863" y="1463675"/>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9951" name="TextBox 14"/>
          <p:cNvSpPr txBox="1"/>
          <p:nvPr/>
        </p:nvSpPr>
        <p:spPr>
          <a:xfrm>
            <a:off x="1820863" y="2814638"/>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9952" name="TextBox 15"/>
          <p:cNvSpPr txBox="1"/>
          <p:nvPr/>
        </p:nvSpPr>
        <p:spPr>
          <a:xfrm>
            <a:off x="1820863" y="4070350"/>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9953" name="TextBox 16"/>
          <p:cNvSpPr txBox="1"/>
          <p:nvPr/>
        </p:nvSpPr>
        <p:spPr>
          <a:xfrm>
            <a:off x="1820863" y="5257800"/>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9954" name="TextBox 17"/>
          <p:cNvSpPr txBox="1"/>
          <p:nvPr/>
        </p:nvSpPr>
        <p:spPr>
          <a:xfrm>
            <a:off x="4081463" y="2679700"/>
            <a:ext cx="6913562"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9955" name="TextBox 18"/>
          <p:cNvSpPr txBox="1"/>
          <p:nvPr/>
        </p:nvSpPr>
        <p:spPr>
          <a:xfrm>
            <a:off x="4081463" y="3935413"/>
            <a:ext cx="6913562"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9956" name="TextBox 19"/>
          <p:cNvSpPr txBox="1"/>
          <p:nvPr/>
        </p:nvSpPr>
        <p:spPr>
          <a:xfrm>
            <a:off x="4081463" y="5137150"/>
            <a:ext cx="6913562"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9957" name="TextBox 20"/>
          <p:cNvSpPr txBox="1"/>
          <p:nvPr/>
        </p:nvSpPr>
        <p:spPr>
          <a:xfrm>
            <a:off x="1130300" y="1341438"/>
            <a:ext cx="604838" cy="706437"/>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1</a:t>
            </a:r>
          </a:p>
        </p:txBody>
      </p:sp>
      <p:sp>
        <p:nvSpPr>
          <p:cNvPr id="39958" name="TextBox 21"/>
          <p:cNvSpPr txBox="1"/>
          <p:nvPr/>
        </p:nvSpPr>
        <p:spPr>
          <a:xfrm>
            <a:off x="1130300" y="2663825"/>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2</a:t>
            </a:r>
          </a:p>
        </p:txBody>
      </p:sp>
      <p:sp>
        <p:nvSpPr>
          <p:cNvPr id="39959" name="TextBox 22"/>
          <p:cNvSpPr txBox="1"/>
          <p:nvPr/>
        </p:nvSpPr>
        <p:spPr>
          <a:xfrm>
            <a:off x="1130300" y="3919538"/>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3</a:t>
            </a:r>
          </a:p>
        </p:txBody>
      </p:sp>
      <p:sp>
        <p:nvSpPr>
          <p:cNvPr id="39960" name="TextBox 23"/>
          <p:cNvSpPr txBox="1"/>
          <p:nvPr/>
        </p:nvSpPr>
        <p:spPr>
          <a:xfrm>
            <a:off x="1130300" y="5106988"/>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4</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938"/>
                                        </p:tgtEl>
                                        <p:attrNameLst>
                                          <p:attrName>style.visibility</p:attrName>
                                        </p:attrNameLst>
                                      </p:cBhvr>
                                      <p:to>
                                        <p:strVal val="visible"/>
                                      </p:to>
                                    </p:set>
                                    <p:anim calcmode="lin" valueType="num">
                                      <p:cBhvr>
                                        <p:cTn id="7" dur="3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9938"/>
                                        </p:tgtEl>
                                        <p:attrNameLst>
                                          <p:attrName>ppt_y</p:attrName>
                                        </p:attrNameLst>
                                      </p:cBhvr>
                                      <p:tavLst>
                                        <p:tav tm="0">
                                          <p:val>
                                            <p:strVal val="#ppt_y"/>
                                          </p:val>
                                        </p:tav>
                                        <p:tav tm="100000">
                                          <p:val>
                                            <p:strVal val="#ppt_y"/>
                                          </p:val>
                                        </p:tav>
                                      </p:tavLst>
                                    </p:anim>
                                    <p:anim calcmode="lin" valueType="num">
                                      <p:cBhvr>
                                        <p:cTn id="9" dur="3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9938"/>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39939"/>
                                        </p:tgtEl>
                                        <p:attrNameLst>
                                          <p:attrName>style.visibility</p:attrName>
                                        </p:attrNameLst>
                                      </p:cBhvr>
                                      <p:to>
                                        <p:strVal val="visible"/>
                                      </p:to>
                                    </p:set>
                                    <p:animEffect transition="in" filter="wipe(left)">
                                      <p:cBhvr>
                                        <p:cTn id="15" dur="300"/>
                                        <p:tgtEl>
                                          <p:spTgt spid="39939"/>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39940"/>
                                        </p:tgtEl>
                                        <p:attrNameLst>
                                          <p:attrName>style.visibility</p:attrName>
                                        </p:attrNameLst>
                                      </p:cBhvr>
                                      <p:to>
                                        <p:strVal val="visible"/>
                                      </p:to>
                                    </p:set>
                                    <p:anim calcmode="lin" valueType="num">
                                      <p:cBhvr additive="base">
                                        <p:cTn id="19" dur="500" fill="hold"/>
                                        <p:tgtEl>
                                          <p:spTgt spid="39940"/>
                                        </p:tgtEl>
                                        <p:attrNameLst>
                                          <p:attrName>ppt_x</p:attrName>
                                        </p:attrNameLst>
                                      </p:cBhvr>
                                      <p:tavLst>
                                        <p:tav tm="0">
                                          <p:val>
                                            <p:strVal val="1+#ppt_w/2"/>
                                          </p:val>
                                        </p:tav>
                                        <p:tav tm="100000">
                                          <p:val>
                                            <p:strVal val="#ppt_x"/>
                                          </p:val>
                                        </p:tav>
                                      </p:tavLst>
                                    </p:anim>
                                    <p:anim calcmode="lin" valueType="num">
                                      <p:cBhvr additive="base">
                                        <p:cTn id="20" dur="500" fill="hold"/>
                                        <p:tgtEl>
                                          <p:spTgt spid="39940"/>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2" presetClass="entr" presetSubtype="8" fill="hold" nodeType="afterEffect">
                                  <p:stCondLst>
                                    <p:cond delay="0"/>
                                  </p:stCondLst>
                                  <p:childTnLst>
                                    <p:set>
                                      <p:cBhvr>
                                        <p:cTn id="23" dur="1" fill="hold">
                                          <p:stCondLst>
                                            <p:cond delay="0"/>
                                          </p:stCondLst>
                                        </p:cTn>
                                        <p:tgtEl>
                                          <p:spTgt spid="39941"/>
                                        </p:tgtEl>
                                        <p:attrNameLst>
                                          <p:attrName>style.visibility</p:attrName>
                                        </p:attrNameLst>
                                      </p:cBhvr>
                                      <p:to>
                                        <p:strVal val="visible"/>
                                      </p:to>
                                    </p:set>
                                    <p:animEffect transition="in" filter="wipe(left)">
                                      <p:cBhvr>
                                        <p:cTn id="24" dur="500"/>
                                        <p:tgtEl>
                                          <p:spTgt spid="39941"/>
                                        </p:tgtEl>
                                      </p:cBhvr>
                                    </p:animEffect>
                                  </p:childTnLst>
                                </p:cTn>
                              </p:par>
                              <p:par>
                                <p:cTn id="25" presetID="22" presetClass="entr" presetSubtype="8" fill="hold" nodeType="withEffect">
                                  <p:stCondLst>
                                    <p:cond delay="100"/>
                                  </p:stCondLst>
                                  <p:childTnLst>
                                    <p:set>
                                      <p:cBhvr>
                                        <p:cTn id="26" dur="1" fill="hold">
                                          <p:stCondLst>
                                            <p:cond delay="0"/>
                                          </p:stCondLst>
                                        </p:cTn>
                                        <p:tgtEl>
                                          <p:spTgt spid="39942"/>
                                        </p:tgtEl>
                                        <p:attrNameLst>
                                          <p:attrName>style.visibility</p:attrName>
                                        </p:attrNameLst>
                                      </p:cBhvr>
                                      <p:to>
                                        <p:strVal val="visible"/>
                                      </p:to>
                                    </p:set>
                                    <p:animEffect transition="in" filter="wipe(left)">
                                      <p:cBhvr>
                                        <p:cTn id="27" dur="500"/>
                                        <p:tgtEl>
                                          <p:spTgt spid="39942"/>
                                        </p:tgtEl>
                                      </p:cBhvr>
                                    </p:animEffect>
                                  </p:childTnLst>
                                </p:cTn>
                              </p:par>
                              <p:par>
                                <p:cTn id="28" presetID="22" presetClass="entr" presetSubtype="8" fill="hold" nodeType="withEffect">
                                  <p:stCondLst>
                                    <p:cond delay="200"/>
                                  </p:stCondLst>
                                  <p:childTnLst>
                                    <p:set>
                                      <p:cBhvr>
                                        <p:cTn id="29" dur="1" fill="hold">
                                          <p:stCondLst>
                                            <p:cond delay="0"/>
                                          </p:stCondLst>
                                        </p:cTn>
                                        <p:tgtEl>
                                          <p:spTgt spid="39943"/>
                                        </p:tgtEl>
                                        <p:attrNameLst>
                                          <p:attrName>style.visibility</p:attrName>
                                        </p:attrNameLst>
                                      </p:cBhvr>
                                      <p:to>
                                        <p:strVal val="visible"/>
                                      </p:to>
                                    </p:set>
                                    <p:animEffect transition="in" filter="wipe(left)">
                                      <p:cBhvr>
                                        <p:cTn id="30" dur="500"/>
                                        <p:tgtEl>
                                          <p:spTgt spid="39943"/>
                                        </p:tgtEl>
                                      </p:cBhvr>
                                    </p:animEffect>
                                  </p:childTnLst>
                                </p:cTn>
                              </p:par>
                              <p:par>
                                <p:cTn id="31" presetID="22" presetClass="entr" presetSubtype="8" fill="hold" nodeType="withEffect">
                                  <p:stCondLst>
                                    <p:cond delay="300"/>
                                  </p:stCondLst>
                                  <p:childTnLst>
                                    <p:set>
                                      <p:cBhvr>
                                        <p:cTn id="32" dur="1" fill="hold">
                                          <p:stCondLst>
                                            <p:cond delay="0"/>
                                          </p:stCondLst>
                                        </p:cTn>
                                        <p:tgtEl>
                                          <p:spTgt spid="39944"/>
                                        </p:tgtEl>
                                        <p:attrNameLst>
                                          <p:attrName>style.visibility</p:attrName>
                                        </p:attrNameLst>
                                      </p:cBhvr>
                                      <p:to>
                                        <p:strVal val="visible"/>
                                      </p:to>
                                    </p:set>
                                    <p:animEffect transition="in" filter="wipe(left)">
                                      <p:cBhvr>
                                        <p:cTn id="33" dur="500"/>
                                        <p:tgtEl>
                                          <p:spTgt spid="39944"/>
                                        </p:tgtEl>
                                      </p:cBhvr>
                                    </p:animEffect>
                                  </p:childTnLst>
                                </p:cTn>
                              </p:par>
                            </p:childTnLst>
                          </p:cTn>
                        </p:par>
                        <p:par>
                          <p:cTn id="34" fill="hold">
                            <p:stCondLst>
                              <p:cond delay="1980"/>
                            </p:stCondLst>
                            <p:childTnLst>
                              <p:par>
                                <p:cTn id="35" presetID="47" presetClass="entr" presetSubtype="0" fill="hold" nodeType="afterEffect">
                                  <p:stCondLst>
                                    <p:cond delay="0"/>
                                  </p:stCondLst>
                                  <p:childTnLst>
                                    <p:set>
                                      <p:cBhvr>
                                        <p:cTn id="36" dur="1" fill="hold">
                                          <p:stCondLst>
                                            <p:cond delay="0"/>
                                          </p:stCondLst>
                                        </p:cTn>
                                        <p:tgtEl>
                                          <p:spTgt spid="39945"/>
                                        </p:tgtEl>
                                        <p:attrNameLst>
                                          <p:attrName>style.visibility</p:attrName>
                                        </p:attrNameLst>
                                      </p:cBhvr>
                                      <p:to>
                                        <p:strVal val="visible"/>
                                      </p:to>
                                    </p:set>
                                    <p:animEffect transition="in" filter="fade">
                                      <p:cBhvr>
                                        <p:cTn id="37" dur="1000"/>
                                        <p:tgtEl>
                                          <p:spTgt spid="39945"/>
                                        </p:tgtEl>
                                      </p:cBhvr>
                                    </p:animEffect>
                                    <p:anim calcmode="lin" valueType="num">
                                      <p:cBhvr>
                                        <p:cTn id="38" dur="1000" fill="hold"/>
                                        <p:tgtEl>
                                          <p:spTgt spid="39945"/>
                                        </p:tgtEl>
                                        <p:attrNameLst>
                                          <p:attrName>ppt_x</p:attrName>
                                        </p:attrNameLst>
                                      </p:cBhvr>
                                      <p:tavLst>
                                        <p:tav tm="0">
                                          <p:val>
                                            <p:strVal val="#ppt_x"/>
                                          </p:val>
                                        </p:tav>
                                        <p:tav tm="100000">
                                          <p:val>
                                            <p:strVal val="#ppt_x"/>
                                          </p:val>
                                        </p:tav>
                                      </p:tavLst>
                                    </p:anim>
                                    <p:anim calcmode="lin" valueType="num">
                                      <p:cBhvr>
                                        <p:cTn id="39" dur="1000" fill="hold"/>
                                        <p:tgtEl>
                                          <p:spTgt spid="3994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9950"/>
                                        </p:tgtEl>
                                        <p:attrNameLst>
                                          <p:attrName>style.visibility</p:attrName>
                                        </p:attrNameLst>
                                      </p:cBhvr>
                                      <p:to>
                                        <p:strVal val="visible"/>
                                      </p:to>
                                    </p:set>
                                    <p:animEffect transition="in" filter="fade">
                                      <p:cBhvr>
                                        <p:cTn id="42" dur="1000"/>
                                        <p:tgtEl>
                                          <p:spTgt spid="39950"/>
                                        </p:tgtEl>
                                      </p:cBhvr>
                                    </p:animEffect>
                                    <p:anim calcmode="lin" valueType="num">
                                      <p:cBhvr>
                                        <p:cTn id="43" dur="1000" fill="hold"/>
                                        <p:tgtEl>
                                          <p:spTgt spid="39950"/>
                                        </p:tgtEl>
                                        <p:attrNameLst>
                                          <p:attrName>ppt_x</p:attrName>
                                        </p:attrNameLst>
                                      </p:cBhvr>
                                      <p:tavLst>
                                        <p:tav tm="0">
                                          <p:val>
                                            <p:strVal val="#ppt_x"/>
                                          </p:val>
                                        </p:tav>
                                        <p:tav tm="100000">
                                          <p:val>
                                            <p:strVal val="#ppt_x"/>
                                          </p:val>
                                        </p:tav>
                                      </p:tavLst>
                                    </p:anim>
                                    <p:anim calcmode="lin" valueType="num">
                                      <p:cBhvr>
                                        <p:cTn id="44" dur="1000" fill="hold"/>
                                        <p:tgtEl>
                                          <p:spTgt spid="3995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600"/>
                                  </p:stCondLst>
                                  <p:childTnLst>
                                    <p:set>
                                      <p:cBhvr>
                                        <p:cTn id="46" dur="1" fill="hold">
                                          <p:stCondLst>
                                            <p:cond delay="0"/>
                                          </p:stCondLst>
                                        </p:cTn>
                                        <p:tgtEl>
                                          <p:spTgt spid="39951"/>
                                        </p:tgtEl>
                                        <p:attrNameLst>
                                          <p:attrName>style.visibility</p:attrName>
                                        </p:attrNameLst>
                                      </p:cBhvr>
                                      <p:to>
                                        <p:strVal val="visible"/>
                                      </p:to>
                                    </p:set>
                                    <p:animEffect transition="in" filter="fade">
                                      <p:cBhvr>
                                        <p:cTn id="47" dur="1000"/>
                                        <p:tgtEl>
                                          <p:spTgt spid="39951"/>
                                        </p:tgtEl>
                                      </p:cBhvr>
                                    </p:animEffect>
                                    <p:anim calcmode="lin" valueType="num">
                                      <p:cBhvr>
                                        <p:cTn id="48" dur="1000" fill="hold"/>
                                        <p:tgtEl>
                                          <p:spTgt spid="39951"/>
                                        </p:tgtEl>
                                        <p:attrNameLst>
                                          <p:attrName>ppt_x</p:attrName>
                                        </p:attrNameLst>
                                      </p:cBhvr>
                                      <p:tavLst>
                                        <p:tav tm="0">
                                          <p:val>
                                            <p:strVal val="#ppt_x"/>
                                          </p:val>
                                        </p:tav>
                                        <p:tav tm="100000">
                                          <p:val>
                                            <p:strVal val="#ppt_x"/>
                                          </p:val>
                                        </p:tav>
                                      </p:tavLst>
                                    </p:anim>
                                    <p:anim calcmode="lin" valueType="num">
                                      <p:cBhvr>
                                        <p:cTn id="49" dur="1000" fill="hold"/>
                                        <p:tgtEl>
                                          <p:spTgt spid="39951"/>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600"/>
                                  </p:stCondLst>
                                  <p:childTnLst>
                                    <p:set>
                                      <p:cBhvr>
                                        <p:cTn id="51" dur="1" fill="hold">
                                          <p:stCondLst>
                                            <p:cond delay="0"/>
                                          </p:stCondLst>
                                        </p:cTn>
                                        <p:tgtEl>
                                          <p:spTgt spid="39946"/>
                                        </p:tgtEl>
                                        <p:attrNameLst>
                                          <p:attrName>style.visibility</p:attrName>
                                        </p:attrNameLst>
                                      </p:cBhvr>
                                      <p:to>
                                        <p:strVal val="visible"/>
                                      </p:to>
                                    </p:set>
                                    <p:animEffect transition="in" filter="fade">
                                      <p:cBhvr>
                                        <p:cTn id="52" dur="1000"/>
                                        <p:tgtEl>
                                          <p:spTgt spid="39946"/>
                                        </p:tgtEl>
                                      </p:cBhvr>
                                    </p:animEffect>
                                    <p:anim calcmode="lin" valueType="num">
                                      <p:cBhvr>
                                        <p:cTn id="53" dur="1000" fill="hold"/>
                                        <p:tgtEl>
                                          <p:spTgt spid="39946"/>
                                        </p:tgtEl>
                                        <p:attrNameLst>
                                          <p:attrName>ppt_x</p:attrName>
                                        </p:attrNameLst>
                                      </p:cBhvr>
                                      <p:tavLst>
                                        <p:tav tm="0">
                                          <p:val>
                                            <p:strVal val="#ppt_x"/>
                                          </p:val>
                                        </p:tav>
                                        <p:tav tm="100000">
                                          <p:val>
                                            <p:strVal val="#ppt_x"/>
                                          </p:val>
                                        </p:tav>
                                      </p:tavLst>
                                    </p:anim>
                                    <p:anim calcmode="lin" valueType="num">
                                      <p:cBhvr>
                                        <p:cTn id="54" dur="1000" fill="hold"/>
                                        <p:tgtEl>
                                          <p:spTgt spid="3994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400"/>
                                  </p:stCondLst>
                                  <p:childTnLst>
                                    <p:set>
                                      <p:cBhvr>
                                        <p:cTn id="56" dur="1" fill="hold">
                                          <p:stCondLst>
                                            <p:cond delay="0"/>
                                          </p:stCondLst>
                                        </p:cTn>
                                        <p:tgtEl>
                                          <p:spTgt spid="39952"/>
                                        </p:tgtEl>
                                        <p:attrNameLst>
                                          <p:attrName>style.visibility</p:attrName>
                                        </p:attrNameLst>
                                      </p:cBhvr>
                                      <p:to>
                                        <p:strVal val="visible"/>
                                      </p:to>
                                    </p:set>
                                    <p:animEffect transition="in" filter="fade">
                                      <p:cBhvr>
                                        <p:cTn id="57" dur="1000"/>
                                        <p:tgtEl>
                                          <p:spTgt spid="39952"/>
                                        </p:tgtEl>
                                      </p:cBhvr>
                                    </p:animEffect>
                                    <p:anim calcmode="lin" valueType="num">
                                      <p:cBhvr>
                                        <p:cTn id="58" dur="1000" fill="hold"/>
                                        <p:tgtEl>
                                          <p:spTgt spid="39952"/>
                                        </p:tgtEl>
                                        <p:attrNameLst>
                                          <p:attrName>ppt_x</p:attrName>
                                        </p:attrNameLst>
                                      </p:cBhvr>
                                      <p:tavLst>
                                        <p:tav tm="0">
                                          <p:val>
                                            <p:strVal val="#ppt_x"/>
                                          </p:val>
                                        </p:tav>
                                        <p:tav tm="100000">
                                          <p:val>
                                            <p:strVal val="#ppt_x"/>
                                          </p:val>
                                        </p:tav>
                                      </p:tavLst>
                                    </p:anim>
                                    <p:anim calcmode="lin" valueType="num">
                                      <p:cBhvr>
                                        <p:cTn id="59" dur="1000" fill="hold"/>
                                        <p:tgtEl>
                                          <p:spTgt spid="39952"/>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400"/>
                                  </p:stCondLst>
                                  <p:childTnLst>
                                    <p:set>
                                      <p:cBhvr>
                                        <p:cTn id="61" dur="1" fill="hold">
                                          <p:stCondLst>
                                            <p:cond delay="0"/>
                                          </p:stCondLst>
                                        </p:cTn>
                                        <p:tgtEl>
                                          <p:spTgt spid="39947"/>
                                        </p:tgtEl>
                                        <p:attrNameLst>
                                          <p:attrName>style.visibility</p:attrName>
                                        </p:attrNameLst>
                                      </p:cBhvr>
                                      <p:to>
                                        <p:strVal val="visible"/>
                                      </p:to>
                                    </p:set>
                                    <p:animEffect transition="in" filter="fade">
                                      <p:cBhvr>
                                        <p:cTn id="62" dur="1000"/>
                                        <p:tgtEl>
                                          <p:spTgt spid="39947"/>
                                        </p:tgtEl>
                                      </p:cBhvr>
                                    </p:animEffect>
                                    <p:anim calcmode="lin" valueType="num">
                                      <p:cBhvr>
                                        <p:cTn id="63" dur="1000" fill="hold"/>
                                        <p:tgtEl>
                                          <p:spTgt spid="39947"/>
                                        </p:tgtEl>
                                        <p:attrNameLst>
                                          <p:attrName>ppt_x</p:attrName>
                                        </p:attrNameLst>
                                      </p:cBhvr>
                                      <p:tavLst>
                                        <p:tav tm="0">
                                          <p:val>
                                            <p:strVal val="#ppt_x"/>
                                          </p:val>
                                        </p:tav>
                                        <p:tav tm="100000">
                                          <p:val>
                                            <p:strVal val="#ppt_x"/>
                                          </p:val>
                                        </p:tav>
                                      </p:tavLst>
                                    </p:anim>
                                    <p:anim calcmode="lin" valueType="num">
                                      <p:cBhvr>
                                        <p:cTn id="64" dur="1000" fill="hold"/>
                                        <p:tgtEl>
                                          <p:spTgt spid="3994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
                                  </p:stCondLst>
                                  <p:childTnLst>
                                    <p:set>
                                      <p:cBhvr>
                                        <p:cTn id="66" dur="1" fill="hold">
                                          <p:stCondLst>
                                            <p:cond delay="0"/>
                                          </p:stCondLst>
                                        </p:cTn>
                                        <p:tgtEl>
                                          <p:spTgt spid="39953"/>
                                        </p:tgtEl>
                                        <p:attrNameLst>
                                          <p:attrName>style.visibility</p:attrName>
                                        </p:attrNameLst>
                                      </p:cBhvr>
                                      <p:to>
                                        <p:strVal val="visible"/>
                                      </p:to>
                                    </p:set>
                                    <p:animEffect transition="in" filter="fade">
                                      <p:cBhvr>
                                        <p:cTn id="67" dur="1000"/>
                                        <p:tgtEl>
                                          <p:spTgt spid="39953"/>
                                        </p:tgtEl>
                                      </p:cBhvr>
                                    </p:animEffect>
                                    <p:anim calcmode="lin" valueType="num">
                                      <p:cBhvr>
                                        <p:cTn id="68" dur="1000" fill="hold"/>
                                        <p:tgtEl>
                                          <p:spTgt spid="39953"/>
                                        </p:tgtEl>
                                        <p:attrNameLst>
                                          <p:attrName>ppt_x</p:attrName>
                                        </p:attrNameLst>
                                      </p:cBhvr>
                                      <p:tavLst>
                                        <p:tav tm="0">
                                          <p:val>
                                            <p:strVal val="#ppt_x"/>
                                          </p:val>
                                        </p:tav>
                                        <p:tav tm="100000">
                                          <p:val>
                                            <p:strVal val="#ppt_x"/>
                                          </p:val>
                                        </p:tav>
                                      </p:tavLst>
                                    </p:anim>
                                    <p:anim calcmode="lin" valueType="num">
                                      <p:cBhvr>
                                        <p:cTn id="69" dur="1000" fill="hold"/>
                                        <p:tgtEl>
                                          <p:spTgt spid="3995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200"/>
                                  </p:stCondLst>
                                  <p:childTnLst>
                                    <p:set>
                                      <p:cBhvr>
                                        <p:cTn id="71" dur="1" fill="hold">
                                          <p:stCondLst>
                                            <p:cond delay="0"/>
                                          </p:stCondLst>
                                        </p:cTn>
                                        <p:tgtEl>
                                          <p:spTgt spid="39948"/>
                                        </p:tgtEl>
                                        <p:attrNameLst>
                                          <p:attrName>style.visibility</p:attrName>
                                        </p:attrNameLst>
                                      </p:cBhvr>
                                      <p:to>
                                        <p:strVal val="visible"/>
                                      </p:to>
                                    </p:set>
                                    <p:animEffect transition="in" filter="fade">
                                      <p:cBhvr>
                                        <p:cTn id="72" dur="1000"/>
                                        <p:tgtEl>
                                          <p:spTgt spid="39948"/>
                                        </p:tgtEl>
                                      </p:cBhvr>
                                    </p:animEffect>
                                    <p:anim calcmode="lin" valueType="num">
                                      <p:cBhvr>
                                        <p:cTn id="73" dur="1000" fill="hold"/>
                                        <p:tgtEl>
                                          <p:spTgt spid="39948"/>
                                        </p:tgtEl>
                                        <p:attrNameLst>
                                          <p:attrName>ppt_x</p:attrName>
                                        </p:attrNameLst>
                                      </p:cBhvr>
                                      <p:tavLst>
                                        <p:tav tm="0">
                                          <p:val>
                                            <p:strVal val="#ppt_x"/>
                                          </p:val>
                                        </p:tav>
                                        <p:tav tm="100000">
                                          <p:val>
                                            <p:strVal val="#ppt_x"/>
                                          </p:val>
                                        </p:tav>
                                      </p:tavLst>
                                    </p:anim>
                                    <p:anim calcmode="lin" valueType="num">
                                      <p:cBhvr>
                                        <p:cTn id="74" dur="1000" fill="hold"/>
                                        <p:tgtEl>
                                          <p:spTgt spid="39948"/>
                                        </p:tgtEl>
                                        <p:attrNameLst>
                                          <p:attrName>ppt_y</p:attrName>
                                        </p:attrNameLst>
                                      </p:cBhvr>
                                      <p:tavLst>
                                        <p:tav tm="0">
                                          <p:val>
                                            <p:strVal val="#ppt_y-.1"/>
                                          </p:val>
                                        </p:tav>
                                        <p:tav tm="100000">
                                          <p:val>
                                            <p:strVal val="#ppt_y"/>
                                          </p:val>
                                        </p:tav>
                                      </p:tavLst>
                                    </p:anim>
                                  </p:childTnLst>
                                </p:cTn>
                              </p:par>
                            </p:childTnLst>
                          </p:cTn>
                        </p:par>
                        <p:par>
                          <p:cTn id="75" fill="hold">
                            <p:stCondLst>
                              <p:cond delay="2980"/>
                            </p:stCondLst>
                            <p:childTnLst>
                              <p:par>
                                <p:cTn id="76" presetID="31" presetClass="entr" presetSubtype="0" fill="hold" grpId="0" nodeType="afterEffect">
                                  <p:stCondLst>
                                    <p:cond delay="0"/>
                                  </p:stCondLst>
                                  <p:childTnLst>
                                    <p:set>
                                      <p:cBhvr>
                                        <p:cTn id="77" dur="1" fill="hold">
                                          <p:stCondLst>
                                            <p:cond delay="0"/>
                                          </p:stCondLst>
                                        </p:cTn>
                                        <p:tgtEl>
                                          <p:spTgt spid="39957"/>
                                        </p:tgtEl>
                                        <p:attrNameLst>
                                          <p:attrName>style.visibility</p:attrName>
                                        </p:attrNameLst>
                                      </p:cBhvr>
                                      <p:to>
                                        <p:strVal val="visible"/>
                                      </p:to>
                                    </p:set>
                                    <p:anim calcmode="lin" valueType="num">
                                      <p:cBhvr>
                                        <p:cTn id="78" dur="400" fill="hold"/>
                                        <p:tgtEl>
                                          <p:spTgt spid="39957"/>
                                        </p:tgtEl>
                                        <p:attrNameLst>
                                          <p:attrName>ppt_w</p:attrName>
                                        </p:attrNameLst>
                                      </p:cBhvr>
                                      <p:tavLst>
                                        <p:tav tm="0">
                                          <p:val>
                                            <p:fltVal val="0"/>
                                          </p:val>
                                        </p:tav>
                                        <p:tav tm="100000">
                                          <p:val>
                                            <p:strVal val="#ppt_w"/>
                                          </p:val>
                                        </p:tav>
                                      </p:tavLst>
                                    </p:anim>
                                    <p:anim calcmode="lin" valueType="num">
                                      <p:cBhvr>
                                        <p:cTn id="79" dur="400" fill="hold"/>
                                        <p:tgtEl>
                                          <p:spTgt spid="39957"/>
                                        </p:tgtEl>
                                        <p:attrNameLst>
                                          <p:attrName>ppt_h</p:attrName>
                                        </p:attrNameLst>
                                      </p:cBhvr>
                                      <p:tavLst>
                                        <p:tav tm="0">
                                          <p:val>
                                            <p:fltVal val="0"/>
                                          </p:val>
                                        </p:tav>
                                        <p:tav tm="100000">
                                          <p:val>
                                            <p:strVal val="#ppt_h"/>
                                          </p:val>
                                        </p:tav>
                                      </p:tavLst>
                                    </p:anim>
                                    <p:anim calcmode="lin" valueType="num">
                                      <p:cBhvr>
                                        <p:cTn id="80" dur="400" fill="hold"/>
                                        <p:tgtEl>
                                          <p:spTgt spid="39957"/>
                                        </p:tgtEl>
                                        <p:attrNameLst>
                                          <p:attrName>style.rotation</p:attrName>
                                        </p:attrNameLst>
                                      </p:cBhvr>
                                      <p:tavLst>
                                        <p:tav tm="0">
                                          <p:val>
                                            <p:fltVal val="90"/>
                                          </p:val>
                                        </p:tav>
                                        <p:tav tm="100000">
                                          <p:val>
                                            <p:fltVal val="0"/>
                                          </p:val>
                                        </p:tav>
                                      </p:tavLst>
                                    </p:anim>
                                    <p:animEffect transition="in" filter="fade">
                                      <p:cBhvr>
                                        <p:cTn id="81" dur="400"/>
                                        <p:tgtEl>
                                          <p:spTgt spid="39957"/>
                                        </p:tgtEl>
                                      </p:cBhvr>
                                    </p:animEffect>
                                  </p:childTnLst>
                                </p:cTn>
                              </p:par>
                            </p:childTnLst>
                          </p:cTn>
                        </p:par>
                        <p:par>
                          <p:cTn id="82" fill="hold">
                            <p:stCondLst>
                              <p:cond delay="3480"/>
                            </p:stCondLst>
                            <p:childTnLst>
                              <p:par>
                                <p:cTn id="83" presetID="22" presetClass="entr" presetSubtype="8" fill="hold" grpId="0" nodeType="afterEffect">
                                  <p:stCondLst>
                                    <p:cond delay="0"/>
                                  </p:stCondLst>
                                  <p:childTnLst>
                                    <p:set>
                                      <p:cBhvr>
                                        <p:cTn id="84" dur="1" fill="hold">
                                          <p:stCondLst>
                                            <p:cond delay="0"/>
                                          </p:stCondLst>
                                        </p:cTn>
                                        <p:tgtEl>
                                          <p:spTgt spid="39949"/>
                                        </p:tgtEl>
                                        <p:attrNameLst>
                                          <p:attrName>style.visibility</p:attrName>
                                        </p:attrNameLst>
                                      </p:cBhvr>
                                      <p:to>
                                        <p:strVal val="visible"/>
                                      </p:to>
                                    </p:set>
                                    <p:animEffect transition="in" filter="wipe(left)">
                                      <p:cBhvr>
                                        <p:cTn id="85" dur="500"/>
                                        <p:tgtEl>
                                          <p:spTgt spid="39949"/>
                                        </p:tgtEl>
                                      </p:cBhvr>
                                    </p:animEffect>
                                  </p:childTnLst>
                                </p:cTn>
                              </p:par>
                            </p:childTnLst>
                          </p:cTn>
                        </p:par>
                        <p:par>
                          <p:cTn id="86" fill="hold">
                            <p:stCondLst>
                              <p:cond delay="3980"/>
                            </p:stCondLst>
                            <p:childTnLst>
                              <p:par>
                                <p:cTn id="87" presetID="31" presetClass="entr" presetSubtype="0" fill="hold" grpId="0" nodeType="afterEffect">
                                  <p:stCondLst>
                                    <p:cond delay="0"/>
                                  </p:stCondLst>
                                  <p:childTnLst>
                                    <p:set>
                                      <p:cBhvr>
                                        <p:cTn id="88" dur="1" fill="hold">
                                          <p:stCondLst>
                                            <p:cond delay="0"/>
                                          </p:stCondLst>
                                        </p:cTn>
                                        <p:tgtEl>
                                          <p:spTgt spid="39958"/>
                                        </p:tgtEl>
                                        <p:attrNameLst>
                                          <p:attrName>style.visibility</p:attrName>
                                        </p:attrNameLst>
                                      </p:cBhvr>
                                      <p:to>
                                        <p:strVal val="visible"/>
                                      </p:to>
                                    </p:set>
                                    <p:anim calcmode="lin" valueType="num">
                                      <p:cBhvr>
                                        <p:cTn id="89" dur="400" fill="hold"/>
                                        <p:tgtEl>
                                          <p:spTgt spid="39958"/>
                                        </p:tgtEl>
                                        <p:attrNameLst>
                                          <p:attrName>ppt_w</p:attrName>
                                        </p:attrNameLst>
                                      </p:cBhvr>
                                      <p:tavLst>
                                        <p:tav tm="0">
                                          <p:val>
                                            <p:fltVal val="0"/>
                                          </p:val>
                                        </p:tav>
                                        <p:tav tm="100000">
                                          <p:val>
                                            <p:strVal val="#ppt_w"/>
                                          </p:val>
                                        </p:tav>
                                      </p:tavLst>
                                    </p:anim>
                                    <p:anim calcmode="lin" valueType="num">
                                      <p:cBhvr>
                                        <p:cTn id="90" dur="400" fill="hold"/>
                                        <p:tgtEl>
                                          <p:spTgt spid="39958"/>
                                        </p:tgtEl>
                                        <p:attrNameLst>
                                          <p:attrName>ppt_h</p:attrName>
                                        </p:attrNameLst>
                                      </p:cBhvr>
                                      <p:tavLst>
                                        <p:tav tm="0">
                                          <p:val>
                                            <p:fltVal val="0"/>
                                          </p:val>
                                        </p:tav>
                                        <p:tav tm="100000">
                                          <p:val>
                                            <p:strVal val="#ppt_h"/>
                                          </p:val>
                                        </p:tav>
                                      </p:tavLst>
                                    </p:anim>
                                    <p:anim calcmode="lin" valueType="num">
                                      <p:cBhvr>
                                        <p:cTn id="91" dur="400" fill="hold"/>
                                        <p:tgtEl>
                                          <p:spTgt spid="39958"/>
                                        </p:tgtEl>
                                        <p:attrNameLst>
                                          <p:attrName>style.rotation</p:attrName>
                                        </p:attrNameLst>
                                      </p:cBhvr>
                                      <p:tavLst>
                                        <p:tav tm="0">
                                          <p:val>
                                            <p:fltVal val="90"/>
                                          </p:val>
                                        </p:tav>
                                        <p:tav tm="100000">
                                          <p:val>
                                            <p:fltVal val="0"/>
                                          </p:val>
                                        </p:tav>
                                      </p:tavLst>
                                    </p:anim>
                                    <p:animEffect transition="in" filter="fade">
                                      <p:cBhvr>
                                        <p:cTn id="92" dur="400"/>
                                        <p:tgtEl>
                                          <p:spTgt spid="39958"/>
                                        </p:tgtEl>
                                      </p:cBhvr>
                                    </p:animEffect>
                                  </p:childTnLst>
                                </p:cTn>
                              </p:par>
                            </p:childTnLst>
                          </p:cTn>
                        </p:par>
                        <p:par>
                          <p:cTn id="93" fill="hold">
                            <p:stCondLst>
                              <p:cond delay="4480"/>
                            </p:stCondLst>
                            <p:childTnLst>
                              <p:par>
                                <p:cTn id="94" presetID="22" presetClass="entr" presetSubtype="8" fill="hold" grpId="0" nodeType="afterEffect">
                                  <p:stCondLst>
                                    <p:cond delay="0"/>
                                  </p:stCondLst>
                                  <p:childTnLst>
                                    <p:set>
                                      <p:cBhvr>
                                        <p:cTn id="95" dur="1" fill="hold">
                                          <p:stCondLst>
                                            <p:cond delay="0"/>
                                          </p:stCondLst>
                                        </p:cTn>
                                        <p:tgtEl>
                                          <p:spTgt spid="39954"/>
                                        </p:tgtEl>
                                        <p:attrNameLst>
                                          <p:attrName>style.visibility</p:attrName>
                                        </p:attrNameLst>
                                      </p:cBhvr>
                                      <p:to>
                                        <p:strVal val="visible"/>
                                      </p:to>
                                    </p:set>
                                    <p:animEffect transition="in" filter="wipe(left)">
                                      <p:cBhvr>
                                        <p:cTn id="96" dur="500"/>
                                        <p:tgtEl>
                                          <p:spTgt spid="39954"/>
                                        </p:tgtEl>
                                      </p:cBhvr>
                                    </p:animEffect>
                                  </p:childTnLst>
                                </p:cTn>
                              </p:par>
                            </p:childTnLst>
                          </p:cTn>
                        </p:par>
                        <p:par>
                          <p:cTn id="97" fill="hold">
                            <p:stCondLst>
                              <p:cond delay="4980"/>
                            </p:stCondLst>
                            <p:childTnLst>
                              <p:par>
                                <p:cTn id="98" presetID="31" presetClass="entr" presetSubtype="0" fill="hold" grpId="0" nodeType="afterEffect">
                                  <p:stCondLst>
                                    <p:cond delay="0"/>
                                  </p:stCondLst>
                                  <p:childTnLst>
                                    <p:set>
                                      <p:cBhvr>
                                        <p:cTn id="99" dur="1" fill="hold">
                                          <p:stCondLst>
                                            <p:cond delay="0"/>
                                          </p:stCondLst>
                                        </p:cTn>
                                        <p:tgtEl>
                                          <p:spTgt spid="39959"/>
                                        </p:tgtEl>
                                        <p:attrNameLst>
                                          <p:attrName>style.visibility</p:attrName>
                                        </p:attrNameLst>
                                      </p:cBhvr>
                                      <p:to>
                                        <p:strVal val="visible"/>
                                      </p:to>
                                    </p:set>
                                    <p:anim calcmode="lin" valueType="num">
                                      <p:cBhvr>
                                        <p:cTn id="100" dur="400" fill="hold"/>
                                        <p:tgtEl>
                                          <p:spTgt spid="39959"/>
                                        </p:tgtEl>
                                        <p:attrNameLst>
                                          <p:attrName>ppt_w</p:attrName>
                                        </p:attrNameLst>
                                      </p:cBhvr>
                                      <p:tavLst>
                                        <p:tav tm="0">
                                          <p:val>
                                            <p:fltVal val="0"/>
                                          </p:val>
                                        </p:tav>
                                        <p:tav tm="100000">
                                          <p:val>
                                            <p:strVal val="#ppt_w"/>
                                          </p:val>
                                        </p:tav>
                                      </p:tavLst>
                                    </p:anim>
                                    <p:anim calcmode="lin" valueType="num">
                                      <p:cBhvr>
                                        <p:cTn id="101" dur="400" fill="hold"/>
                                        <p:tgtEl>
                                          <p:spTgt spid="39959"/>
                                        </p:tgtEl>
                                        <p:attrNameLst>
                                          <p:attrName>ppt_h</p:attrName>
                                        </p:attrNameLst>
                                      </p:cBhvr>
                                      <p:tavLst>
                                        <p:tav tm="0">
                                          <p:val>
                                            <p:fltVal val="0"/>
                                          </p:val>
                                        </p:tav>
                                        <p:tav tm="100000">
                                          <p:val>
                                            <p:strVal val="#ppt_h"/>
                                          </p:val>
                                        </p:tav>
                                      </p:tavLst>
                                    </p:anim>
                                    <p:anim calcmode="lin" valueType="num">
                                      <p:cBhvr>
                                        <p:cTn id="102" dur="400" fill="hold"/>
                                        <p:tgtEl>
                                          <p:spTgt spid="39959"/>
                                        </p:tgtEl>
                                        <p:attrNameLst>
                                          <p:attrName>style.rotation</p:attrName>
                                        </p:attrNameLst>
                                      </p:cBhvr>
                                      <p:tavLst>
                                        <p:tav tm="0">
                                          <p:val>
                                            <p:fltVal val="90"/>
                                          </p:val>
                                        </p:tav>
                                        <p:tav tm="100000">
                                          <p:val>
                                            <p:fltVal val="0"/>
                                          </p:val>
                                        </p:tav>
                                      </p:tavLst>
                                    </p:anim>
                                    <p:animEffect transition="in" filter="fade">
                                      <p:cBhvr>
                                        <p:cTn id="103" dur="400"/>
                                        <p:tgtEl>
                                          <p:spTgt spid="39959"/>
                                        </p:tgtEl>
                                      </p:cBhvr>
                                    </p:animEffect>
                                  </p:childTnLst>
                                </p:cTn>
                              </p:par>
                            </p:childTnLst>
                          </p:cTn>
                        </p:par>
                        <p:par>
                          <p:cTn id="104" fill="hold">
                            <p:stCondLst>
                              <p:cond delay="5480"/>
                            </p:stCondLst>
                            <p:childTnLst>
                              <p:par>
                                <p:cTn id="105" presetID="22" presetClass="entr" presetSubtype="8" fill="hold" grpId="0" nodeType="afterEffect">
                                  <p:stCondLst>
                                    <p:cond delay="0"/>
                                  </p:stCondLst>
                                  <p:childTnLst>
                                    <p:set>
                                      <p:cBhvr>
                                        <p:cTn id="106" dur="1" fill="hold">
                                          <p:stCondLst>
                                            <p:cond delay="0"/>
                                          </p:stCondLst>
                                        </p:cTn>
                                        <p:tgtEl>
                                          <p:spTgt spid="39955"/>
                                        </p:tgtEl>
                                        <p:attrNameLst>
                                          <p:attrName>style.visibility</p:attrName>
                                        </p:attrNameLst>
                                      </p:cBhvr>
                                      <p:to>
                                        <p:strVal val="visible"/>
                                      </p:to>
                                    </p:set>
                                    <p:animEffect transition="in" filter="wipe(left)">
                                      <p:cBhvr>
                                        <p:cTn id="107" dur="500"/>
                                        <p:tgtEl>
                                          <p:spTgt spid="39955"/>
                                        </p:tgtEl>
                                      </p:cBhvr>
                                    </p:animEffect>
                                  </p:childTnLst>
                                </p:cTn>
                              </p:par>
                            </p:childTnLst>
                          </p:cTn>
                        </p:par>
                        <p:par>
                          <p:cTn id="108" fill="hold">
                            <p:stCondLst>
                              <p:cond delay="5980"/>
                            </p:stCondLst>
                            <p:childTnLst>
                              <p:par>
                                <p:cTn id="109" presetID="31" presetClass="entr" presetSubtype="0" fill="hold" grpId="0" nodeType="afterEffect">
                                  <p:stCondLst>
                                    <p:cond delay="0"/>
                                  </p:stCondLst>
                                  <p:childTnLst>
                                    <p:set>
                                      <p:cBhvr>
                                        <p:cTn id="110" dur="1" fill="hold">
                                          <p:stCondLst>
                                            <p:cond delay="0"/>
                                          </p:stCondLst>
                                        </p:cTn>
                                        <p:tgtEl>
                                          <p:spTgt spid="39960"/>
                                        </p:tgtEl>
                                        <p:attrNameLst>
                                          <p:attrName>style.visibility</p:attrName>
                                        </p:attrNameLst>
                                      </p:cBhvr>
                                      <p:to>
                                        <p:strVal val="visible"/>
                                      </p:to>
                                    </p:set>
                                    <p:anim calcmode="lin" valueType="num">
                                      <p:cBhvr>
                                        <p:cTn id="111" dur="400" fill="hold"/>
                                        <p:tgtEl>
                                          <p:spTgt spid="39960"/>
                                        </p:tgtEl>
                                        <p:attrNameLst>
                                          <p:attrName>ppt_w</p:attrName>
                                        </p:attrNameLst>
                                      </p:cBhvr>
                                      <p:tavLst>
                                        <p:tav tm="0">
                                          <p:val>
                                            <p:fltVal val="0"/>
                                          </p:val>
                                        </p:tav>
                                        <p:tav tm="100000">
                                          <p:val>
                                            <p:strVal val="#ppt_w"/>
                                          </p:val>
                                        </p:tav>
                                      </p:tavLst>
                                    </p:anim>
                                    <p:anim calcmode="lin" valueType="num">
                                      <p:cBhvr>
                                        <p:cTn id="112" dur="400" fill="hold"/>
                                        <p:tgtEl>
                                          <p:spTgt spid="39960"/>
                                        </p:tgtEl>
                                        <p:attrNameLst>
                                          <p:attrName>ppt_h</p:attrName>
                                        </p:attrNameLst>
                                      </p:cBhvr>
                                      <p:tavLst>
                                        <p:tav tm="0">
                                          <p:val>
                                            <p:fltVal val="0"/>
                                          </p:val>
                                        </p:tav>
                                        <p:tav tm="100000">
                                          <p:val>
                                            <p:strVal val="#ppt_h"/>
                                          </p:val>
                                        </p:tav>
                                      </p:tavLst>
                                    </p:anim>
                                    <p:anim calcmode="lin" valueType="num">
                                      <p:cBhvr>
                                        <p:cTn id="113" dur="400" fill="hold"/>
                                        <p:tgtEl>
                                          <p:spTgt spid="39960"/>
                                        </p:tgtEl>
                                        <p:attrNameLst>
                                          <p:attrName>style.rotation</p:attrName>
                                        </p:attrNameLst>
                                      </p:cBhvr>
                                      <p:tavLst>
                                        <p:tav tm="0">
                                          <p:val>
                                            <p:fltVal val="90"/>
                                          </p:val>
                                        </p:tav>
                                        <p:tav tm="100000">
                                          <p:val>
                                            <p:fltVal val="0"/>
                                          </p:val>
                                        </p:tav>
                                      </p:tavLst>
                                    </p:anim>
                                    <p:animEffect transition="in" filter="fade">
                                      <p:cBhvr>
                                        <p:cTn id="114" dur="400"/>
                                        <p:tgtEl>
                                          <p:spTgt spid="39960"/>
                                        </p:tgtEl>
                                      </p:cBhvr>
                                    </p:animEffect>
                                  </p:childTnLst>
                                </p:cTn>
                              </p:par>
                            </p:childTnLst>
                          </p:cTn>
                        </p:par>
                        <p:par>
                          <p:cTn id="115" fill="hold">
                            <p:stCondLst>
                              <p:cond delay="6480"/>
                            </p:stCondLst>
                            <p:childTnLst>
                              <p:par>
                                <p:cTn id="116" presetID="22" presetClass="entr" presetSubtype="8" fill="hold" grpId="0" nodeType="afterEffect">
                                  <p:stCondLst>
                                    <p:cond delay="0"/>
                                  </p:stCondLst>
                                  <p:childTnLst>
                                    <p:set>
                                      <p:cBhvr>
                                        <p:cTn id="117" dur="1" fill="hold">
                                          <p:stCondLst>
                                            <p:cond delay="0"/>
                                          </p:stCondLst>
                                        </p:cTn>
                                        <p:tgtEl>
                                          <p:spTgt spid="39956"/>
                                        </p:tgtEl>
                                        <p:attrNameLst>
                                          <p:attrName>style.visibility</p:attrName>
                                        </p:attrNameLst>
                                      </p:cBhvr>
                                      <p:to>
                                        <p:strVal val="visible"/>
                                      </p:to>
                                    </p:set>
                                    <p:animEffect transition="in" filter="wipe(left)">
                                      <p:cBhvr>
                                        <p:cTn id="118" dur="500"/>
                                        <p:tgtEl>
                                          <p:spTgt spid="39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9" grpId="0"/>
      <p:bldP spid="39950" grpId="0"/>
      <p:bldP spid="39951" grpId="0"/>
      <p:bldP spid="39952" grpId="0"/>
      <p:bldP spid="39953" grpId="0"/>
      <p:bldP spid="39954" grpId="0"/>
      <p:bldP spid="39955" grpId="0"/>
      <p:bldP spid="39956" grpId="0"/>
      <p:bldP spid="39957" grpId="0"/>
      <p:bldP spid="39958" grpId="0"/>
      <p:bldP spid="39959" grpId="0"/>
      <p:bldP spid="3996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40963"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40964"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cxnSp>
        <p:nvCxnSpPr>
          <p:cNvPr id="40965" name="直接连接符 4"/>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40966" name="Oval 6"/>
          <p:cNvSpPr/>
          <p:nvPr/>
        </p:nvSpPr>
        <p:spPr>
          <a:xfrm>
            <a:off x="7380288" y="2809875"/>
            <a:ext cx="1806575" cy="1804988"/>
          </a:xfrm>
          <a:prstGeom prst="ellipse">
            <a:avLst/>
          </a:prstGeom>
          <a:solidFill>
            <a:schemeClr val="tx1"/>
          </a:solidFill>
          <a:ln w="9525" cap="flat" cmpd="sng">
            <a:solidFill>
              <a:srgbClr val="D3D3D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67" name="Freeform 7"/>
          <p:cNvSpPr/>
          <p:nvPr/>
        </p:nvSpPr>
        <p:spPr>
          <a:xfrm>
            <a:off x="3406775" y="1635125"/>
            <a:ext cx="1292225" cy="4079875"/>
          </a:xfrm>
          <a:custGeom>
            <a:avLst/>
            <a:gdLst/>
            <a:ahLst/>
            <a:cxnLst>
              <a:cxn ang="0">
                <a:pos x="954197400" y="148212329"/>
              </a:cxn>
              <a:cxn ang="0">
                <a:pos x="171210213" y="1513725158"/>
              </a:cxn>
              <a:cxn ang="0">
                <a:pos x="926389457" y="2147483647"/>
              </a:cxn>
              <a:cxn ang="0">
                <a:pos x="840784350" y="2147483647"/>
              </a:cxn>
              <a:cxn ang="0">
                <a:pos x="0" y="1513725158"/>
              </a:cxn>
              <a:cxn ang="0">
                <a:pos x="868592294" y="0"/>
              </a:cxn>
              <a:cxn ang="0">
                <a:pos x="954197400" y="148212329"/>
              </a:cxn>
            </a:cxnLst>
            <a:rect l="0" t="0" r="0" b="0"/>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alpha val="100000"/>
            </a:schemeClr>
          </a:solidFill>
          <a:ln w="9525">
            <a:noFill/>
          </a:ln>
        </p:spPr>
        <p:txBody>
          <a:bodyPr/>
          <a:lstStyle/>
          <a:p>
            <a:endParaRPr lang="zh-CN" altLang="en-US"/>
          </a:p>
        </p:txBody>
      </p:sp>
      <p:sp>
        <p:nvSpPr>
          <p:cNvPr id="40968" name="Oval 8"/>
          <p:cNvSpPr/>
          <p:nvPr/>
        </p:nvSpPr>
        <p:spPr>
          <a:xfrm>
            <a:off x="3806825" y="1196975"/>
            <a:ext cx="1219200" cy="1220788"/>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69" name="Oval 9"/>
          <p:cNvSpPr/>
          <p:nvPr/>
        </p:nvSpPr>
        <p:spPr>
          <a:xfrm>
            <a:off x="2930525" y="3055938"/>
            <a:ext cx="1220788" cy="1219200"/>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0" name="Oval 10"/>
          <p:cNvSpPr/>
          <p:nvPr/>
        </p:nvSpPr>
        <p:spPr>
          <a:xfrm>
            <a:off x="3930650" y="4857750"/>
            <a:ext cx="1220788" cy="1219200"/>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1" name="Line 11"/>
          <p:cNvSpPr/>
          <p:nvPr/>
        </p:nvSpPr>
        <p:spPr>
          <a:xfrm>
            <a:off x="5275263" y="1990725"/>
            <a:ext cx="2095500" cy="1206500"/>
          </a:xfrm>
          <a:prstGeom prst="line">
            <a:avLst/>
          </a:prstGeom>
          <a:ln w="12700" cap="flat" cmpd="sng">
            <a:solidFill>
              <a:srgbClr val="2E2C2C"/>
            </a:solidFill>
            <a:prstDash val="solid"/>
            <a:headEnd type="none" w="med" len="med"/>
            <a:tailEnd type="triangle" w="lg" len="lg"/>
          </a:ln>
        </p:spPr>
      </p:sp>
      <p:sp>
        <p:nvSpPr>
          <p:cNvPr id="40972" name="Line 12"/>
          <p:cNvSpPr/>
          <p:nvPr/>
        </p:nvSpPr>
        <p:spPr>
          <a:xfrm flipV="1">
            <a:off x="5275263" y="4076700"/>
            <a:ext cx="2095500" cy="1206500"/>
          </a:xfrm>
          <a:prstGeom prst="line">
            <a:avLst/>
          </a:prstGeom>
          <a:ln w="12700" cap="flat" cmpd="sng">
            <a:solidFill>
              <a:srgbClr val="2E2C2C"/>
            </a:solidFill>
            <a:prstDash val="solid"/>
            <a:headEnd type="none" w="med" len="med"/>
            <a:tailEnd type="triangle" w="lg" len="lg"/>
          </a:ln>
        </p:spPr>
      </p:sp>
      <p:sp>
        <p:nvSpPr>
          <p:cNvPr id="40973" name="Line 13"/>
          <p:cNvSpPr/>
          <p:nvPr/>
        </p:nvSpPr>
        <p:spPr>
          <a:xfrm>
            <a:off x="4429125" y="3648075"/>
            <a:ext cx="2784475" cy="0"/>
          </a:xfrm>
          <a:prstGeom prst="line">
            <a:avLst/>
          </a:prstGeom>
          <a:ln w="12700" cap="flat" cmpd="sng">
            <a:solidFill>
              <a:srgbClr val="2E2C2C"/>
            </a:solidFill>
            <a:prstDash val="solid"/>
            <a:headEnd type="none" w="med" len="med"/>
            <a:tailEnd type="triangle" w="lg" len="lg"/>
          </a:ln>
        </p:spPr>
      </p:sp>
      <p:sp>
        <p:nvSpPr>
          <p:cNvPr id="40974" name="Oval 14"/>
          <p:cNvSpPr/>
          <p:nvPr/>
        </p:nvSpPr>
        <p:spPr>
          <a:xfrm>
            <a:off x="7470775" y="2898775"/>
            <a:ext cx="1625600" cy="1625600"/>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5" name="TextBox 14"/>
          <p:cNvSpPr txBox="1"/>
          <p:nvPr/>
        </p:nvSpPr>
        <p:spPr>
          <a:xfrm>
            <a:off x="4029075" y="1454150"/>
            <a:ext cx="774700" cy="706438"/>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6" name="TextBox 15"/>
          <p:cNvSpPr txBox="1"/>
          <p:nvPr/>
        </p:nvSpPr>
        <p:spPr>
          <a:xfrm>
            <a:off x="3127375" y="3322638"/>
            <a:ext cx="776288"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7" name="TextBox 16"/>
          <p:cNvSpPr txBox="1"/>
          <p:nvPr/>
        </p:nvSpPr>
        <p:spPr>
          <a:xfrm>
            <a:off x="4165600" y="5124450"/>
            <a:ext cx="7747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8" name="TextBox 17"/>
          <p:cNvSpPr txBox="1"/>
          <p:nvPr/>
        </p:nvSpPr>
        <p:spPr>
          <a:xfrm>
            <a:off x="7877175" y="3363913"/>
            <a:ext cx="776288"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9" name="TextBox 18"/>
          <p:cNvSpPr txBox="1"/>
          <p:nvPr/>
        </p:nvSpPr>
        <p:spPr>
          <a:xfrm>
            <a:off x="985838" y="1311275"/>
            <a:ext cx="2789237" cy="369888"/>
          </a:xfrm>
          <a:prstGeom prst="rect">
            <a:avLst/>
          </a:prstGeom>
          <a:noFill/>
          <a:ln w="9525">
            <a:noFill/>
          </a:ln>
        </p:spPr>
        <p:txBody>
          <a:bodyPr>
            <a:spAutoFit/>
          </a:bodyPr>
          <a:lstStyle/>
          <a:p>
            <a:pPr lvl="0" algn="r"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p>
        </p:txBody>
      </p:sp>
      <p:sp>
        <p:nvSpPr>
          <p:cNvPr id="40980" name="TextBox 19"/>
          <p:cNvSpPr txBox="1"/>
          <p:nvPr/>
        </p:nvSpPr>
        <p:spPr>
          <a:xfrm>
            <a:off x="158750" y="3413125"/>
            <a:ext cx="2714625" cy="369888"/>
          </a:xfrm>
          <a:prstGeom prst="rect">
            <a:avLst/>
          </a:prstGeom>
          <a:noFill/>
          <a:ln w="9525">
            <a:noFill/>
          </a:ln>
        </p:spPr>
        <p:txBody>
          <a:bodyPr>
            <a:spAutoFit/>
          </a:bodyPr>
          <a:lstStyle/>
          <a:p>
            <a:pPr lvl="0" algn="r"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p>
        </p:txBody>
      </p:sp>
      <p:sp>
        <p:nvSpPr>
          <p:cNvPr id="40981" name="TextBox 20"/>
          <p:cNvSpPr txBox="1"/>
          <p:nvPr/>
        </p:nvSpPr>
        <p:spPr>
          <a:xfrm>
            <a:off x="1168400" y="5283200"/>
            <a:ext cx="2716213" cy="369888"/>
          </a:xfrm>
          <a:prstGeom prst="rect">
            <a:avLst/>
          </a:prstGeom>
          <a:noFill/>
          <a:ln w="9525">
            <a:noFill/>
          </a:ln>
        </p:spPr>
        <p:txBody>
          <a:bodyPr>
            <a:spAutoFit/>
          </a:bodyPr>
          <a:lstStyle/>
          <a:p>
            <a:pPr lvl="0" algn="r"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p>
        </p:txBody>
      </p:sp>
      <p:sp>
        <p:nvSpPr>
          <p:cNvPr id="40982" name="TextBox 21"/>
          <p:cNvSpPr txBox="1"/>
          <p:nvPr/>
        </p:nvSpPr>
        <p:spPr>
          <a:xfrm>
            <a:off x="9290050" y="3249613"/>
            <a:ext cx="2714625" cy="923925"/>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endParaRPr lang="en-US" altLang="x-none" dirty="0">
              <a:solidFill>
                <a:srgbClr val="333333"/>
              </a:solidFill>
              <a:latin typeface="微软雅黑" panose="020B0503020204020204" pitchFamily="2" charset="-122"/>
              <a:ea typeface="微软雅黑" panose="020B0503020204020204" pitchFamily="2" charset="-122"/>
            </a:endParaRP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p>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3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40962"/>
                                        </p:tgtEl>
                                        <p:attrNameLst>
                                          <p:attrName>ppt_y</p:attrName>
                                        </p:attrNameLst>
                                      </p:cBhvr>
                                      <p:tavLst>
                                        <p:tav tm="0">
                                          <p:val>
                                            <p:strVal val="#ppt_y"/>
                                          </p:val>
                                        </p:tav>
                                        <p:tav tm="100000">
                                          <p:val>
                                            <p:strVal val="#ppt_y"/>
                                          </p:val>
                                        </p:tav>
                                      </p:tavLst>
                                    </p:anim>
                                    <p:anim calcmode="lin" valueType="num">
                                      <p:cBhvr>
                                        <p:cTn id="9" dur="3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40962"/>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40963"/>
                                        </p:tgtEl>
                                        <p:attrNameLst>
                                          <p:attrName>style.visibility</p:attrName>
                                        </p:attrNameLst>
                                      </p:cBhvr>
                                      <p:to>
                                        <p:strVal val="visible"/>
                                      </p:to>
                                    </p:set>
                                    <p:animEffect transition="in" filter="wipe(left)">
                                      <p:cBhvr>
                                        <p:cTn id="15" dur="300"/>
                                        <p:tgtEl>
                                          <p:spTgt spid="40963"/>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40964"/>
                                        </p:tgtEl>
                                        <p:attrNameLst>
                                          <p:attrName>style.visibility</p:attrName>
                                        </p:attrNameLst>
                                      </p:cBhvr>
                                      <p:to>
                                        <p:strVal val="visible"/>
                                      </p:to>
                                    </p:set>
                                    <p:anim calcmode="lin" valueType="num">
                                      <p:cBhvr additive="base">
                                        <p:cTn id="19" dur="500" fill="hold"/>
                                        <p:tgtEl>
                                          <p:spTgt spid="40964"/>
                                        </p:tgtEl>
                                        <p:attrNameLst>
                                          <p:attrName>ppt_x</p:attrName>
                                        </p:attrNameLst>
                                      </p:cBhvr>
                                      <p:tavLst>
                                        <p:tav tm="0">
                                          <p:val>
                                            <p:strVal val="1+#ppt_w/2"/>
                                          </p:val>
                                        </p:tav>
                                        <p:tav tm="100000">
                                          <p:val>
                                            <p:strVal val="#ppt_x"/>
                                          </p:val>
                                        </p:tav>
                                      </p:tavLst>
                                    </p:anim>
                                    <p:anim calcmode="lin" valueType="num">
                                      <p:cBhvr additive="base">
                                        <p:cTn id="20" dur="500" fill="hold"/>
                                        <p:tgtEl>
                                          <p:spTgt spid="40964"/>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2" presetClass="entr" presetSubtype="8" fill="hold" nodeType="afterEffect">
                                  <p:stCondLst>
                                    <p:cond delay="0"/>
                                  </p:stCondLst>
                                  <p:childTnLst>
                                    <p:set>
                                      <p:cBhvr>
                                        <p:cTn id="23" dur="1" fill="hold">
                                          <p:stCondLst>
                                            <p:cond delay="0"/>
                                          </p:stCondLst>
                                        </p:cTn>
                                        <p:tgtEl>
                                          <p:spTgt spid="40965"/>
                                        </p:tgtEl>
                                        <p:attrNameLst>
                                          <p:attrName>style.visibility</p:attrName>
                                        </p:attrNameLst>
                                      </p:cBhvr>
                                      <p:to>
                                        <p:strVal val="visible"/>
                                      </p:to>
                                    </p:set>
                                    <p:animEffect transition="in" filter="wipe(left)">
                                      <p:cBhvr>
                                        <p:cTn id="24" dur="300"/>
                                        <p:tgtEl>
                                          <p:spTgt spid="40965"/>
                                        </p:tgtEl>
                                      </p:cBhvr>
                                    </p:animEffect>
                                  </p:childTnLst>
                                </p:cTn>
                              </p:par>
                            </p:childTnLst>
                          </p:cTn>
                        </p:par>
                        <p:par>
                          <p:cTn id="25" fill="hold">
                            <p:stCondLst>
                              <p:cond delay="1980"/>
                            </p:stCondLst>
                            <p:childTnLst>
                              <p:par>
                                <p:cTn id="26" presetID="22" presetClass="entr" presetSubtype="1" fill="hold" nodeType="afterEffect">
                                  <p:stCondLst>
                                    <p:cond delay="0"/>
                                  </p:stCondLst>
                                  <p:childTnLst>
                                    <p:set>
                                      <p:cBhvr>
                                        <p:cTn id="27" dur="1" fill="hold">
                                          <p:stCondLst>
                                            <p:cond delay="0"/>
                                          </p:stCondLst>
                                        </p:cTn>
                                        <p:tgtEl>
                                          <p:spTgt spid="40967"/>
                                        </p:tgtEl>
                                        <p:attrNameLst>
                                          <p:attrName>style.visibility</p:attrName>
                                        </p:attrNameLst>
                                      </p:cBhvr>
                                      <p:to>
                                        <p:strVal val="visible"/>
                                      </p:to>
                                    </p:set>
                                    <p:animEffect transition="in" filter="wipe(up)">
                                      <p:cBhvr>
                                        <p:cTn id="28" dur="500"/>
                                        <p:tgtEl>
                                          <p:spTgt spid="40967"/>
                                        </p:tgtEl>
                                      </p:cBhvr>
                                    </p:animEffect>
                                  </p:childTnLst>
                                </p:cTn>
                              </p:par>
                            </p:childTnLst>
                          </p:cTn>
                        </p:par>
                        <p:par>
                          <p:cTn id="29" fill="hold">
                            <p:stCondLst>
                              <p:cond delay="2480"/>
                            </p:stCondLst>
                            <p:childTnLst>
                              <p:par>
                                <p:cTn id="30" presetID="2" presetClass="entr" presetSubtype="2" fill="hold" grpId="0" nodeType="afterEffect">
                                  <p:stCondLst>
                                    <p:cond delay="0"/>
                                  </p:stCondLst>
                                  <p:childTnLst>
                                    <p:set>
                                      <p:cBhvr>
                                        <p:cTn id="31" dur="1" fill="hold">
                                          <p:stCondLst>
                                            <p:cond delay="0"/>
                                          </p:stCondLst>
                                        </p:cTn>
                                        <p:tgtEl>
                                          <p:spTgt spid="40968"/>
                                        </p:tgtEl>
                                        <p:attrNameLst>
                                          <p:attrName>style.visibility</p:attrName>
                                        </p:attrNameLst>
                                      </p:cBhvr>
                                      <p:to>
                                        <p:strVal val="visible"/>
                                      </p:to>
                                    </p:set>
                                    <p:anim calcmode="lin" valueType="num">
                                      <p:cBhvr additive="base">
                                        <p:cTn id="32" dur="500" fill="hold"/>
                                        <p:tgtEl>
                                          <p:spTgt spid="40968"/>
                                        </p:tgtEl>
                                        <p:attrNameLst>
                                          <p:attrName>ppt_x</p:attrName>
                                        </p:attrNameLst>
                                      </p:cBhvr>
                                      <p:tavLst>
                                        <p:tav tm="0">
                                          <p:val>
                                            <p:strVal val="1+#ppt_w/2"/>
                                          </p:val>
                                        </p:tav>
                                        <p:tav tm="100000">
                                          <p:val>
                                            <p:strVal val="#ppt_x"/>
                                          </p:val>
                                        </p:tav>
                                      </p:tavLst>
                                    </p:anim>
                                    <p:anim calcmode="lin" valueType="num">
                                      <p:cBhvr additive="base">
                                        <p:cTn id="33" dur="500" fill="hold"/>
                                        <p:tgtEl>
                                          <p:spTgt spid="4096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0975"/>
                                        </p:tgtEl>
                                        <p:attrNameLst>
                                          <p:attrName>style.visibility</p:attrName>
                                        </p:attrNameLst>
                                      </p:cBhvr>
                                      <p:to>
                                        <p:strVal val="visible"/>
                                      </p:to>
                                    </p:set>
                                    <p:anim calcmode="lin" valueType="num">
                                      <p:cBhvr additive="base">
                                        <p:cTn id="36" dur="500" fill="hold"/>
                                        <p:tgtEl>
                                          <p:spTgt spid="40975"/>
                                        </p:tgtEl>
                                        <p:attrNameLst>
                                          <p:attrName>ppt_x</p:attrName>
                                        </p:attrNameLst>
                                      </p:cBhvr>
                                      <p:tavLst>
                                        <p:tav tm="0">
                                          <p:val>
                                            <p:strVal val="1+#ppt_w/2"/>
                                          </p:val>
                                        </p:tav>
                                        <p:tav tm="100000">
                                          <p:val>
                                            <p:strVal val="#ppt_x"/>
                                          </p:val>
                                        </p:tav>
                                      </p:tavLst>
                                    </p:anim>
                                    <p:anim calcmode="lin" valueType="num">
                                      <p:cBhvr additive="base">
                                        <p:cTn id="37" dur="500" fill="hold"/>
                                        <p:tgtEl>
                                          <p:spTgt spid="4097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0976"/>
                                        </p:tgtEl>
                                        <p:attrNameLst>
                                          <p:attrName>style.visibility</p:attrName>
                                        </p:attrNameLst>
                                      </p:cBhvr>
                                      <p:to>
                                        <p:strVal val="visible"/>
                                      </p:to>
                                    </p:set>
                                    <p:anim calcmode="lin" valueType="num">
                                      <p:cBhvr additive="base">
                                        <p:cTn id="40" dur="500" fill="hold"/>
                                        <p:tgtEl>
                                          <p:spTgt spid="40976"/>
                                        </p:tgtEl>
                                        <p:attrNameLst>
                                          <p:attrName>ppt_x</p:attrName>
                                        </p:attrNameLst>
                                      </p:cBhvr>
                                      <p:tavLst>
                                        <p:tav tm="0">
                                          <p:val>
                                            <p:strVal val="1+#ppt_w/2"/>
                                          </p:val>
                                        </p:tav>
                                        <p:tav tm="100000">
                                          <p:val>
                                            <p:strVal val="#ppt_x"/>
                                          </p:val>
                                        </p:tav>
                                      </p:tavLst>
                                    </p:anim>
                                    <p:anim calcmode="lin" valueType="num">
                                      <p:cBhvr additive="base">
                                        <p:cTn id="41" dur="500" fill="hold"/>
                                        <p:tgtEl>
                                          <p:spTgt spid="4097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0969"/>
                                        </p:tgtEl>
                                        <p:attrNameLst>
                                          <p:attrName>style.visibility</p:attrName>
                                        </p:attrNameLst>
                                      </p:cBhvr>
                                      <p:to>
                                        <p:strVal val="visible"/>
                                      </p:to>
                                    </p:set>
                                    <p:anim calcmode="lin" valueType="num">
                                      <p:cBhvr additive="base">
                                        <p:cTn id="44" dur="500" fill="hold"/>
                                        <p:tgtEl>
                                          <p:spTgt spid="40969"/>
                                        </p:tgtEl>
                                        <p:attrNameLst>
                                          <p:attrName>ppt_x</p:attrName>
                                        </p:attrNameLst>
                                      </p:cBhvr>
                                      <p:tavLst>
                                        <p:tav tm="0">
                                          <p:val>
                                            <p:strVal val="1+#ppt_w/2"/>
                                          </p:val>
                                        </p:tav>
                                        <p:tav tm="100000">
                                          <p:val>
                                            <p:strVal val="#ppt_x"/>
                                          </p:val>
                                        </p:tav>
                                      </p:tavLst>
                                    </p:anim>
                                    <p:anim calcmode="lin" valueType="num">
                                      <p:cBhvr additive="base">
                                        <p:cTn id="45" dur="500" fill="hold"/>
                                        <p:tgtEl>
                                          <p:spTgt spid="4096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0977"/>
                                        </p:tgtEl>
                                        <p:attrNameLst>
                                          <p:attrName>style.visibility</p:attrName>
                                        </p:attrNameLst>
                                      </p:cBhvr>
                                      <p:to>
                                        <p:strVal val="visible"/>
                                      </p:to>
                                    </p:set>
                                    <p:anim calcmode="lin" valueType="num">
                                      <p:cBhvr additive="base">
                                        <p:cTn id="48" dur="500" fill="hold"/>
                                        <p:tgtEl>
                                          <p:spTgt spid="40977"/>
                                        </p:tgtEl>
                                        <p:attrNameLst>
                                          <p:attrName>ppt_x</p:attrName>
                                        </p:attrNameLst>
                                      </p:cBhvr>
                                      <p:tavLst>
                                        <p:tav tm="0">
                                          <p:val>
                                            <p:strVal val="1+#ppt_w/2"/>
                                          </p:val>
                                        </p:tav>
                                        <p:tav tm="100000">
                                          <p:val>
                                            <p:strVal val="#ppt_x"/>
                                          </p:val>
                                        </p:tav>
                                      </p:tavLst>
                                    </p:anim>
                                    <p:anim calcmode="lin" valueType="num">
                                      <p:cBhvr additive="base">
                                        <p:cTn id="49" dur="500" fill="hold"/>
                                        <p:tgtEl>
                                          <p:spTgt spid="4097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0970"/>
                                        </p:tgtEl>
                                        <p:attrNameLst>
                                          <p:attrName>style.visibility</p:attrName>
                                        </p:attrNameLst>
                                      </p:cBhvr>
                                      <p:to>
                                        <p:strVal val="visible"/>
                                      </p:to>
                                    </p:set>
                                    <p:anim calcmode="lin" valueType="num">
                                      <p:cBhvr additive="base">
                                        <p:cTn id="52" dur="500" fill="hold"/>
                                        <p:tgtEl>
                                          <p:spTgt spid="40970"/>
                                        </p:tgtEl>
                                        <p:attrNameLst>
                                          <p:attrName>ppt_x</p:attrName>
                                        </p:attrNameLst>
                                      </p:cBhvr>
                                      <p:tavLst>
                                        <p:tav tm="0">
                                          <p:val>
                                            <p:strVal val="1+#ppt_w/2"/>
                                          </p:val>
                                        </p:tav>
                                        <p:tav tm="100000">
                                          <p:val>
                                            <p:strVal val="#ppt_x"/>
                                          </p:val>
                                        </p:tav>
                                      </p:tavLst>
                                    </p:anim>
                                    <p:anim calcmode="lin" valueType="num">
                                      <p:cBhvr additive="base">
                                        <p:cTn id="53" dur="500" fill="hold"/>
                                        <p:tgtEl>
                                          <p:spTgt spid="40970"/>
                                        </p:tgtEl>
                                        <p:attrNameLst>
                                          <p:attrName>ppt_y</p:attrName>
                                        </p:attrNameLst>
                                      </p:cBhvr>
                                      <p:tavLst>
                                        <p:tav tm="0">
                                          <p:val>
                                            <p:strVal val="#ppt_y"/>
                                          </p:val>
                                        </p:tav>
                                        <p:tav tm="100000">
                                          <p:val>
                                            <p:strVal val="#ppt_y"/>
                                          </p:val>
                                        </p:tav>
                                      </p:tavLst>
                                    </p:anim>
                                  </p:childTnLst>
                                </p:cTn>
                              </p:par>
                            </p:childTnLst>
                          </p:cTn>
                        </p:par>
                        <p:par>
                          <p:cTn id="54" fill="hold">
                            <p:stCondLst>
                              <p:cond delay="2980"/>
                            </p:stCondLst>
                            <p:childTnLst>
                              <p:par>
                                <p:cTn id="55" presetID="22" presetClass="entr" presetSubtype="2" fill="hold" grpId="0" nodeType="afterEffect">
                                  <p:stCondLst>
                                    <p:cond delay="0"/>
                                  </p:stCondLst>
                                  <p:childTnLst>
                                    <p:set>
                                      <p:cBhvr>
                                        <p:cTn id="56" dur="1" fill="hold">
                                          <p:stCondLst>
                                            <p:cond delay="0"/>
                                          </p:stCondLst>
                                        </p:cTn>
                                        <p:tgtEl>
                                          <p:spTgt spid="40979"/>
                                        </p:tgtEl>
                                        <p:attrNameLst>
                                          <p:attrName>style.visibility</p:attrName>
                                        </p:attrNameLst>
                                      </p:cBhvr>
                                      <p:to>
                                        <p:strVal val="visible"/>
                                      </p:to>
                                    </p:set>
                                    <p:animEffect transition="in" filter="wipe(right)">
                                      <p:cBhvr>
                                        <p:cTn id="57" dur="500"/>
                                        <p:tgtEl>
                                          <p:spTgt spid="40979"/>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0980"/>
                                        </p:tgtEl>
                                        <p:attrNameLst>
                                          <p:attrName>style.visibility</p:attrName>
                                        </p:attrNameLst>
                                      </p:cBhvr>
                                      <p:to>
                                        <p:strVal val="visible"/>
                                      </p:to>
                                    </p:set>
                                    <p:animEffect transition="in" filter="wipe(right)">
                                      <p:cBhvr>
                                        <p:cTn id="60" dur="500"/>
                                        <p:tgtEl>
                                          <p:spTgt spid="40980"/>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40981"/>
                                        </p:tgtEl>
                                        <p:attrNameLst>
                                          <p:attrName>style.visibility</p:attrName>
                                        </p:attrNameLst>
                                      </p:cBhvr>
                                      <p:to>
                                        <p:strVal val="visible"/>
                                      </p:to>
                                    </p:set>
                                    <p:animEffect transition="in" filter="wipe(right)">
                                      <p:cBhvr>
                                        <p:cTn id="63" dur="500"/>
                                        <p:tgtEl>
                                          <p:spTgt spid="40981"/>
                                        </p:tgtEl>
                                      </p:cBhvr>
                                    </p:animEffect>
                                  </p:childTnLst>
                                </p:cTn>
                              </p:par>
                            </p:childTnLst>
                          </p:cTn>
                        </p:par>
                        <p:par>
                          <p:cTn id="64" fill="hold">
                            <p:stCondLst>
                              <p:cond delay="3480"/>
                            </p:stCondLst>
                            <p:childTnLst>
                              <p:par>
                                <p:cTn id="65" presetID="22" presetClass="entr" presetSubtype="8" fill="hold" nodeType="afterEffect">
                                  <p:stCondLst>
                                    <p:cond delay="0"/>
                                  </p:stCondLst>
                                  <p:childTnLst>
                                    <p:set>
                                      <p:cBhvr>
                                        <p:cTn id="66" dur="1" fill="hold">
                                          <p:stCondLst>
                                            <p:cond delay="0"/>
                                          </p:stCondLst>
                                        </p:cTn>
                                        <p:tgtEl>
                                          <p:spTgt spid="40971"/>
                                        </p:tgtEl>
                                        <p:attrNameLst>
                                          <p:attrName>style.visibility</p:attrName>
                                        </p:attrNameLst>
                                      </p:cBhvr>
                                      <p:to>
                                        <p:strVal val="visible"/>
                                      </p:to>
                                    </p:set>
                                    <p:animEffect transition="in" filter="wipe(left)">
                                      <p:cBhvr>
                                        <p:cTn id="67" dur="500"/>
                                        <p:tgtEl>
                                          <p:spTgt spid="40971"/>
                                        </p:tgtEl>
                                      </p:cBhvr>
                                    </p:animEffect>
                                  </p:childTnLst>
                                </p:cTn>
                              </p:par>
                              <p:par>
                                <p:cTn id="68" presetID="22" presetClass="entr" presetSubtype="8" fill="hold" nodeType="withEffect">
                                  <p:stCondLst>
                                    <p:cond delay="0"/>
                                  </p:stCondLst>
                                  <p:childTnLst>
                                    <p:set>
                                      <p:cBhvr>
                                        <p:cTn id="69" dur="1" fill="hold">
                                          <p:stCondLst>
                                            <p:cond delay="0"/>
                                          </p:stCondLst>
                                        </p:cTn>
                                        <p:tgtEl>
                                          <p:spTgt spid="40973"/>
                                        </p:tgtEl>
                                        <p:attrNameLst>
                                          <p:attrName>style.visibility</p:attrName>
                                        </p:attrNameLst>
                                      </p:cBhvr>
                                      <p:to>
                                        <p:strVal val="visible"/>
                                      </p:to>
                                    </p:set>
                                    <p:animEffect transition="in" filter="wipe(left)">
                                      <p:cBhvr>
                                        <p:cTn id="70" dur="500"/>
                                        <p:tgtEl>
                                          <p:spTgt spid="40973"/>
                                        </p:tgtEl>
                                      </p:cBhvr>
                                    </p:animEffect>
                                  </p:childTnLst>
                                </p:cTn>
                              </p:par>
                              <p:par>
                                <p:cTn id="71" presetID="22" presetClass="entr" presetSubtype="8" fill="hold" nodeType="withEffect">
                                  <p:stCondLst>
                                    <p:cond delay="0"/>
                                  </p:stCondLst>
                                  <p:childTnLst>
                                    <p:set>
                                      <p:cBhvr>
                                        <p:cTn id="72" dur="1" fill="hold">
                                          <p:stCondLst>
                                            <p:cond delay="0"/>
                                          </p:stCondLst>
                                        </p:cTn>
                                        <p:tgtEl>
                                          <p:spTgt spid="40972"/>
                                        </p:tgtEl>
                                        <p:attrNameLst>
                                          <p:attrName>style.visibility</p:attrName>
                                        </p:attrNameLst>
                                      </p:cBhvr>
                                      <p:to>
                                        <p:strVal val="visible"/>
                                      </p:to>
                                    </p:set>
                                    <p:animEffect transition="in" filter="wipe(left)">
                                      <p:cBhvr>
                                        <p:cTn id="73" dur="500"/>
                                        <p:tgtEl>
                                          <p:spTgt spid="40972"/>
                                        </p:tgtEl>
                                      </p:cBhvr>
                                    </p:animEffect>
                                  </p:childTnLst>
                                </p:cTn>
                              </p:par>
                            </p:childTnLst>
                          </p:cTn>
                        </p:par>
                        <p:par>
                          <p:cTn id="74" fill="hold">
                            <p:stCondLst>
                              <p:cond delay="3980"/>
                            </p:stCondLst>
                            <p:childTnLst>
                              <p:par>
                                <p:cTn id="75" presetID="21" presetClass="entr" presetSubtype="1" fill="hold" grpId="0" nodeType="afterEffect">
                                  <p:stCondLst>
                                    <p:cond delay="0"/>
                                  </p:stCondLst>
                                  <p:childTnLst>
                                    <p:set>
                                      <p:cBhvr>
                                        <p:cTn id="76" dur="1" fill="hold">
                                          <p:stCondLst>
                                            <p:cond delay="0"/>
                                          </p:stCondLst>
                                        </p:cTn>
                                        <p:tgtEl>
                                          <p:spTgt spid="40974"/>
                                        </p:tgtEl>
                                        <p:attrNameLst>
                                          <p:attrName>style.visibility</p:attrName>
                                        </p:attrNameLst>
                                      </p:cBhvr>
                                      <p:to>
                                        <p:strVal val="visible"/>
                                      </p:to>
                                    </p:set>
                                    <p:animEffect transition="in" filter="wheel(1)">
                                      <p:cBhvr>
                                        <p:cTn id="77" dur="2000"/>
                                        <p:tgtEl>
                                          <p:spTgt spid="40974"/>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40966"/>
                                        </p:tgtEl>
                                        <p:attrNameLst>
                                          <p:attrName>style.visibility</p:attrName>
                                        </p:attrNameLst>
                                      </p:cBhvr>
                                      <p:to>
                                        <p:strVal val="visible"/>
                                      </p:to>
                                    </p:set>
                                    <p:animEffect transition="in" filter="wheel(1)">
                                      <p:cBhvr>
                                        <p:cTn id="80" dur="2000"/>
                                        <p:tgtEl>
                                          <p:spTgt spid="40966"/>
                                        </p:tgtEl>
                                      </p:cBhvr>
                                    </p:animEffect>
                                  </p:childTnLst>
                                </p:cTn>
                              </p:par>
                            </p:childTnLst>
                          </p:cTn>
                        </p:par>
                        <p:par>
                          <p:cTn id="81" fill="hold">
                            <p:stCondLst>
                              <p:cond delay="5980"/>
                            </p:stCondLst>
                            <p:childTnLst>
                              <p:par>
                                <p:cTn id="82" presetID="31" presetClass="entr" presetSubtype="0" fill="hold" grpId="0" nodeType="afterEffect">
                                  <p:stCondLst>
                                    <p:cond delay="0"/>
                                  </p:stCondLst>
                                  <p:childTnLst>
                                    <p:set>
                                      <p:cBhvr>
                                        <p:cTn id="83" dur="1" fill="hold">
                                          <p:stCondLst>
                                            <p:cond delay="0"/>
                                          </p:stCondLst>
                                        </p:cTn>
                                        <p:tgtEl>
                                          <p:spTgt spid="40978"/>
                                        </p:tgtEl>
                                        <p:attrNameLst>
                                          <p:attrName>style.visibility</p:attrName>
                                        </p:attrNameLst>
                                      </p:cBhvr>
                                      <p:to>
                                        <p:strVal val="visible"/>
                                      </p:to>
                                    </p:set>
                                    <p:anim calcmode="lin" valueType="num">
                                      <p:cBhvr>
                                        <p:cTn id="84" dur="500" fill="hold"/>
                                        <p:tgtEl>
                                          <p:spTgt spid="40978"/>
                                        </p:tgtEl>
                                        <p:attrNameLst>
                                          <p:attrName>ppt_w</p:attrName>
                                        </p:attrNameLst>
                                      </p:cBhvr>
                                      <p:tavLst>
                                        <p:tav tm="0">
                                          <p:val>
                                            <p:fltVal val="0"/>
                                          </p:val>
                                        </p:tav>
                                        <p:tav tm="100000">
                                          <p:val>
                                            <p:strVal val="#ppt_w"/>
                                          </p:val>
                                        </p:tav>
                                      </p:tavLst>
                                    </p:anim>
                                    <p:anim calcmode="lin" valueType="num">
                                      <p:cBhvr>
                                        <p:cTn id="85" dur="500" fill="hold"/>
                                        <p:tgtEl>
                                          <p:spTgt spid="40978"/>
                                        </p:tgtEl>
                                        <p:attrNameLst>
                                          <p:attrName>ppt_h</p:attrName>
                                        </p:attrNameLst>
                                      </p:cBhvr>
                                      <p:tavLst>
                                        <p:tav tm="0">
                                          <p:val>
                                            <p:fltVal val="0"/>
                                          </p:val>
                                        </p:tav>
                                        <p:tav tm="100000">
                                          <p:val>
                                            <p:strVal val="#ppt_h"/>
                                          </p:val>
                                        </p:tav>
                                      </p:tavLst>
                                    </p:anim>
                                    <p:anim calcmode="lin" valueType="num">
                                      <p:cBhvr>
                                        <p:cTn id="86" dur="500" fill="hold"/>
                                        <p:tgtEl>
                                          <p:spTgt spid="40978"/>
                                        </p:tgtEl>
                                        <p:attrNameLst>
                                          <p:attrName>style.rotation</p:attrName>
                                        </p:attrNameLst>
                                      </p:cBhvr>
                                      <p:tavLst>
                                        <p:tav tm="0">
                                          <p:val>
                                            <p:fltVal val="90"/>
                                          </p:val>
                                        </p:tav>
                                        <p:tav tm="100000">
                                          <p:val>
                                            <p:fltVal val="0"/>
                                          </p:val>
                                        </p:tav>
                                      </p:tavLst>
                                    </p:anim>
                                    <p:animEffect transition="in" filter="fade">
                                      <p:cBhvr>
                                        <p:cTn id="87" dur="500"/>
                                        <p:tgtEl>
                                          <p:spTgt spid="40978"/>
                                        </p:tgtEl>
                                      </p:cBhvr>
                                    </p:animEffect>
                                  </p:childTnLst>
                                </p:cTn>
                              </p:par>
                            </p:childTnLst>
                          </p:cTn>
                        </p:par>
                        <p:par>
                          <p:cTn id="88" fill="hold">
                            <p:stCondLst>
                              <p:cond delay="6480"/>
                            </p:stCondLst>
                            <p:childTnLst>
                              <p:par>
                                <p:cTn id="89" presetID="22" presetClass="entr" presetSubtype="8" fill="hold" grpId="0" nodeType="afterEffect">
                                  <p:stCondLst>
                                    <p:cond delay="0"/>
                                  </p:stCondLst>
                                  <p:childTnLst>
                                    <p:set>
                                      <p:cBhvr>
                                        <p:cTn id="90" dur="1" fill="hold">
                                          <p:stCondLst>
                                            <p:cond delay="0"/>
                                          </p:stCondLst>
                                        </p:cTn>
                                        <p:tgtEl>
                                          <p:spTgt spid="40982"/>
                                        </p:tgtEl>
                                        <p:attrNameLst>
                                          <p:attrName>style.visibility</p:attrName>
                                        </p:attrNameLst>
                                      </p:cBhvr>
                                      <p:to>
                                        <p:strVal val="visible"/>
                                      </p:to>
                                    </p:set>
                                    <p:animEffect transition="in" filter="wipe(left)">
                                      <p:cBhvr>
                                        <p:cTn id="91" dur="500"/>
                                        <p:tgtEl>
                                          <p:spTgt spid="40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6" grpId="0" animBg="1"/>
      <p:bldP spid="40968" grpId="0" animBg="1"/>
      <p:bldP spid="40969" grpId="0" animBg="1"/>
      <p:bldP spid="40970" grpId="0" animBg="1"/>
      <p:bldP spid="40974" grpId="0" animBg="1"/>
      <p:bldP spid="40975" grpId="0"/>
      <p:bldP spid="40976" grpId="0"/>
      <p:bldP spid="40977" grpId="0"/>
      <p:bldP spid="40978" grpId="0"/>
      <p:bldP spid="40979" grpId="0"/>
      <p:bldP spid="40980" grpId="0"/>
      <p:bldP spid="40981" grpId="0"/>
      <p:bldP spid="409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41987"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41988"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41989" name="Freeform 6"/>
          <p:cNvSpPr/>
          <p:nvPr/>
        </p:nvSpPr>
        <p:spPr>
          <a:xfrm>
            <a:off x="2170113" y="1976438"/>
            <a:ext cx="3282950" cy="3282950"/>
          </a:xfrm>
          <a:custGeom>
            <a:avLst/>
            <a:gdLst/>
            <a:ahLst/>
            <a:cxnLst>
              <a:cxn ang="0">
                <a:pos x="1641475" y="0"/>
              </a:cxn>
              <a:cxn ang="0">
                <a:pos x="3282950" y="1641475"/>
              </a:cxn>
              <a:cxn ang="0">
                <a:pos x="1641475" y="3282950"/>
              </a:cxn>
              <a:cxn ang="0">
                <a:pos x="0" y="1641475"/>
              </a:cxn>
              <a:cxn ang="0">
                <a:pos x="1641475" y="0"/>
              </a:cxn>
            </a:cxnLst>
            <a:rect l="0" t="0" r="0" b="0"/>
            <a:pathLst>
              <a:path w="4042" h="4042">
                <a:moveTo>
                  <a:pt x="2021" y="0"/>
                </a:moveTo>
                <a:lnTo>
                  <a:pt x="4042" y="2021"/>
                </a:lnTo>
                <a:lnTo>
                  <a:pt x="2021" y="4042"/>
                </a:lnTo>
                <a:lnTo>
                  <a:pt x="0" y="2021"/>
                </a:lnTo>
                <a:lnTo>
                  <a:pt x="2021" y="0"/>
                </a:lnTo>
                <a:close/>
              </a:path>
            </a:pathLst>
          </a:custGeom>
          <a:solidFill>
            <a:schemeClr val="bg1">
              <a:alpha val="100000"/>
            </a:schemeClr>
          </a:solidFill>
          <a:ln w="9525">
            <a:noFill/>
          </a:ln>
        </p:spPr>
        <p:txBody>
          <a:bodyPr/>
          <a:lstStyle/>
          <a:p>
            <a:endParaRPr lang="zh-CN" altLang="en-US"/>
          </a:p>
        </p:txBody>
      </p:sp>
      <p:sp>
        <p:nvSpPr>
          <p:cNvPr id="41990" name="Freeform 7"/>
          <p:cNvSpPr/>
          <p:nvPr/>
        </p:nvSpPr>
        <p:spPr>
          <a:xfrm>
            <a:off x="4370388" y="1208088"/>
            <a:ext cx="2328862" cy="2328862"/>
          </a:xfrm>
          <a:custGeom>
            <a:avLst/>
            <a:gdLst/>
            <a:ahLst/>
            <a:cxnLst>
              <a:cxn ang="0">
                <a:pos x="1164025" y="0"/>
              </a:cxn>
              <a:cxn ang="0">
                <a:pos x="2328862" y="1164837"/>
              </a:cxn>
              <a:cxn ang="0">
                <a:pos x="1164025" y="2328862"/>
              </a:cxn>
              <a:cxn ang="0">
                <a:pos x="0" y="1164837"/>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accent1">
              <a:alpha val="100000"/>
            </a:schemeClr>
          </a:solidFill>
          <a:ln w="9525">
            <a:noFill/>
          </a:ln>
        </p:spPr>
        <p:txBody>
          <a:bodyPr/>
          <a:lstStyle/>
          <a:p>
            <a:endParaRPr lang="zh-CN" altLang="en-US"/>
          </a:p>
        </p:txBody>
      </p:sp>
      <p:sp>
        <p:nvSpPr>
          <p:cNvPr id="41991"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tx2">
              <a:alpha val="100000"/>
            </a:schemeClr>
          </a:solidFill>
          <a:ln w="9525">
            <a:noFill/>
          </a:ln>
        </p:spPr>
        <p:txBody>
          <a:bodyPr/>
          <a:lstStyle/>
          <a:p>
            <a:endParaRPr lang="zh-CN" altLang="en-US"/>
          </a:p>
        </p:txBody>
      </p:sp>
      <p:sp>
        <p:nvSpPr>
          <p:cNvPr id="41992" name="Freeform 9"/>
          <p:cNvSpPr/>
          <p:nvPr/>
        </p:nvSpPr>
        <p:spPr>
          <a:xfrm>
            <a:off x="5616575" y="2792413"/>
            <a:ext cx="1654175" cy="1652587"/>
          </a:xfrm>
          <a:custGeom>
            <a:avLst/>
            <a:gdLst/>
            <a:ahLst/>
            <a:cxnLst>
              <a:cxn ang="0">
                <a:pos x="827407" y="0"/>
              </a:cxn>
              <a:cxn ang="0">
                <a:pos x="1654175" y="826294"/>
              </a:cxn>
              <a:cxn ang="0">
                <a:pos x="827407" y="1652587"/>
              </a:cxn>
              <a:cxn ang="0">
                <a:pos x="0" y="826294"/>
              </a:cxn>
              <a:cxn ang="0">
                <a:pos x="827407" y="0"/>
              </a:cxn>
            </a:cxnLst>
            <a:rect l="0" t="0" r="0" b="0"/>
            <a:pathLst>
              <a:path w="2587" h="2586">
                <a:moveTo>
                  <a:pt x="1294" y="0"/>
                </a:moveTo>
                <a:lnTo>
                  <a:pt x="2587" y="1293"/>
                </a:lnTo>
                <a:lnTo>
                  <a:pt x="1294" y="2586"/>
                </a:lnTo>
                <a:lnTo>
                  <a:pt x="0" y="1293"/>
                </a:lnTo>
                <a:lnTo>
                  <a:pt x="1294" y="0"/>
                </a:lnTo>
                <a:close/>
              </a:path>
            </a:pathLst>
          </a:custGeom>
          <a:solidFill>
            <a:schemeClr val="bg1">
              <a:alpha val="100000"/>
            </a:schemeClr>
          </a:solidFill>
          <a:ln w="9525">
            <a:noFill/>
          </a:ln>
        </p:spPr>
        <p:txBody>
          <a:bodyPr/>
          <a:lstStyle/>
          <a:p>
            <a:endParaRPr lang="zh-CN" altLang="en-US"/>
          </a:p>
        </p:txBody>
      </p:sp>
      <p:cxnSp>
        <p:nvCxnSpPr>
          <p:cNvPr id="41993" name="直接连接符 78"/>
          <p:cNvCxnSpPr/>
          <p:nvPr/>
        </p:nvCxnSpPr>
        <p:spPr>
          <a:xfrm>
            <a:off x="6699250" y="2373313"/>
            <a:ext cx="3671888" cy="0"/>
          </a:xfrm>
          <a:prstGeom prst="line">
            <a:avLst/>
          </a:prstGeom>
          <a:ln w="9525" cap="flat" cmpd="sng">
            <a:solidFill>
              <a:schemeClr val="accent1"/>
            </a:solidFill>
            <a:prstDash val="solid"/>
            <a:headEnd type="none" w="med" len="med"/>
            <a:tailEnd type="none" w="med" len="med"/>
          </a:ln>
        </p:spPr>
      </p:cxnSp>
      <p:cxnSp>
        <p:nvCxnSpPr>
          <p:cNvPr id="41994" name="直接连接符 79"/>
          <p:cNvCxnSpPr/>
          <p:nvPr/>
        </p:nvCxnSpPr>
        <p:spPr>
          <a:xfrm>
            <a:off x="7286625" y="3617913"/>
            <a:ext cx="3673475" cy="0"/>
          </a:xfrm>
          <a:prstGeom prst="line">
            <a:avLst/>
          </a:prstGeom>
          <a:ln w="9525" cap="flat" cmpd="sng">
            <a:solidFill>
              <a:schemeClr val="accent1"/>
            </a:solidFill>
            <a:prstDash val="solid"/>
            <a:headEnd type="none" w="med" len="med"/>
            <a:tailEnd type="none" w="med" len="med"/>
          </a:ln>
        </p:spPr>
      </p:cxnSp>
      <p:cxnSp>
        <p:nvCxnSpPr>
          <p:cNvPr id="41995" name="直接连接符 80"/>
          <p:cNvCxnSpPr/>
          <p:nvPr/>
        </p:nvCxnSpPr>
        <p:spPr>
          <a:xfrm>
            <a:off x="6521450" y="4684713"/>
            <a:ext cx="3671888" cy="0"/>
          </a:xfrm>
          <a:prstGeom prst="line">
            <a:avLst/>
          </a:prstGeom>
          <a:ln w="9525" cap="flat" cmpd="sng">
            <a:solidFill>
              <a:schemeClr val="accent1"/>
            </a:solidFill>
            <a:prstDash val="solid"/>
            <a:headEnd type="none" w="med" len="med"/>
            <a:tailEnd type="none" w="med" len="med"/>
          </a:ln>
        </p:spPr>
      </p:cxnSp>
      <p:sp>
        <p:nvSpPr>
          <p:cNvPr id="41996" name="TextBox 81"/>
          <p:cNvSpPr txBox="1"/>
          <p:nvPr/>
        </p:nvSpPr>
        <p:spPr>
          <a:xfrm>
            <a:off x="2976563" y="3046413"/>
            <a:ext cx="1668462"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1997" name="TextBox 82"/>
          <p:cNvSpPr txBox="1"/>
          <p:nvPr/>
        </p:nvSpPr>
        <p:spPr>
          <a:xfrm>
            <a:off x="2976563" y="3441700"/>
            <a:ext cx="1668462"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75%</a:t>
            </a:r>
          </a:p>
        </p:txBody>
      </p:sp>
      <p:sp>
        <p:nvSpPr>
          <p:cNvPr id="41998" name="TextBox 83"/>
          <p:cNvSpPr txBox="1"/>
          <p:nvPr/>
        </p:nvSpPr>
        <p:spPr>
          <a:xfrm>
            <a:off x="4724400" y="1876425"/>
            <a:ext cx="1668463" cy="40005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1999" name="TextBox 84"/>
          <p:cNvSpPr txBox="1"/>
          <p:nvPr/>
        </p:nvSpPr>
        <p:spPr>
          <a:xfrm>
            <a:off x="4724400" y="2171700"/>
            <a:ext cx="1668463"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54%</a:t>
            </a:r>
          </a:p>
        </p:txBody>
      </p:sp>
      <p:sp>
        <p:nvSpPr>
          <p:cNvPr id="42000" name="TextBox 85"/>
          <p:cNvSpPr txBox="1"/>
          <p:nvPr/>
        </p:nvSpPr>
        <p:spPr>
          <a:xfrm>
            <a:off x="4724400" y="4210050"/>
            <a:ext cx="1668463" cy="369888"/>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标题文字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2001" name="TextBox 86"/>
          <p:cNvSpPr txBox="1"/>
          <p:nvPr/>
        </p:nvSpPr>
        <p:spPr>
          <a:xfrm>
            <a:off x="4724400" y="4505325"/>
            <a:ext cx="1668463" cy="646113"/>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40%</a:t>
            </a:r>
          </a:p>
        </p:txBody>
      </p:sp>
      <p:sp>
        <p:nvSpPr>
          <p:cNvPr id="42002" name="TextBox 87"/>
          <p:cNvSpPr txBox="1"/>
          <p:nvPr/>
        </p:nvSpPr>
        <p:spPr>
          <a:xfrm>
            <a:off x="5654675" y="3306763"/>
            <a:ext cx="1668463" cy="338137"/>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标题文字</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sp>
        <p:nvSpPr>
          <p:cNvPr id="42003" name="TextBox 88"/>
          <p:cNvSpPr txBox="1"/>
          <p:nvPr/>
        </p:nvSpPr>
        <p:spPr>
          <a:xfrm>
            <a:off x="5611813" y="3468688"/>
            <a:ext cx="1668462" cy="554037"/>
          </a:xfrm>
          <a:prstGeom prst="rect">
            <a:avLst/>
          </a:prstGeom>
          <a:noFill/>
          <a:ln w="9525">
            <a:noFill/>
          </a:ln>
        </p:spPr>
        <p:txBody>
          <a:bodyPr>
            <a:spAutoFit/>
          </a:bodyPr>
          <a:lstStyle/>
          <a:p>
            <a:pPr lvl="0" algn="ctr" eaLnBrk="1" hangingPunct="1"/>
            <a:r>
              <a:rPr lang="en-US" altLang="x-none" sz="3000" b="1" dirty="0">
                <a:solidFill>
                  <a:schemeClr val="accent2"/>
                </a:solidFill>
                <a:latin typeface="微软雅黑" panose="020B0503020204020204" pitchFamily="2" charset="-122"/>
                <a:ea typeface="微软雅黑" panose="020B0503020204020204" pitchFamily="2" charset="-122"/>
              </a:rPr>
              <a:t>29%</a:t>
            </a:r>
          </a:p>
        </p:txBody>
      </p:sp>
      <p:sp>
        <p:nvSpPr>
          <p:cNvPr id="42004" name="TextBox 89"/>
          <p:cNvSpPr txBox="1"/>
          <p:nvPr/>
        </p:nvSpPr>
        <p:spPr>
          <a:xfrm>
            <a:off x="7102475" y="1784350"/>
            <a:ext cx="3292475"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2005" name="TextBox 90"/>
          <p:cNvSpPr txBox="1"/>
          <p:nvPr/>
        </p:nvSpPr>
        <p:spPr>
          <a:xfrm>
            <a:off x="7675563" y="3014663"/>
            <a:ext cx="3292475"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2006" name="TextBox 91"/>
          <p:cNvSpPr txBox="1"/>
          <p:nvPr/>
        </p:nvSpPr>
        <p:spPr>
          <a:xfrm>
            <a:off x="914400" y="4376738"/>
            <a:ext cx="2062163" cy="1077912"/>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2007" name="TextBox 92"/>
          <p:cNvSpPr txBox="1"/>
          <p:nvPr/>
        </p:nvSpPr>
        <p:spPr>
          <a:xfrm>
            <a:off x="7102475" y="4083050"/>
            <a:ext cx="3292475" cy="584200"/>
          </a:xfrm>
          <a:prstGeom prst="rect">
            <a:avLst/>
          </a:prstGeom>
          <a:noFill/>
          <a:ln w="9525">
            <a:noFill/>
          </a:ln>
        </p:spPr>
        <p:txBody>
          <a:bodyPr>
            <a:spAutoFit/>
          </a:bodyPr>
          <a:lstStyle/>
          <a:p>
            <a:pPr lvl="0" eaLnBrk="1" hangingPunct="1"/>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986"/>
                                        </p:tgtEl>
                                        <p:attrNameLst>
                                          <p:attrName>style.visibility</p:attrName>
                                        </p:attrNameLst>
                                      </p:cBhvr>
                                      <p:to>
                                        <p:strVal val="visible"/>
                                      </p:to>
                                    </p:set>
                                    <p:anim calcmode="lin" valueType="num">
                                      <p:cBhvr>
                                        <p:cTn id="7" dur="3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41986"/>
                                        </p:tgtEl>
                                        <p:attrNameLst>
                                          <p:attrName>ppt_y</p:attrName>
                                        </p:attrNameLst>
                                      </p:cBhvr>
                                      <p:tavLst>
                                        <p:tav tm="0">
                                          <p:val>
                                            <p:strVal val="#ppt_y"/>
                                          </p:val>
                                        </p:tav>
                                        <p:tav tm="100000">
                                          <p:val>
                                            <p:strVal val="#ppt_y"/>
                                          </p:val>
                                        </p:tav>
                                      </p:tavLst>
                                    </p:anim>
                                    <p:anim calcmode="lin" valueType="num">
                                      <p:cBhvr>
                                        <p:cTn id="9" dur="3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41986"/>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41987"/>
                                        </p:tgtEl>
                                        <p:attrNameLst>
                                          <p:attrName>style.visibility</p:attrName>
                                        </p:attrNameLst>
                                      </p:cBhvr>
                                      <p:to>
                                        <p:strVal val="visible"/>
                                      </p:to>
                                    </p:set>
                                    <p:animEffect transition="in" filter="wipe(left)">
                                      <p:cBhvr>
                                        <p:cTn id="15" dur="300"/>
                                        <p:tgtEl>
                                          <p:spTgt spid="41987"/>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41988"/>
                                        </p:tgtEl>
                                        <p:attrNameLst>
                                          <p:attrName>style.visibility</p:attrName>
                                        </p:attrNameLst>
                                      </p:cBhvr>
                                      <p:to>
                                        <p:strVal val="visible"/>
                                      </p:to>
                                    </p:set>
                                    <p:anim calcmode="lin" valueType="num">
                                      <p:cBhvr additive="base">
                                        <p:cTn id="19" dur="500" fill="hold"/>
                                        <p:tgtEl>
                                          <p:spTgt spid="41988"/>
                                        </p:tgtEl>
                                        <p:attrNameLst>
                                          <p:attrName>ppt_x</p:attrName>
                                        </p:attrNameLst>
                                      </p:cBhvr>
                                      <p:tavLst>
                                        <p:tav tm="0">
                                          <p:val>
                                            <p:strVal val="1+#ppt_w/2"/>
                                          </p:val>
                                        </p:tav>
                                        <p:tav tm="100000">
                                          <p:val>
                                            <p:strVal val="#ppt_x"/>
                                          </p:val>
                                        </p:tav>
                                      </p:tavLst>
                                    </p:anim>
                                    <p:anim calcmode="lin" valueType="num">
                                      <p:cBhvr additive="base">
                                        <p:cTn id="20" dur="500" fill="hold"/>
                                        <p:tgtEl>
                                          <p:spTgt spid="41988"/>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 presetClass="entr" presetSubtype="8" fill="hold" nodeType="afterEffect">
                                  <p:stCondLst>
                                    <p:cond delay="0"/>
                                  </p:stCondLst>
                                  <p:childTnLst>
                                    <p:set>
                                      <p:cBhvr>
                                        <p:cTn id="23" dur="1" fill="hold">
                                          <p:stCondLst>
                                            <p:cond delay="0"/>
                                          </p:stCondLst>
                                        </p:cTn>
                                        <p:tgtEl>
                                          <p:spTgt spid="41989"/>
                                        </p:tgtEl>
                                        <p:attrNameLst>
                                          <p:attrName>style.visibility</p:attrName>
                                        </p:attrNameLst>
                                      </p:cBhvr>
                                      <p:to>
                                        <p:strVal val="visible"/>
                                      </p:to>
                                    </p:set>
                                    <p:anim calcmode="lin" valueType="num">
                                      <p:cBhvr additive="base">
                                        <p:cTn id="24" dur="500" fill="hold"/>
                                        <p:tgtEl>
                                          <p:spTgt spid="41989"/>
                                        </p:tgtEl>
                                        <p:attrNameLst>
                                          <p:attrName>ppt_x</p:attrName>
                                        </p:attrNameLst>
                                      </p:cBhvr>
                                      <p:tavLst>
                                        <p:tav tm="0">
                                          <p:val>
                                            <p:strVal val="0-#ppt_w/2"/>
                                          </p:val>
                                        </p:tav>
                                        <p:tav tm="100000">
                                          <p:val>
                                            <p:strVal val="#ppt_x"/>
                                          </p:val>
                                        </p:tav>
                                      </p:tavLst>
                                    </p:anim>
                                    <p:anim calcmode="lin" valueType="num">
                                      <p:cBhvr additive="base">
                                        <p:cTn id="25" dur="500" fill="hold"/>
                                        <p:tgtEl>
                                          <p:spTgt spid="4198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1992"/>
                                        </p:tgtEl>
                                        <p:attrNameLst>
                                          <p:attrName>style.visibility</p:attrName>
                                        </p:attrNameLst>
                                      </p:cBhvr>
                                      <p:to>
                                        <p:strVal val="visible"/>
                                      </p:to>
                                    </p:set>
                                    <p:anim calcmode="lin" valueType="num">
                                      <p:cBhvr additive="base">
                                        <p:cTn id="28" dur="500" fill="hold"/>
                                        <p:tgtEl>
                                          <p:spTgt spid="41992"/>
                                        </p:tgtEl>
                                        <p:attrNameLst>
                                          <p:attrName>ppt_x</p:attrName>
                                        </p:attrNameLst>
                                      </p:cBhvr>
                                      <p:tavLst>
                                        <p:tav tm="0">
                                          <p:val>
                                            <p:strVal val="1+#ppt_w/2"/>
                                          </p:val>
                                        </p:tav>
                                        <p:tav tm="100000">
                                          <p:val>
                                            <p:strVal val="#ppt_x"/>
                                          </p:val>
                                        </p:tav>
                                      </p:tavLst>
                                    </p:anim>
                                    <p:anim calcmode="lin" valueType="num">
                                      <p:cBhvr additive="base">
                                        <p:cTn id="29" dur="500" fill="hold"/>
                                        <p:tgtEl>
                                          <p:spTgt spid="41992"/>
                                        </p:tgtEl>
                                        <p:attrNameLst>
                                          <p:attrName>ppt_y</p:attrName>
                                        </p:attrNameLst>
                                      </p:cBhvr>
                                      <p:tavLst>
                                        <p:tav tm="0">
                                          <p:val>
                                            <p:strVal val="#ppt_y"/>
                                          </p:val>
                                        </p:tav>
                                        <p:tav tm="100000">
                                          <p:val>
                                            <p:strVal val="#ppt_y"/>
                                          </p:val>
                                        </p:tav>
                                      </p:tavLst>
                                    </p:anim>
                                  </p:childTnLst>
                                </p:cTn>
                              </p:par>
                            </p:childTnLst>
                          </p:cTn>
                        </p:par>
                        <p:par>
                          <p:cTn id="30" fill="hold">
                            <p:stCondLst>
                              <p:cond delay="1980"/>
                            </p:stCondLst>
                            <p:childTnLst>
                              <p:par>
                                <p:cTn id="31" presetID="2" presetClass="entr" presetSubtype="1" fill="hold" nodeType="afterEffect">
                                  <p:stCondLst>
                                    <p:cond delay="0"/>
                                  </p:stCondLst>
                                  <p:childTnLst>
                                    <p:set>
                                      <p:cBhvr>
                                        <p:cTn id="32" dur="1" fill="hold">
                                          <p:stCondLst>
                                            <p:cond delay="0"/>
                                          </p:stCondLst>
                                        </p:cTn>
                                        <p:tgtEl>
                                          <p:spTgt spid="41990"/>
                                        </p:tgtEl>
                                        <p:attrNameLst>
                                          <p:attrName>style.visibility</p:attrName>
                                        </p:attrNameLst>
                                      </p:cBhvr>
                                      <p:to>
                                        <p:strVal val="visible"/>
                                      </p:to>
                                    </p:set>
                                    <p:anim calcmode="lin" valueType="num">
                                      <p:cBhvr additive="base">
                                        <p:cTn id="33" dur="500" fill="hold"/>
                                        <p:tgtEl>
                                          <p:spTgt spid="41990"/>
                                        </p:tgtEl>
                                        <p:attrNameLst>
                                          <p:attrName>ppt_x</p:attrName>
                                        </p:attrNameLst>
                                      </p:cBhvr>
                                      <p:tavLst>
                                        <p:tav tm="0">
                                          <p:val>
                                            <p:strVal val="#ppt_x"/>
                                          </p:val>
                                        </p:tav>
                                        <p:tav tm="100000">
                                          <p:val>
                                            <p:strVal val="#ppt_x"/>
                                          </p:val>
                                        </p:tav>
                                      </p:tavLst>
                                    </p:anim>
                                    <p:anim calcmode="lin" valueType="num">
                                      <p:cBhvr additive="base">
                                        <p:cTn id="34" dur="500" fill="hold"/>
                                        <p:tgtEl>
                                          <p:spTgt spid="41990"/>
                                        </p:tgtEl>
                                        <p:attrNameLst>
                                          <p:attrName>ppt_y</p:attrName>
                                        </p:attrNameLst>
                                      </p:cBhvr>
                                      <p:tavLst>
                                        <p:tav tm="0">
                                          <p:val>
                                            <p:strVal val="0-#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991"/>
                                        </p:tgtEl>
                                        <p:attrNameLst>
                                          <p:attrName>style.visibility</p:attrName>
                                        </p:attrNameLst>
                                      </p:cBhvr>
                                      <p:to>
                                        <p:strVal val="visible"/>
                                      </p:to>
                                    </p:set>
                                    <p:anim calcmode="lin" valueType="num">
                                      <p:cBhvr additive="base">
                                        <p:cTn id="37" dur="500" fill="hold"/>
                                        <p:tgtEl>
                                          <p:spTgt spid="41991"/>
                                        </p:tgtEl>
                                        <p:attrNameLst>
                                          <p:attrName>ppt_x</p:attrName>
                                        </p:attrNameLst>
                                      </p:cBhvr>
                                      <p:tavLst>
                                        <p:tav tm="0">
                                          <p:val>
                                            <p:strVal val="#ppt_x"/>
                                          </p:val>
                                        </p:tav>
                                        <p:tav tm="100000">
                                          <p:val>
                                            <p:strVal val="#ppt_x"/>
                                          </p:val>
                                        </p:tav>
                                      </p:tavLst>
                                    </p:anim>
                                    <p:anim calcmode="lin" valueType="num">
                                      <p:cBhvr additive="base">
                                        <p:cTn id="38" dur="500" fill="hold"/>
                                        <p:tgtEl>
                                          <p:spTgt spid="41991"/>
                                        </p:tgtEl>
                                        <p:attrNameLst>
                                          <p:attrName>ppt_y</p:attrName>
                                        </p:attrNameLst>
                                      </p:cBhvr>
                                      <p:tavLst>
                                        <p:tav tm="0">
                                          <p:val>
                                            <p:strVal val="1+#ppt_h/2"/>
                                          </p:val>
                                        </p:tav>
                                        <p:tav tm="100000">
                                          <p:val>
                                            <p:strVal val="#ppt_y"/>
                                          </p:val>
                                        </p:tav>
                                      </p:tavLst>
                                    </p:anim>
                                  </p:childTnLst>
                                </p:cTn>
                              </p:par>
                            </p:childTnLst>
                          </p:cTn>
                        </p:par>
                        <p:par>
                          <p:cTn id="39" fill="hold">
                            <p:stCondLst>
                              <p:cond delay="2480"/>
                            </p:stCondLst>
                            <p:childTnLst>
                              <p:par>
                                <p:cTn id="40" presetID="31" presetClass="entr" presetSubtype="0" fill="hold" grpId="0" nodeType="afterEffect">
                                  <p:stCondLst>
                                    <p:cond delay="0"/>
                                  </p:stCondLst>
                                  <p:childTnLst>
                                    <p:set>
                                      <p:cBhvr>
                                        <p:cTn id="41" dur="1" fill="hold">
                                          <p:stCondLst>
                                            <p:cond delay="0"/>
                                          </p:stCondLst>
                                        </p:cTn>
                                        <p:tgtEl>
                                          <p:spTgt spid="41996"/>
                                        </p:tgtEl>
                                        <p:attrNameLst>
                                          <p:attrName>style.visibility</p:attrName>
                                        </p:attrNameLst>
                                      </p:cBhvr>
                                      <p:to>
                                        <p:strVal val="visible"/>
                                      </p:to>
                                    </p:set>
                                    <p:anim calcmode="lin" valueType="num">
                                      <p:cBhvr>
                                        <p:cTn id="42" dur="500" fill="hold"/>
                                        <p:tgtEl>
                                          <p:spTgt spid="41996"/>
                                        </p:tgtEl>
                                        <p:attrNameLst>
                                          <p:attrName>ppt_w</p:attrName>
                                        </p:attrNameLst>
                                      </p:cBhvr>
                                      <p:tavLst>
                                        <p:tav tm="0">
                                          <p:val>
                                            <p:fltVal val="0"/>
                                          </p:val>
                                        </p:tav>
                                        <p:tav tm="100000">
                                          <p:val>
                                            <p:strVal val="#ppt_w"/>
                                          </p:val>
                                        </p:tav>
                                      </p:tavLst>
                                    </p:anim>
                                    <p:anim calcmode="lin" valueType="num">
                                      <p:cBhvr>
                                        <p:cTn id="43" dur="500" fill="hold"/>
                                        <p:tgtEl>
                                          <p:spTgt spid="41996"/>
                                        </p:tgtEl>
                                        <p:attrNameLst>
                                          <p:attrName>ppt_h</p:attrName>
                                        </p:attrNameLst>
                                      </p:cBhvr>
                                      <p:tavLst>
                                        <p:tav tm="0">
                                          <p:val>
                                            <p:fltVal val="0"/>
                                          </p:val>
                                        </p:tav>
                                        <p:tav tm="100000">
                                          <p:val>
                                            <p:strVal val="#ppt_h"/>
                                          </p:val>
                                        </p:tav>
                                      </p:tavLst>
                                    </p:anim>
                                    <p:anim calcmode="lin" valueType="num">
                                      <p:cBhvr>
                                        <p:cTn id="44" dur="500" fill="hold"/>
                                        <p:tgtEl>
                                          <p:spTgt spid="41996"/>
                                        </p:tgtEl>
                                        <p:attrNameLst>
                                          <p:attrName>style.rotation</p:attrName>
                                        </p:attrNameLst>
                                      </p:cBhvr>
                                      <p:tavLst>
                                        <p:tav tm="0">
                                          <p:val>
                                            <p:fltVal val="90"/>
                                          </p:val>
                                        </p:tav>
                                        <p:tav tm="100000">
                                          <p:val>
                                            <p:fltVal val="0"/>
                                          </p:val>
                                        </p:tav>
                                      </p:tavLst>
                                    </p:anim>
                                    <p:animEffect transition="in" filter="fade">
                                      <p:cBhvr>
                                        <p:cTn id="45" dur="500"/>
                                        <p:tgtEl>
                                          <p:spTgt spid="41996"/>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41997"/>
                                        </p:tgtEl>
                                        <p:attrNameLst>
                                          <p:attrName>style.visibility</p:attrName>
                                        </p:attrNameLst>
                                      </p:cBhvr>
                                      <p:to>
                                        <p:strVal val="visible"/>
                                      </p:to>
                                    </p:set>
                                    <p:anim calcmode="lin" valueType="num">
                                      <p:cBhvr>
                                        <p:cTn id="48" dur="500" fill="hold"/>
                                        <p:tgtEl>
                                          <p:spTgt spid="41997"/>
                                        </p:tgtEl>
                                        <p:attrNameLst>
                                          <p:attrName>ppt_w</p:attrName>
                                        </p:attrNameLst>
                                      </p:cBhvr>
                                      <p:tavLst>
                                        <p:tav tm="0">
                                          <p:val>
                                            <p:fltVal val="0"/>
                                          </p:val>
                                        </p:tav>
                                        <p:tav tm="100000">
                                          <p:val>
                                            <p:strVal val="#ppt_w"/>
                                          </p:val>
                                        </p:tav>
                                      </p:tavLst>
                                    </p:anim>
                                    <p:anim calcmode="lin" valueType="num">
                                      <p:cBhvr>
                                        <p:cTn id="49" dur="500" fill="hold"/>
                                        <p:tgtEl>
                                          <p:spTgt spid="41997"/>
                                        </p:tgtEl>
                                        <p:attrNameLst>
                                          <p:attrName>ppt_h</p:attrName>
                                        </p:attrNameLst>
                                      </p:cBhvr>
                                      <p:tavLst>
                                        <p:tav tm="0">
                                          <p:val>
                                            <p:fltVal val="0"/>
                                          </p:val>
                                        </p:tav>
                                        <p:tav tm="100000">
                                          <p:val>
                                            <p:strVal val="#ppt_h"/>
                                          </p:val>
                                        </p:tav>
                                      </p:tavLst>
                                    </p:anim>
                                    <p:anim calcmode="lin" valueType="num">
                                      <p:cBhvr>
                                        <p:cTn id="50" dur="500" fill="hold"/>
                                        <p:tgtEl>
                                          <p:spTgt spid="41997"/>
                                        </p:tgtEl>
                                        <p:attrNameLst>
                                          <p:attrName>style.rotation</p:attrName>
                                        </p:attrNameLst>
                                      </p:cBhvr>
                                      <p:tavLst>
                                        <p:tav tm="0">
                                          <p:val>
                                            <p:fltVal val="90"/>
                                          </p:val>
                                        </p:tav>
                                        <p:tav tm="100000">
                                          <p:val>
                                            <p:fltVal val="0"/>
                                          </p:val>
                                        </p:tav>
                                      </p:tavLst>
                                    </p:anim>
                                    <p:animEffect transition="in" filter="fade">
                                      <p:cBhvr>
                                        <p:cTn id="51" dur="500"/>
                                        <p:tgtEl>
                                          <p:spTgt spid="41997"/>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41998"/>
                                        </p:tgtEl>
                                        <p:attrNameLst>
                                          <p:attrName>style.visibility</p:attrName>
                                        </p:attrNameLst>
                                      </p:cBhvr>
                                      <p:to>
                                        <p:strVal val="visible"/>
                                      </p:to>
                                    </p:set>
                                    <p:anim calcmode="lin" valueType="num">
                                      <p:cBhvr>
                                        <p:cTn id="54" dur="500" fill="hold"/>
                                        <p:tgtEl>
                                          <p:spTgt spid="41998"/>
                                        </p:tgtEl>
                                        <p:attrNameLst>
                                          <p:attrName>ppt_w</p:attrName>
                                        </p:attrNameLst>
                                      </p:cBhvr>
                                      <p:tavLst>
                                        <p:tav tm="0">
                                          <p:val>
                                            <p:fltVal val="0"/>
                                          </p:val>
                                        </p:tav>
                                        <p:tav tm="100000">
                                          <p:val>
                                            <p:strVal val="#ppt_w"/>
                                          </p:val>
                                        </p:tav>
                                      </p:tavLst>
                                    </p:anim>
                                    <p:anim calcmode="lin" valueType="num">
                                      <p:cBhvr>
                                        <p:cTn id="55" dur="500" fill="hold"/>
                                        <p:tgtEl>
                                          <p:spTgt spid="41998"/>
                                        </p:tgtEl>
                                        <p:attrNameLst>
                                          <p:attrName>ppt_h</p:attrName>
                                        </p:attrNameLst>
                                      </p:cBhvr>
                                      <p:tavLst>
                                        <p:tav tm="0">
                                          <p:val>
                                            <p:fltVal val="0"/>
                                          </p:val>
                                        </p:tav>
                                        <p:tav tm="100000">
                                          <p:val>
                                            <p:strVal val="#ppt_h"/>
                                          </p:val>
                                        </p:tav>
                                      </p:tavLst>
                                    </p:anim>
                                    <p:anim calcmode="lin" valueType="num">
                                      <p:cBhvr>
                                        <p:cTn id="56" dur="500" fill="hold"/>
                                        <p:tgtEl>
                                          <p:spTgt spid="41998"/>
                                        </p:tgtEl>
                                        <p:attrNameLst>
                                          <p:attrName>style.rotation</p:attrName>
                                        </p:attrNameLst>
                                      </p:cBhvr>
                                      <p:tavLst>
                                        <p:tav tm="0">
                                          <p:val>
                                            <p:fltVal val="90"/>
                                          </p:val>
                                        </p:tav>
                                        <p:tav tm="100000">
                                          <p:val>
                                            <p:fltVal val="0"/>
                                          </p:val>
                                        </p:tav>
                                      </p:tavLst>
                                    </p:anim>
                                    <p:animEffect transition="in" filter="fade">
                                      <p:cBhvr>
                                        <p:cTn id="57" dur="500"/>
                                        <p:tgtEl>
                                          <p:spTgt spid="4199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41999"/>
                                        </p:tgtEl>
                                        <p:attrNameLst>
                                          <p:attrName>style.visibility</p:attrName>
                                        </p:attrNameLst>
                                      </p:cBhvr>
                                      <p:to>
                                        <p:strVal val="visible"/>
                                      </p:to>
                                    </p:set>
                                    <p:anim calcmode="lin" valueType="num">
                                      <p:cBhvr>
                                        <p:cTn id="60" dur="500" fill="hold"/>
                                        <p:tgtEl>
                                          <p:spTgt spid="41999"/>
                                        </p:tgtEl>
                                        <p:attrNameLst>
                                          <p:attrName>ppt_w</p:attrName>
                                        </p:attrNameLst>
                                      </p:cBhvr>
                                      <p:tavLst>
                                        <p:tav tm="0">
                                          <p:val>
                                            <p:fltVal val="0"/>
                                          </p:val>
                                        </p:tav>
                                        <p:tav tm="100000">
                                          <p:val>
                                            <p:strVal val="#ppt_w"/>
                                          </p:val>
                                        </p:tav>
                                      </p:tavLst>
                                    </p:anim>
                                    <p:anim calcmode="lin" valueType="num">
                                      <p:cBhvr>
                                        <p:cTn id="61" dur="500" fill="hold"/>
                                        <p:tgtEl>
                                          <p:spTgt spid="41999"/>
                                        </p:tgtEl>
                                        <p:attrNameLst>
                                          <p:attrName>ppt_h</p:attrName>
                                        </p:attrNameLst>
                                      </p:cBhvr>
                                      <p:tavLst>
                                        <p:tav tm="0">
                                          <p:val>
                                            <p:fltVal val="0"/>
                                          </p:val>
                                        </p:tav>
                                        <p:tav tm="100000">
                                          <p:val>
                                            <p:strVal val="#ppt_h"/>
                                          </p:val>
                                        </p:tav>
                                      </p:tavLst>
                                    </p:anim>
                                    <p:anim calcmode="lin" valueType="num">
                                      <p:cBhvr>
                                        <p:cTn id="62" dur="500" fill="hold"/>
                                        <p:tgtEl>
                                          <p:spTgt spid="41999"/>
                                        </p:tgtEl>
                                        <p:attrNameLst>
                                          <p:attrName>style.rotation</p:attrName>
                                        </p:attrNameLst>
                                      </p:cBhvr>
                                      <p:tavLst>
                                        <p:tav tm="0">
                                          <p:val>
                                            <p:fltVal val="90"/>
                                          </p:val>
                                        </p:tav>
                                        <p:tav tm="100000">
                                          <p:val>
                                            <p:fltVal val="0"/>
                                          </p:val>
                                        </p:tav>
                                      </p:tavLst>
                                    </p:anim>
                                    <p:animEffect transition="in" filter="fade">
                                      <p:cBhvr>
                                        <p:cTn id="63" dur="500"/>
                                        <p:tgtEl>
                                          <p:spTgt spid="41999"/>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2002"/>
                                        </p:tgtEl>
                                        <p:attrNameLst>
                                          <p:attrName>style.visibility</p:attrName>
                                        </p:attrNameLst>
                                      </p:cBhvr>
                                      <p:to>
                                        <p:strVal val="visible"/>
                                      </p:to>
                                    </p:set>
                                    <p:anim calcmode="lin" valueType="num">
                                      <p:cBhvr>
                                        <p:cTn id="66" dur="500" fill="hold"/>
                                        <p:tgtEl>
                                          <p:spTgt spid="42002"/>
                                        </p:tgtEl>
                                        <p:attrNameLst>
                                          <p:attrName>ppt_w</p:attrName>
                                        </p:attrNameLst>
                                      </p:cBhvr>
                                      <p:tavLst>
                                        <p:tav tm="0">
                                          <p:val>
                                            <p:fltVal val="0"/>
                                          </p:val>
                                        </p:tav>
                                        <p:tav tm="100000">
                                          <p:val>
                                            <p:strVal val="#ppt_w"/>
                                          </p:val>
                                        </p:tav>
                                      </p:tavLst>
                                    </p:anim>
                                    <p:anim calcmode="lin" valueType="num">
                                      <p:cBhvr>
                                        <p:cTn id="67" dur="500" fill="hold"/>
                                        <p:tgtEl>
                                          <p:spTgt spid="42002"/>
                                        </p:tgtEl>
                                        <p:attrNameLst>
                                          <p:attrName>ppt_h</p:attrName>
                                        </p:attrNameLst>
                                      </p:cBhvr>
                                      <p:tavLst>
                                        <p:tav tm="0">
                                          <p:val>
                                            <p:fltVal val="0"/>
                                          </p:val>
                                        </p:tav>
                                        <p:tav tm="100000">
                                          <p:val>
                                            <p:strVal val="#ppt_h"/>
                                          </p:val>
                                        </p:tav>
                                      </p:tavLst>
                                    </p:anim>
                                    <p:anim calcmode="lin" valueType="num">
                                      <p:cBhvr>
                                        <p:cTn id="68" dur="500" fill="hold"/>
                                        <p:tgtEl>
                                          <p:spTgt spid="42002"/>
                                        </p:tgtEl>
                                        <p:attrNameLst>
                                          <p:attrName>style.rotation</p:attrName>
                                        </p:attrNameLst>
                                      </p:cBhvr>
                                      <p:tavLst>
                                        <p:tav tm="0">
                                          <p:val>
                                            <p:fltVal val="90"/>
                                          </p:val>
                                        </p:tav>
                                        <p:tav tm="100000">
                                          <p:val>
                                            <p:fltVal val="0"/>
                                          </p:val>
                                        </p:tav>
                                      </p:tavLst>
                                    </p:anim>
                                    <p:animEffect transition="in" filter="fade">
                                      <p:cBhvr>
                                        <p:cTn id="69" dur="500"/>
                                        <p:tgtEl>
                                          <p:spTgt spid="42002"/>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42003"/>
                                        </p:tgtEl>
                                        <p:attrNameLst>
                                          <p:attrName>style.visibility</p:attrName>
                                        </p:attrNameLst>
                                      </p:cBhvr>
                                      <p:to>
                                        <p:strVal val="visible"/>
                                      </p:to>
                                    </p:set>
                                    <p:anim calcmode="lin" valueType="num">
                                      <p:cBhvr>
                                        <p:cTn id="72" dur="500" fill="hold"/>
                                        <p:tgtEl>
                                          <p:spTgt spid="42003"/>
                                        </p:tgtEl>
                                        <p:attrNameLst>
                                          <p:attrName>ppt_w</p:attrName>
                                        </p:attrNameLst>
                                      </p:cBhvr>
                                      <p:tavLst>
                                        <p:tav tm="0">
                                          <p:val>
                                            <p:fltVal val="0"/>
                                          </p:val>
                                        </p:tav>
                                        <p:tav tm="100000">
                                          <p:val>
                                            <p:strVal val="#ppt_w"/>
                                          </p:val>
                                        </p:tav>
                                      </p:tavLst>
                                    </p:anim>
                                    <p:anim calcmode="lin" valueType="num">
                                      <p:cBhvr>
                                        <p:cTn id="73" dur="500" fill="hold"/>
                                        <p:tgtEl>
                                          <p:spTgt spid="42003"/>
                                        </p:tgtEl>
                                        <p:attrNameLst>
                                          <p:attrName>ppt_h</p:attrName>
                                        </p:attrNameLst>
                                      </p:cBhvr>
                                      <p:tavLst>
                                        <p:tav tm="0">
                                          <p:val>
                                            <p:fltVal val="0"/>
                                          </p:val>
                                        </p:tav>
                                        <p:tav tm="100000">
                                          <p:val>
                                            <p:strVal val="#ppt_h"/>
                                          </p:val>
                                        </p:tav>
                                      </p:tavLst>
                                    </p:anim>
                                    <p:anim calcmode="lin" valueType="num">
                                      <p:cBhvr>
                                        <p:cTn id="74" dur="500" fill="hold"/>
                                        <p:tgtEl>
                                          <p:spTgt spid="42003"/>
                                        </p:tgtEl>
                                        <p:attrNameLst>
                                          <p:attrName>style.rotation</p:attrName>
                                        </p:attrNameLst>
                                      </p:cBhvr>
                                      <p:tavLst>
                                        <p:tav tm="0">
                                          <p:val>
                                            <p:fltVal val="90"/>
                                          </p:val>
                                        </p:tav>
                                        <p:tav tm="100000">
                                          <p:val>
                                            <p:fltVal val="0"/>
                                          </p:val>
                                        </p:tav>
                                      </p:tavLst>
                                    </p:anim>
                                    <p:animEffect transition="in" filter="fade">
                                      <p:cBhvr>
                                        <p:cTn id="75" dur="500"/>
                                        <p:tgtEl>
                                          <p:spTgt spid="42003"/>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42000"/>
                                        </p:tgtEl>
                                        <p:attrNameLst>
                                          <p:attrName>style.visibility</p:attrName>
                                        </p:attrNameLst>
                                      </p:cBhvr>
                                      <p:to>
                                        <p:strVal val="visible"/>
                                      </p:to>
                                    </p:set>
                                    <p:anim calcmode="lin" valueType="num">
                                      <p:cBhvr>
                                        <p:cTn id="78" dur="500" fill="hold"/>
                                        <p:tgtEl>
                                          <p:spTgt spid="42000"/>
                                        </p:tgtEl>
                                        <p:attrNameLst>
                                          <p:attrName>ppt_w</p:attrName>
                                        </p:attrNameLst>
                                      </p:cBhvr>
                                      <p:tavLst>
                                        <p:tav tm="0">
                                          <p:val>
                                            <p:fltVal val="0"/>
                                          </p:val>
                                        </p:tav>
                                        <p:tav tm="100000">
                                          <p:val>
                                            <p:strVal val="#ppt_w"/>
                                          </p:val>
                                        </p:tav>
                                      </p:tavLst>
                                    </p:anim>
                                    <p:anim calcmode="lin" valueType="num">
                                      <p:cBhvr>
                                        <p:cTn id="79" dur="500" fill="hold"/>
                                        <p:tgtEl>
                                          <p:spTgt spid="42000"/>
                                        </p:tgtEl>
                                        <p:attrNameLst>
                                          <p:attrName>ppt_h</p:attrName>
                                        </p:attrNameLst>
                                      </p:cBhvr>
                                      <p:tavLst>
                                        <p:tav tm="0">
                                          <p:val>
                                            <p:fltVal val="0"/>
                                          </p:val>
                                        </p:tav>
                                        <p:tav tm="100000">
                                          <p:val>
                                            <p:strVal val="#ppt_h"/>
                                          </p:val>
                                        </p:tav>
                                      </p:tavLst>
                                    </p:anim>
                                    <p:anim calcmode="lin" valueType="num">
                                      <p:cBhvr>
                                        <p:cTn id="80" dur="500" fill="hold"/>
                                        <p:tgtEl>
                                          <p:spTgt spid="42000"/>
                                        </p:tgtEl>
                                        <p:attrNameLst>
                                          <p:attrName>style.rotation</p:attrName>
                                        </p:attrNameLst>
                                      </p:cBhvr>
                                      <p:tavLst>
                                        <p:tav tm="0">
                                          <p:val>
                                            <p:fltVal val="90"/>
                                          </p:val>
                                        </p:tav>
                                        <p:tav tm="100000">
                                          <p:val>
                                            <p:fltVal val="0"/>
                                          </p:val>
                                        </p:tav>
                                      </p:tavLst>
                                    </p:anim>
                                    <p:animEffect transition="in" filter="fade">
                                      <p:cBhvr>
                                        <p:cTn id="81" dur="500"/>
                                        <p:tgtEl>
                                          <p:spTgt spid="42000"/>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42001"/>
                                        </p:tgtEl>
                                        <p:attrNameLst>
                                          <p:attrName>style.visibility</p:attrName>
                                        </p:attrNameLst>
                                      </p:cBhvr>
                                      <p:to>
                                        <p:strVal val="visible"/>
                                      </p:to>
                                    </p:set>
                                    <p:anim calcmode="lin" valueType="num">
                                      <p:cBhvr>
                                        <p:cTn id="84" dur="500" fill="hold"/>
                                        <p:tgtEl>
                                          <p:spTgt spid="42001"/>
                                        </p:tgtEl>
                                        <p:attrNameLst>
                                          <p:attrName>ppt_w</p:attrName>
                                        </p:attrNameLst>
                                      </p:cBhvr>
                                      <p:tavLst>
                                        <p:tav tm="0">
                                          <p:val>
                                            <p:fltVal val="0"/>
                                          </p:val>
                                        </p:tav>
                                        <p:tav tm="100000">
                                          <p:val>
                                            <p:strVal val="#ppt_w"/>
                                          </p:val>
                                        </p:tav>
                                      </p:tavLst>
                                    </p:anim>
                                    <p:anim calcmode="lin" valueType="num">
                                      <p:cBhvr>
                                        <p:cTn id="85" dur="500" fill="hold"/>
                                        <p:tgtEl>
                                          <p:spTgt spid="42001"/>
                                        </p:tgtEl>
                                        <p:attrNameLst>
                                          <p:attrName>ppt_h</p:attrName>
                                        </p:attrNameLst>
                                      </p:cBhvr>
                                      <p:tavLst>
                                        <p:tav tm="0">
                                          <p:val>
                                            <p:fltVal val="0"/>
                                          </p:val>
                                        </p:tav>
                                        <p:tav tm="100000">
                                          <p:val>
                                            <p:strVal val="#ppt_h"/>
                                          </p:val>
                                        </p:tav>
                                      </p:tavLst>
                                    </p:anim>
                                    <p:anim calcmode="lin" valueType="num">
                                      <p:cBhvr>
                                        <p:cTn id="86" dur="500" fill="hold"/>
                                        <p:tgtEl>
                                          <p:spTgt spid="42001"/>
                                        </p:tgtEl>
                                        <p:attrNameLst>
                                          <p:attrName>style.rotation</p:attrName>
                                        </p:attrNameLst>
                                      </p:cBhvr>
                                      <p:tavLst>
                                        <p:tav tm="0">
                                          <p:val>
                                            <p:fltVal val="90"/>
                                          </p:val>
                                        </p:tav>
                                        <p:tav tm="100000">
                                          <p:val>
                                            <p:fltVal val="0"/>
                                          </p:val>
                                        </p:tav>
                                      </p:tavLst>
                                    </p:anim>
                                    <p:animEffect transition="in" filter="fade">
                                      <p:cBhvr>
                                        <p:cTn id="87" dur="500"/>
                                        <p:tgtEl>
                                          <p:spTgt spid="42001"/>
                                        </p:tgtEl>
                                      </p:cBhvr>
                                    </p:animEffect>
                                  </p:childTnLst>
                                </p:cTn>
                              </p:par>
                            </p:childTnLst>
                          </p:cTn>
                        </p:par>
                        <p:par>
                          <p:cTn id="88" fill="hold">
                            <p:stCondLst>
                              <p:cond delay="2980"/>
                            </p:stCondLst>
                            <p:childTnLst>
                              <p:par>
                                <p:cTn id="89" presetID="22" presetClass="entr" presetSubtype="8" fill="hold" nodeType="afterEffect">
                                  <p:stCondLst>
                                    <p:cond delay="0"/>
                                  </p:stCondLst>
                                  <p:childTnLst>
                                    <p:set>
                                      <p:cBhvr>
                                        <p:cTn id="90" dur="1" fill="hold">
                                          <p:stCondLst>
                                            <p:cond delay="0"/>
                                          </p:stCondLst>
                                        </p:cTn>
                                        <p:tgtEl>
                                          <p:spTgt spid="41993"/>
                                        </p:tgtEl>
                                        <p:attrNameLst>
                                          <p:attrName>style.visibility</p:attrName>
                                        </p:attrNameLst>
                                      </p:cBhvr>
                                      <p:to>
                                        <p:strVal val="visible"/>
                                      </p:to>
                                    </p:set>
                                    <p:animEffect transition="in" filter="wipe(left)">
                                      <p:cBhvr>
                                        <p:cTn id="91" dur="500"/>
                                        <p:tgtEl>
                                          <p:spTgt spid="41993"/>
                                        </p:tgtEl>
                                      </p:cBhvr>
                                    </p:animEffect>
                                  </p:childTnLst>
                                </p:cTn>
                              </p:par>
                              <p:par>
                                <p:cTn id="92" presetID="22" presetClass="entr" presetSubtype="8" fill="hold" nodeType="withEffect">
                                  <p:stCondLst>
                                    <p:cond delay="0"/>
                                  </p:stCondLst>
                                  <p:childTnLst>
                                    <p:set>
                                      <p:cBhvr>
                                        <p:cTn id="93" dur="1" fill="hold">
                                          <p:stCondLst>
                                            <p:cond delay="0"/>
                                          </p:stCondLst>
                                        </p:cTn>
                                        <p:tgtEl>
                                          <p:spTgt spid="41994"/>
                                        </p:tgtEl>
                                        <p:attrNameLst>
                                          <p:attrName>style.visibility</p:attrName>
                                        </p:attrNameLst>
                                      </p:cBhvr>
                                      <p:to>
                                        <p:strVal val="visible"/>
                                      </p:to>
                                    </p:set>
                                    <p:animEffect transition="in" filter="wipe(left)">
                                      <p:cBhvr>
                                        <p:cTn id="94" dur="500"/>
                                        <p:tgtEl>
                                          <p:spTgt spid="41994"/>
                                        </p:tgtEl>
                                      </p:cBhvr>
                                    </p:animEffect>
                                  </p:childTnLst>
                                </p:cTn>
                              </p:par>
                              <p:par>
                                <p:cTn id="95" presetID="22" presetClass="entr" presetSubtype="8" fill="hold" nodeType="withEffect">
                                  <p:stCondLst>
                                    <p:cond delay="0"/>
                                  </p:stCondLst>
                                  <p:childTnLst>
                                    <p:set>
                                      <p:cBhvr>
                                        <p:cTn id="96" dur="1" fill="hold">
                                          <p:stCondLst>
                                            <p:cond delay="0"/>
                                          </p:stCondLst>
                                        </p:cTn>
                                        <p:tgtEl>
                                          <p:spTgt spid="41995"/>
                                        </p:tgtEl>
                                        <p:attrNameLst>
                                          <p:attrName>style.visibility</p:attrName>
                                        </p:attrNameLst>
                                      </p:cBhvr>
                                      <p:to>
                                        <p:strVal val="visible"/>
                                      </p:to>
                                    </p:set>
                                    <p:animEffect transition="in" filter="wipe(left)">
                                      <p:cBhvr>
                                        <p:cTn id="97" dur="500"/>
                                        <p:tgtEl>
                                          <p:spTgt spid="41995"/>
                                        </p:tgtEl>
                                      </p:cBhvr>
                                    </p:animEffect>
                                  </p:childTnLst>
                                </p:cTn>
                              </p:par>
                            </p:childTnLst>
                          </p:cTn>
                        </p:par>
                        <p:par>
                          <p:cTn id="98" fill="hold">
                            <p:stCondLst>
                              <p:cond delay="3480"/>
                            </p:stCondLst>
                            <p:childTnLst>
                              <p:par>
                                <p:cTn id="99" presetID="22" presetClass="entr" presetSubtype="8" fill="hold" grpId="0" nodeType="afterEffect">
                                  <p:stCondLst>
                                    <p:cond delay="0"/>
                                  </p:stCondLst>
                                  <p:childTnLst>
                                    <p:set>
                                      <p:cBhvr>
                                        <p:cTn id="100" dur="1" fill="hold">
                                          <p:stCondLst>
                                            <p:cond delay="0"/>
                                          </p:stCondLst>
                                        </p:cTn>
                                        <p:tgtEl>
                                          <p:spTgt spid="42004"/>
                                        </p:tgtEl>
                                        <p:attrNameLst>
                                          <p:attrName>style.visibility</p:attrName>
                                        </p:attrNameLst>
                                      </p:cBhvr>
                                      <p:to>
                                        <p:strVal val="visible"/>
                                      </p:to>
                                    </p:set>
                                    <p:animEffect transition="in" filter="wipe(left)">
                                      <p:cBhvr>
                                        <p:cTn id="101" dur="500"/>
                                        <p:tgtEl>
                                          <p:spTgt spid="4200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2005"/>
                                        </p:tgtEl>
                                        <p:attrNameLst>
                                          <p:attrName>style.visibility</p:attrName>
                                        </p:attrNameLst>
                                      </p:cBhvr>
                                      <p:to>
                                        <p:strVal val="visible"/>
                                      </p:to>
                                    </p:set>
                                    <p:animEffect transition="in" filter="wipe(left)">
                                      <p:cBhvr>
                                        <p:cTn id="104" dur="500"/>
                                        <p:tgtEl>
                                          <p:spTgt spid="42005"/>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42007"/>
                                        </p:tgtEl>
                                        <p:attrNameLst>
                                          <p:attrName>style.visibility</p:attrName>
                                        </p:attrNameLst>
                                      </p:cBhvr>
                                      <p:to>
                                        <p:strVal val="visible"/>
                                      </p:to>
                                    </p:set>
                                    <p:animEffect transition="in" filter="wipe(left)">
                                      <p:cBhvr>
                                        <p:cTn id="107" dur="500"/>
                                        <p:tgtEl>
                                          <p:spTgt spid="42007"/>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42006"/>
                                        </p:tgtEl>
                                        <p:attrNameLst>
                                          <p:attrName>style.visibility</p:attrName>
                                        </p:attrNameLst>
                                      </p:cBhvr>
                                      <p:to>
                                        <p:strVal val="visible"/>
                                      </p:to>
                                    </p:set>
                                    <p:animEffect transition="in" filter="wipe(right)">
                                      <p:cBhvr>
                                        <p:cTn id="110" dur="500"/>
                                        <p:tgtEl>
                                          <p:spTgt spid="42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6" grpId="0"/>
      <p:bldP spid="41997" grpId="0"/>
      <p:bldP spid="41998" grpId="0"/>
      <p:bldP spid="41999" grpId="0"/>
      <p:bldP spid="42000" grpId="0"/>
      <p:bldP spid="42001" grpId="0"/>
      <p:bldP spid="42002" grpId="0"/>
      <p:bldP spid="42003" grpId="0"/>
      <p:bldP spid="42004" grpId="0"/>
      <p:bldP spid="42005" grpId="0"/>
      <p:bldP spid="42006" grpId="0"/>
      <p:bldP spid="4200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6"/>
          <p:cNvSpPr txBox="1"/>
          <p:nvPr/>
        </p:nvSpPr>
        <p:spPr>
          <a:xfrm>
            <a:off x="806450" y="53975"/>
            <a:ext cx="2698750" cy="523875"/>
          </a:xfrm>
          <a:prstGeom prst="rect">
            <a:avLst/>
          </a:prstGeom>
          <a:noFill/>
          <a:ln w="9525">
            <a:noFill/>
          </a:ln>
        </p:spPr>
        <p:txBody>
          <a:bodyPr wrap="none">
            <a:spAutoFit/>
          </a:bodyPr>
          <a:lstStyle/>
          <a:p>
            <a:pPr lvl="0" eaLnBrk="1" hangingPunct="1"/>
            <a:r>
              <a:rPr lang="zh-CN" altLang="en-US" sz="2800" dirty="0">
                <a:solidFill>
                  <a:srgbClr val="2B2A30"/>
                </a:solidFill>
                <a:latin typeface="微软雅黑" panose="020B0503020204020204" pitchFamily="2" charset="-122"/>
                <a:ea typeface="微软雅黑" panose="020B0503020204020204" pitchFamily="2" charset="-122"/>
              </a:rPr>
              <a:t>请输入您的标题</a:t>
            </a:r>
          </a:p>
        </p:txBody>
      </p:sp>
      <p:cxnSp>
        <p:nvCxnSpPr>
          <p:cNvPr id="43011" name="直接连接符 31"/>
          <p:cNvCxnSpPr/>
          <p:nvPr/>
        </p:nvCxnSpPr>
        <p:spPr>
          <a:xfrm flipH="1">
            <a:off x="835025" y="576263"/>
            <a:ext cx="11164888" cy="0"/>
          </a:xfrm>
          <a:prstGeom prst="line">
            <a:avLst/>
          </a:prstGeom>
          <a:ln w="12700" cap="flat" cmpd="sng">
            <a:solidFill>
              <a:srgbClr val="898886"/>
            </a:solidFill>
            <a:prstDash val="solid"/>
            <a:headEnd type="none" w="med" len="med"/>
            <a:tailEnd type="none" w="med" len="med"/>
          </a:ln>
        </p:spPr>
      </p:cxnSp>
      <p:sp>
        <p:nvSpPr>
          <p:cNvPr id="43012" name="Freeform 40"/>
          <p:cNvSpPr>
            <a:spLocks noEditPoints="1"/>
          </p:cNvSpPr>
          <p:nvPr/>
        </p:nvSpPr>
        <p:spPr>
          <a:xfrm>
            <a:off x="268288" y="125413"/>
            <a:ext cx="346075" cy="495300"/>
          </a:xfrm>
          <a:custGeom>
            <a:avLst/>
            <a:gdLst/>
            <a:ahLst/>
            <a:cxnLst>
              <a:cxn ang="0">
                <a:pos x="61765721" y="272824186"/>
              </a:cxn>
              <a:cxn ang="0">
                <a:pos x="196721821" y="272824186"/>
              </a:cxn>
              <a:cxn ang="0">
                <a:pos x="203862083" y="279494265"/>
              </a:cxn>
              <a:cxn ang="0">
                <a:pos x="196721821" y="285831446"/>
              </a:cxn>
              <a:cxn ang="0">
                <a:pos x="61765721" y="285831446"/>
              </a:cxn>
              <a:cxn ang="0">
                <a:pos x="54624861" y="279494265"/>
              </a:cxn>
              <a:cxn ang="0">
                <a:pos x="61765721" y="272824186"/>
              </a:cxn>
              <a:cxn ang="0">
                <a:pos x="64621587" y="210788005"/>
              </a:cxn>
              <a:cxn ang="0">
                <a:pos x="138883663" y="96722207"/>
              </a:cxn>
              <a:cxn ang="0">
                <a:pos x="164946278" y="111397420"/>
              </a:cxn>
              <a:cxn ang="0">
                <a:pos x="91041633" y="225463219"/>
              </a:cxn>
              <a:cxn ang="0">
                <a:pos x="64621587" y="210788005"/>
              </a:cxn>
              <a:cxn ang="0">
                <a:pos x="12495758" y="181104682"/>
              </a:cxn>
              <a:cxn ang="0">
                <a:pos x="86757237" y="67038884"/>
              </a:cxn>
              <a:cxn ang="0">
                <a:pos x="112820450" y="81713519"/>
              </a:cxn>
              <a:cxn ang="0">
                <a:pos x="38558971" y="195779317"/>
              </a:cxn>
              <a:cxn ang="0">
                <a:pos x="12495758" y="181104682"/>
              </a:cxn>
              <a:cxn ang="0">
                <a:pos x="714265" y="273491136"/>
              </a:cxn>
              <a:cxn ang="0">
                <a:pos x="7854528" y="216791712"/>
              </a:cxn>
              <a:cxn ang="0">
                <a:pos x="58909257" y="245474610"/>
              </a:cxn>
              <a:cxn ang="0">
                <a:pos x="8568793" y="277826889"/>
              </a:cxn>
              <a:cxn ang="0">
                <a:pos x="714265" y="273491136"/>
              </a:cxn>
              <a:cxn ang="0">
                <a:pos x="106751287" y="35353555"/>
              </a:cxn>
              <a:cxn ang="0">
                <a:pos x="96040295" y="52030196"/>
              </a:cxn>
              <a:cxn ang="0">
                <a:pos x="174229337" y="96388732"/>
              </a:cxn>
              <a:cxn ang="0">
                <a:pos x="185297162" y="79712669"/>
              </a:cxn>
              <a:cxn ang="0">
                <a:pos x="106751287" y="35353555"/>
              </a:cxn>
              <a:cxn ang="0">
                <a:pos x="123531441" y="10005985"/>
              </a:cxn>
              <a:cxn ang="0">
                <a:pos x="147095025" y="4669228"/>
              </a:cxn>
              <a:cxn ang="0">
                <a:pos x="196007556" y="32351701"/>
              </a:cxn>
              <a:cxn ang="0">
                <a:pos x="202077317" y="54364521"/>
              </a:cxn>
              <a:cxn ang="0">
                <a:pos x="195293888" y="64703981"/>
              </a:cxn>
              <a:cxn ang="0">
                <a:pos x="116748013" y="20344867"/>
              </a:cxn>
              <a:cxn ang="0">
                <a:pos x="123531441" y="10005985"/>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43013" name="Line 6"/>
          <p:cNvSpPr/>
          <p:nvPr/>
        </p:nvSpPr>
        <p:spPr>
          <a:xfrm>
            <a:off x="3789363" y="749300"/>
            <a:ext cx="0" cy="5856288"/>
          </a:xfrm>
          <a:prstGeom prst="line">
            <a:avLst/>
          </a:prstGeom>
          <a:ln w="11" cap="flat" cmpd="sng">
            <a:solidFill>
              <a:srgbClr val="898886"/>
            </a:solidFill>
            <a:prstDash val="solid"/>
            <a:headEnd type="none" w="med" len="med"/>
            <a:tailEnd type="none" w="med" len="med"/>
          </a:ln>
        </p:spPr>
      </p:sp>
      <p:sp>
        <p:nvSpPr>
          <p:cNvPr id="43014" name="Oval 7"/>
          <p:cNvSpPr/>
          <p:nvPr/>
        </p:nvSpPr>
        <p:spPr>
          <a:xfrm>
            <a:off x="3535363" y="1217613"/>
            <a:ext cx="509587"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1</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3015" name="Rectangle 8"/>
          <p:cNvSpPr/>
          <p:nvPr/>
        </p:nvSpPr>
        <p:spPr>
          <a:xfrm>
            <a:off x="812800" y="749300"/>
            <a:ext cx="2295525" cy="1412875"/>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16" name="Rectangle 9"/>
          <p:cNvSpPr/>
          <p:nvPr/>
        </p:nvSpPr>
        <p:spPr>
          <a:xfrm>
            <a:off x="812800" y="2235200"/>
            <a:ext cx="2295525" cy="1414463"/>
          </a:xfrm>
          <a:prstGeom prst="rect">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17" name="Rectangle 10"/>
          <p:cNvSpPr/>
          <p:nvPr/>
        </p:nvSpPr>
        <p:spPr>
          <a:xfrm>
            <a:off x="812800" y="3722688"/>
            <a:ext cx="2295525" cy="1412875"/>
          </a:xfrm>
          <a:prstGeom prst="rect">
            <a:avLst/>
          </a:prstGeom>
          <a:blipFill rotWithShape="1">
            <a:blip r:embed="rId5"/>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18" name="Rectangle 11"/>
          <p:cNvSpPr/>
          <p:nvPr/>
        </p:nvSpPr>
        <p:spPr>
          <a:xfrm>
            <a:off x="812800" y="5208588"/>
            <a:ext cx="2295525" cy="1414462"/>
          </a:xfrm>
          <a:prstGeom prst="rect">
            <a:avLst/>
          </a:prstGeom>
          <a:blipFill rotWithShape="1">
            <a:blip r:embed="rId6"/>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19" name="Oval 12"/>
          <p:cNvSpPr/>
          <p:nvPr/>
        </p:nvSpPr>
        <p:spPr>
          <a:xfrm>
            <a:off x="3535363" y="2800350"/>
            <a:ext cx="509587"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2</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3020" name="Oval 13"/>
          <p:cNvSpPr/>
          <p:nvPr/>
        </p:nvSpPr>
        <p:spPr>
          <a:xfrm>
            <a:off x="3535363" y="4197350"/>
            <a:ext cx="509587" cy="509588"/>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3</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3021" name="Oval 14"/>
          <p:cNvSpPr/>
          <p:nvPr/>
        </p:nvSpPr>
        <p:spPr>
          <a:xfrm>
            <a:off x="3535363" y="5661025"/>
            <a:ext cx="509587"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4</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3022" name="Oval 15"/>
          <p:cNvSpPr/>
          <p:nvPr/>
        </p:nvSpPr>
        <p:spPr>
          <a:xfrm>
            <a:off x="3705225" y="5106988"/>
            <a:ext cx="171450" cy="171450"/>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23" name="Oval 16"/>
          <p:cNvSpPr/>
          <p:nvPr/>
        </p:nvSpPr>
        <p:spPr>
          <a:xfrm>
            <a:off x="3705225" y="3600450"/>
            <a:ext cx="171450" cy="169863"/>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24" name="Oval 17"/>
          <p:cNvSpPr/>
          <p:nvPr/>
        </p:nvSpPr>
        <p:spPr>
          <a:xfrm>
            <a:off x="3705225" y="2128838"/>
            <a:ext cx="171450" cy="169862"/>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3025" name="TextBox 16"/>
          <p:cNvSpPr txBox="1"/>
          <p:nvPr/>
        </p:nvSpPr>
        <p:spPr>
          <a:xfrm>
            <a:off x="4137025" y="1020763"/>
            <a:ext cx="3794125"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这里输入您的文字</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43026" name="TextBox 17"/>
          <p:cNvSpPr txBox="1"/>
          <p:nvPr/>
        </p:nvSpPr>
        <p:spPr>
          <a:xfrm>
            <a:off x="4129088" y="1343025"/>
            <a:ext cx="6865937" cy="646113"/>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7" name="TextBox 18"/>
          <p:cNvSpPr txBox="1"/>
          <p:nvPr/>
        </p:nvSpPr>
        <p:spPr>
          <a:xfrm>
            <a:off x="4137025" y="2644775"/>
            <a:ext cx="3794125"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这里输入您的文字</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43028" name="TextBox 19"/>
          <p:cNvSpPr txBox="1"/>
          <p:nvPr/>
        </p:nvSpPr>
        <p:spPr>
          <a:xfrm>
            <a:off x="4129088" y="2967038"/>
            <a:ext cx="686593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9" name="TextBox 20"/>
          <p:cNvSpPr txBox="1"/>
          <p:nvPr/>
        </p:nvSpPr>
        <p:spPr>
          <a:xfrm>
            <a:off x="4137025" y="4016375"/>
            <a:ext cx="3794125"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这里输入您的文字</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43030" name="TextBox 21"/>
          <p:cNvSpPr txBox="1"/>
          <p:nvPr/>
        </p:nvSpPr>
        <p:spPr>
          <a:xfrm>
            <a:off x="4129088" y="4338638"/>
            <a:ext cx="686593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31" name="TextBox 22"/>
          <p:cNvSpPr txBox="1"/>
          <p:nvPr/>
        </p:nvSpPr>
        <p:spPr>
          <a:xfrm>
            <a:off x="4137025" y="5403850"/>
            <a:ext cx="3794125" cy="400050"/>
          </a:xfrm>
          <a:prstGeom prst="rect">
            <a:avLst/>
          </a:prstGeom>
          <a:noFill/>
          <a:ln w="9525">
            <a:noFill/>
          </a:ln>
        </p:spPr>
        <p:txBody>
          <a:bodyPr>
            <a:spAutoFit/>
          </a:bodyPr>
          <a:lstStyle/>
          <a:p>
            <a:pPr lvl="0" eaLnBrk="1" hangingPunct="1"/>
            <a:r>
              <a:rPr lang="zh-CN" altLang="en-US" sz="2000" b="1" dirty="0">
                <a:solidFill>
                  <a:srgbClr val="333333"/>
                </a:solidFill>
                <a:latin typeface="微软雅黑" panose="020B0503020204020204" pitchFamily="2" charset="-122"/>
                <a:ea typeface="微软雅黑" panose="020B0503020204020204" pitchFamily="2" charset="-122"/>
              </a:rPr>
              <a:t>这里输入您的文字</a:t>
            </a:r>
            <a:endParaRPr lang="en-US" altLang="x-none" sz="2000" b="1" dirty="0">
              <a:solidFill>
                <a:srgbClr val="333333"/>
              </a:solidFill>
              <a:latin typeface="微软雅黑" panose="020B0503020204020204" pitchFamily="2" charset="-122"/>
              <a:ea typeface="微软雅黑" panose="020B0503020204020204" pitchFamily="2" charset="-122"/>
            </a:endParaRPr>
          </a:p>
        </p:txBody>
      </p:sp>
      <p:sp>
        <p:nvSpPr>
          <p:cNvPr id="43032" name="TextBox 23"/>
          <p:cNvSpPr txBox="1"/>
          <p:nvPr/>
        </p:nvSpPr>
        <p:spPr>
          <a:xfrm>
            <a:off x="4129088" y="5726113"/>
            <a:ext cx="6865937" cy="646112"/>
          </a:xfrm>
          <a:prstGeom prst="rect">
            <a:avLst/>
          </a:prstGeom>
          <a:noFill/>
          <a:ln w="9525">
            <a:noFill/>
          </a:ln>
        </p:spPr>
        <p:txBody>
          <a:bodyPr>
            <a:spAutoFit/>
          </a:bodyPr>
          <a:lstStyle/>
          <a:p>
            <a:pPr lvl="0" eaLnBrk="1" hangingPunct="1"/>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61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3010"/>
                                        </p:tgtEl>
                                        <p:attrNameLst>
                                          <p:attrName>style.visibility</p:attrName>
                                        </p:attrNameLst>
                                      </p:cBhvr>
                                      <p:to>
                                        <p:strVal val="visible"/>
                                      </p:to>
                                    </p:set>
                                    <p:anim calcmode="lin" valueType="num">
                                      <p:cBhvr>
                                        <p:cTn id="7" dur="3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43010"/>
                                        </p:tgtEl>
                                        <p:attrNameLst>
                                          <p:attrName>ppt_y</p:attrName>
                                        </p:attrNameLst>
                                      </p:cBhvr>
                                      <p:tavLst>
                                        <p:tav tm="0">
                                          <p:val>
                                            <p:strVal val="#ppt_y"/>
                                          </p:val>
                                        </p:tav>
                                        <p:tav tm="100000">
                                          <p:val>
                                            <p:strVal val="#ppt_y"/>
                                          </p:val>
                                        </p:tav>
                                      </p:tavLst>
                                    </p:anim>
                                    <p:anim calcmode="lin" valueType="num">
                                      <p:cBhvr>
                                        <p:cTn id="9" dur="3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43010"/>
                                        </p:tgtEl>
                                      </p:cBhvr>
                                    </p:animEffect>
                                  </p:childTnLst>
                                </p:cTn>
                              </p:par>
                            </p:childTnLst>
                          </p:cTn>
                        </p:par>
                        <p:par>
                          <p:cTn id="12" fill="hold">
                            <p:stCondLst>
                              <p:cond delay="480"/>
                            </p:stCondLst>
                            <p:childTnLst>
                              <p:par>
                                <p:cTn id="13" presetID="22" presetClass="entr" presetSubtype="8" fill="hold" nodeType="afterEffect">
                                  <p:stCondLst>
                                    <p:cond delay="0"/>
                                  </p:stCondLst>
                                  <p:childTnLst>
                                    <p:set>
                                      <p:cBhvr>
                                        <p:cTn id="14" dur="1" fill="hold">
                                          <p:stCondLst>
                                            <p:cond delay="0"/>
                                          </p:stCondLst>
                                        </p:cTn>
                                        <p:tgtEl>
                                          <p:spTgt spid="43011"/>
                                        </p:tgtEl>
                                        <p:attrNameLst>
                                          <p:attrName>style.visibility</p:attrName>
                                        </p:attrNameLst>
                                      </p:cBhvr>
                                      <p:to>
                                        <p:strVal val="visible"/>
                                      </p:to>
                                    </p:set>
                                    <p:animEffect transition="in" filter="wipe(left)">
                                      <p:cBhvr>
                                        <p:cTn id="15" dur="300"/>
                                        <p:tgtEl>
                                          <p:spTgt spid="43011"/>
                                        </p:tgtEl>
                                      </p:cBhvr>
                                    </p:animEffect>
                                  </p:childTnLst>
                                </p:cTn>
                              </p:par>
                            </p:childTnLst>
                          </p:cTn>
                        </p:par>
                        <p:par>
                          <p:cTn id="16" fill="hold">
                            <p:stCondLst>
                              <p:cond delay="980"/>
                            </p:stCondLst>
                            <p:childTnLst>
                              <p:par>
                                <p:cTn id="17" presetID="2" presetClass="entr" presetSubtype="2" fill="hold" nodeType="afterEffect">
                                  <p:stCondLst>
                                    <p:cond delay="0"/>
                                  </p:stCondLst>
                                  <p:childTnLst>
                                    <p:set>
                                      <p:cBhvr>
                                        <p:cTn id="18" dur="1" fill="hold">
                                          <p:stCondLst>
                                            <p:cond delay="0"/>
                                          </p:stCondLst>
                                        </p:cTn>
                                        <p:tgtEl>
                                          <p:spTgt spid="43012"/>
                                        </p:tgtEl>
                                        <p:attrNameLst>
                                          <p:attrName>style.visibility</p:attrName>
                                        </p:attrNameLst>
                                      </p:cBhvr>
                                      <p:to>
                                        <p:strVal val="visible"/>
                                      </p:to>
                                    </p:set>
                                    <p:anim calcmode="lin" valueType="num">
                                      <p:cBhvr additive="base">
                                        <p:cTn id="19" dur="500" fill="hold"/>
                                        <p:tgtEl>
                                          <p:spTgt spid="43012"/>
                                        </p:tgtEl>
                                        <p:attrNameLst>
                                          <p:attrName>ppt_x</p:attrName>
                                        </p:attrNameLst>
                                      </p:cBhvr>
                                      <p:tavLst>
                                        <p:tav tm="0">
                                          <p:val>
                                            <p:strVal val="1+#ppt_w/2"/>
                                          </p:val>
                                        </p:tav>
                                        <p:tav tm="100000">
                                          <p:val>
                                            <p:strVal val="#ppt_x"/>
                                          </p:val>
                                        </p:tav>
                                      </p:tavLst>
                                    </p:anim>
                                    <p:anim calcmode="lin" valueType="num">
                                      <p:cBhvr additive="base">
                                        <p:cTn id="20" dur="500" fill="hold"/>
                                        <p:tgtEl>
                                          <p:spTgt spid="43012"/>
                                        </p:tgtEl>
                                        <p:attrNameLst>
                                          <p:attrName>ppt_y</p:attrName>
                                        </p:attrNameLst>
                                      </p:cBhvr>
                                      <p:tavLst>
                                        <p:tav tm="0">
                                          <p:val>
                                            <p:strVal val="#ppt_y"/>
                                          </p:val>
                                        </p:tav>
                                        <p:tav tm="100000">
                                          <p:val>
                                            <p:strVal val="#ppt_y"/>
                                          </p:val>
                                        </p:tav>
                                      </p:tavLst>
                                    </p:anim>
                                  </p:childTnLst>
                                </p:cTn>
                              </p:par>
                            </p:childTnLst>
                          </p:cTn>
                        </p:par>
                        <p:par>
                          <p:cTn id="21" fill="hold">
                            <p:stCondLst>
                              <p:cond delay="1480"/>
                            </p:stCondLst>
                            <p:childTnLst>
                              <p:par>
                                <p:cTn id="22" presetID="22" presetClass="entr" presetSubtype="1" fill="hold" nodeType="afterEffect">
                                  <p:stCondLst>
                                    <p:cond delay="0"/>
                                  </p:stCondLst>
                                  <p:childTnLst>
                                    <p:set>
                                      <p:cBhvr>
                                        <p:cTn id="23" dur="1" fill="hold">
                                          <p:stCondLst>
                                            <p:cond delay="0"/>
                                          </p:stCondLst>
                                        </p:cTn>
                                        <p:tgtEl>
                                          <p:spTgt spid="43013"/>
                                        </p:tgtEl>
                                        <p:attrNameLst>
                                          <p:attrName>style.visibility</p:attrName>
                                        </p:attrNameLst>
                                      </p:cBhvr>
                                      <p:to>
                                        <p:strVal val="visible"/>
                                      </p:to>
                                    </p:set>
                                    <p:animEffect transition="in" filter="wipe(up)">
                                      <p:cBhvr>
                                        <p:cTn id="24" dur="1000"/>
                                        <p:tgtEl>
                                          <p:spTgt spid="43013"/>
                                        </p:tgtEl>
                                      </p:cBhvr>
                                    </p:animEffect>
                                  </p:childTnLst>
                                </p:cTn>
                              </p:par>
                            </p:childTnLst>
                          </p:cTn>
                        </p:par>
                        <p:par>
                          <p:cTn id="25" fill="hold">
                            <p:stCondLst>
                              <p:cond delay="2480"/>
                            </p:stCondLst>
                            <p:childTnLst>
                              <p:par>
                                <p:cTn id="26" presetID="10" presetClass="entr" presetSubtype="0" fill="hold" grpId="0" nodeType="afterEffect">
                                  <p:stCondLst>
                                    <p:cond delay="0"/>
                                  </p:stCondLst>
                                  <p:childTnLst>
                                    <p:set>
                                      <p:cBhvr>
                                        <p:cTn id="27" dur="1" fill="hold">
                                          <p:stCondLst>
                                            <p:cond delay="0"/>
                                          </p:stCondLst>
                                        </p:cTn>
                                        <p:tgtEl>
                                          <p:spTgt spid="43014"/>
                                        </p:tgtEl>
                                        <p:attrNameLst>
                                          <p:attrName>style.visibility</p:attrName>
                                        </p:attrNameLst>
                                      </p:cBhvr>
                                      <p:to>
                                        <p:strVal val="visible"/>
                                      </p:to>
                                    </p:set>
                                    <p:anim calcmode="lin" valueType="num">
                                      <p:cBhvr>
                                        <p:cTn id="28" dur="500" fill="hold"/>
                                        <p:tgtEl>
                                          <p:spTgt spid="43014"/>
                                        </p:tgtEl>
                                        <p:attrNameLst>
                                          <p:attrName>ppt_w</p:attrName>
                                        </p:attrNameLst>
                                      </p:cBhvr>
                                      <p:tavLst>
                                        <p:tav tm="0">
                                          <p:val>
                                            <p:fltVal val="0"/>
                                          </p:val>
                                        </p:tav>
                                        <p:tav tm="100000">
                                          <p:val>
                                            <p:strVal val="#ppt_w"/>
                                          </p:val>
                                        </p:tav>
                                      </p:tavLst>
                                    </p:anim>
                                    <p:anim calcmode="lin" valueType="num">
                                      <p:cBhvr>
                                        <p:cTn id="29" dur="500" fill="hold"/>
                                        <p:tgtEl>
                                          <p:spTgt spid="43014"/>
                                        </p:tgtEl>
                                        <p:attrNameLst>
                                          <p:attrName>ppt_h</p:attrName>
                                        </p:attrNameLst>
                                      </p:cBhvr>
                                      <p:tavLst>
                                        <p:tav tm="0">
                                          <p:val>
                                            <p:fltVal val="0"/>
                                          </p:val>
                                        </p:tav>
                                        <p:tav tm="100000">
                                          <p:val>
                                            <p:strVal val="#ppt_h"/>
                                          </p:val>
                                        </p:tav>
                                      </p:tavLst>
                                    </p:anim>
                                    <p:animEffect transition="in" filter="fade">
                                      <p:cBhvr>
                                        <p:cTn id="30" dur="500"/>
                                        <p:tgtEl>
                                          <p:spTgt spid="43014"/>
                                        </p:tgtEl>
                                      </p:cBhvr>
                                    </p:animEffect>
                                  </p:childTnLst>
                                </p:cTn>
                              </p:par>
                            </p:childTnLst>
                          </p:cTn>
                        </p:par>
                        <p:par>
                          <p:cTn id="31" fill="hold">
                            <p:stCondLst>
                              <p:cond delay="2980"/>
                            </p:stCondLst>
                            <p:childTnLst>
                              <p:par>
                                <p:cTn id="32" presetID="22" presetClass="entr" presetSubtype="2" fill="hold" grpId="0" nodeType="afterEffect">
                                  <p:stCondLst>
                                    <p:cond delay="0"/>
                                  </p:stCondLst>
                                  <p:childTnLst>
                                    <p:set>
                                      <p:cBhvr>
                                        <p:cTn id="33" dur="1" fill="hold">
                                          <p:stCondLst>
                                            <p:cond delay="0"/>
                                          </p:stCondLst>
                                        </p:cTn>
                                        <p:tgtEl>
                                          <p:spTgt spid="43015"/>
                                        </p:tgtEl>
                                        <p:attrNameLst>
                                          <p:attrName>style.visibility</p:attrName>
                                        </p:attrNameLst>
                                      </p:cBhvr>
                                      <p:to>
                                        <p:strVal val="visible"/>
                                      </p:to>
                                    </p:set>
                                    <p:animEffect transition="in" filter="wipe(right)">
                                      <p:cBhvr>
                                        <p:cTn id="34" dur="500"/>
                                        <p:tgtEl>
                                          <p:spTgt spid="4301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3025"/>
                                        </p:tgtEl>
                                        <p:attrNameLst>
                                          <p:attrName>style.visibility</p:attrName>
                                        </p:attrNameLst>
                                      </p:cBhvr>
                                      <p:to>
                                        <p:strVal val="visible"/>
                                      </p:to>
                                    </p:set>
                                    <p:anim calcmode="lin" valueType="num">
                                      <p:cBhvr>
                                        <p:cTn id="37" dur="500" fill="hold"/>
                                        <p:tgtEl>
                                          <p:spTgt spid="43025"/>
                                        </p:tgtEl>
                                        <p:attrNameLst>
                                          <p:attrName>ppt_w</p:attrName>
                                        </p:attrNameLst>
                                      </p:cBhvr>
                                      <p:tavLst>
                                        <p:tav tm="0">
                                          <p:val>
                                            <p:fltVal val="0"/>
                                          </p:val>
                                        </p:tav>
                                        <p:tav tm="100000">
                                          <p:val>
                                            <p:strVal val="#ppt_w"/>
                                          </p:val>
                                        </p:tav>
                                      </p:tavLst>
                                    </p:anim>
                                    <p:anim calcmode="lin" valueType="num">
                                      <p:cBhvr>
                                        <p:cTn id="38" dur="500" fill="hold"/>
                                        <p:tgtEl>
                                          <p:spTgt spid="43025"/>
                                        </p:tgtEl>
                                        <p:attrNameLst>
                                          <p:attrName>ppt_h</p:attrName>
                                        </p:attrNameLst>
                                      </p:cBhvr>
                                      <p:tavLst>
                                        <p:tav tm="0">
                                          <p:val>
                                            <p:fltVal val="0"/>
                                          </p:val>
                                        </p:tav>
                                        <p:tav tm="100000">
                                          <p:val>
                                            <p:strVal val="#ppt_h"/>
                                          </p:val>
                                        </p:tav>
                                      </p:tavLst>
                                    </p:anim>
                                    <p:anim calcmode="lin" valueType="num">
                                      <p:cBhvr>
                                        <p:cTn id="39" dur="500" fill="hold"/>
                                        <p:tgtEl>
                                          <p:spTgt spid="43025"/>
                                        </p:tgtEl>
                                        <p:attrNameLst>
                                          <p:attrName>style.rotation</p:attrName>
                                        </p:attrNameLst>
                                      </p:cBhvr>
                                      <p:tavLst>
                                        <p:tav tm="0">
                                          <p:val>
                                            <p:fltVal val="90"/>
                                          </p:val>
                                        </p:tav>
                                        <p:tav tm="100000">
                                          <p:val>
                                            <p:fltVal val="0"/>
                                          </p:val>
                                        </p:tav>
                                      </p:tavLst>
                                    </p:anim>
                                    <p:animEffect transition="in" filter="fade">
                                      <p:cBhvr>
                                        <p:cTn id="40" dur="500"/>
                                        <p:tgtEl>
                                          <p:spTgt spid="43025"/>
                                        </p:tgtEl>
                                      </p:cBhvr>
                                    </p:animEffect>
                                  </p:childTnLst>
                                </p:cTn>
                              </p:par>
                            </p:childTnLst>
                          </p:cTn>
                        </p:par>
                        <p:par>
                          <p:cTn id="41" fill="hold">
                            <p:stCondLst>
                              <p:cond delay="3480"/>
                            </p:stCondLst>
                            <p:childTnLst>
                              <p:par>
                                <p:cTn id="42" presetID="22" presetClass="entr" presetSubtype="1" fill="hold" grpId="0" nodeType="afterEffect">
                                  <p:stCondLst>
                                    <p:cond delay="0"/>
                                  </p:stCondLst>
                                  <p:childTnLst>
                                    <p:set>
                                      <p:cBhvr>
                                        <p:cTn id="43" dur="1" fill="hold">
                                          <p:stCondLst>
                                            <p:cond delay="0"/>
                                          </p:stCondLst>
                                        </p:cTn>
                                        <p:tgtEl>
                                          <p:spTgt spid="43026"/>
                                        </p:tgtEl>
                                        <p:attrNameLst>
                                          <p:attrName>style.visibility</p:attrName>
                                        </p:attrNameLst>
                                      </p:cBhvr>
                                      <p:to>
                                        <p:strVal val="visible"/>
                                      </p:to>
                                    </p:set>
                                    <p:animEffect transition="in" filter="wipe(up)">
                                      <p:cBhvr>
                                        <p:cTn id="44" dur="500"/>
                                        <p:tgtEl>
                                          <p:spTgt spid="43026"/>
                                        </p:tgtEl>
                                      </p:cBhvr>
                                    </p:animEffect>
                                  </p:childTnLst>
                                </p:cTn>
                              </p:par>
                            </p:childTnLst>
                          </p:cTn>
                        </p:par>
                        <p:par>
                          <p:cTn id="45" fill="hold">
                            <p:stCondLst>
                              <p:cond delay="3980"/>
                            </p:stCondLst>
                            <p:childTnLst>
                              <p:par>
                                <p:cTn id="46" presetID="2" presetClass="entr" presetSubtype="4" fill="hold" grpId="0" nodeType="afterEffect">
                                  <p:stCondLst>
                                    <p:cond delay="0"/>
                                  </p:stCondLst>
                                  <p:childTnLst>
                                    <p:set>
                                      <p:cBhvr>
                                        <p:cTn id="47" dur="1" fill="hold">
                                          <p:stCondLst>
                                            <p:cond delay="0"/>
                                          </p:stCondLst>
                                        </p:cTn>
                                        <p:tgtEl>
                                          <p:spTgt spid="43024"/>
                                        </p:tgtEl>
                                        <p:attrNameLst>
                                          <p:attrName>style.visibility</p:attrName>
                                        </p:attrNameLst>
                                      </p:cBhvr>
                                      <p:to>
                                        <p:strVal val="visible"/>
                                      </p:to>
                                    </p:set>
                                    <p:anim calcmode="lin" valueType="num">
                                      <p:cBhvr additive="base">
                                        <p:cTn id="48" dur="300" fill="hold"/>
                                        <p:tgtEl>
                                          <p:spTgt spid="43024"/>
                                        </p:tgtEl>
                                        <p:attrNameLst>
                                          <p:attrName>ppt_x</p:attrName>
                                        </p:attrNameLst>
                                      </p:cBhvr>
                                      <p:tavLst>
                                        <p:tav tm="0">
                                          <p:val>
                                            <p:strVal val="#ppt_x"/>
                                          </p:val>
                                        </p:tav>
                                        <p:tav tm="100000">
                                          <p:val>
                                            <p:strVal val="#ppt_x"/>
                                          </p:val>
                                        </p:tav>
                                      </p:tavLst>
                                    </p:anim>
                                    <p:anim calcmode="lin" valueType="num">
                                      <p:cBhvr additive="base">
                                        <p:cTn id="49" dur="300" fill="hold"/>
                                        <p:tgtEl>
                                          <p:spTgt spid="43024"/>
                                        </p:tgtEl>
                                        <p:attrNameLst>
                                          <p:attrName>ppt_y</p:attrName>
                                        </p:attrNameLst>
                                      </p:cBhvr>
                                      <p:tavLst>
                                        <p:tav tm="0">
                                          <p:val>
                                            <p:strVal val="1+#ppt_h/2"/>
                                          </p:val>
                                        </p:tav>
                                        <p:tav tm="100000">
                                          <p:val>
                                            <p:strVal val="#ppt_y"/>
                                          </p:val>
                                        </p:tav>
                                      </p:tavLst>
                                    </p:anim>
                                  </p:childTnLst>
                                </p:cTn>
                              </p:par>
                            </p:childTnLst>
                          </p:cTn>
                        </p:par>
                        <p:par>
                          <p:cTn id="50" fill="hold">
                            <p:stCondLst>
                              <p:cond delay="4480"/>
                            </p:stCondLst>
                            <p:childTnLst>
                              <p:par>
                                <p:cTn id="51" presetID="10" presetClass="entr" presetSubtype="0" fill="hold" grpId="0" nodeType="afterEffect">
                                  <p:stCondLst>
                                    <p:cond delay="0"/>
                                  </p:stCondLst>
                                  <p:childTnLst>
                                    <p:set>
                                      <p:cBhvr>
                                        <p:cTn id="52" dur="1" fill="hold">
                                          <p:stCondLst>
                                            <p:cond delay="0"/>
                                          </p:stCondLst>
                                        </p:cTn>
                                        <p:tgtEl>
                                          <p:spTgt spid="43019"/>
                                        </p:tgtEl>
                                        <p:attrNameLst>
                                          <p:attrName>style.visibility</p:attrName>
                                        </p:attrNameLst>
                                      </p:cBhvr>
                                      <p:to>
                                        <p:strVal val="visible"/>
                                      </p:to>
                                    </p:set>
                                    <p:anim calcmode="lin" valueType="num">
                                      <p:cBhvr>
                                        <p:cTn id="53" dur="500" fill="hold"/>
                                        <p:tgtEl>
                                          <p:spTgt spid="43019"/>
                                        </p:tgtEl>
                                        <p:attrNameLst>
                                          <p:attrName>ppt_w</p:attrName>
                                        </p:attrNameLst>
                                      </p:cBhvr>
                                      <p:tavLst>
                                        <p:tav tm="0">
                                          <p:val>
                                            <p:fltVal val="0"/>
                                          </p:val>
                                        </p:tav>
                                        <p:tav tm="100000">
                                          <p:val>
                                            <p:strVal val="#ppt_w"/>
                                          </p:val>
                                        </p:tav>
                                      </p:tavLst>
                                    </p:anim>
                                    <p:anim calcmode="lin" valueType="num">
                                      <p:cBhvr>
                                        <p:cTn id="54" dur="500" fill="hold"/>
                                        <p:tgtEl>
                                          <p:spTgt spid="43019"/>
                                        </p:tgtEl>
                                        <p:attrNameLst>
                                          <p:attrName>ppt_h</p:attrName>
                                        </p:attrNameLst>
                                      </p:cBhvr>
                                      <p:tavLst>
                                        <p:tav tm="0">
                                          <p:val>
                                            <p:fltVal val="0"/>
                                          </p:val>
                                        </p:tav>
                                        <p:tav tm="100000">
                                          <p:val>
                                            <p:strVal val="#ppt_h"/>
                                          </p:val>
                                        </p:tav>
                                      </p:tavLst>
                                    </p:anim>
                                    <p:animEffect transition="in" filter="fade">
                                      <p:cBhvr>
                                        <p:cTn id="55" dur="500"/>
                                        <p:tgtEl>
                                          <p:spTgt spid="43019"/>
                                        </p:tgtEl>
                                      </p:cBhvr>
                                    </p:animEffect>
                                  </p:childTnLst>
                                </p:cTn>
                              </p:par>
                            </p:childTnLst>
                          </p:cTn>
                        </p:par>
                        <p:par>
                          <p:cTn id="56" fill="hold">
                            <p:stCondLst>
                              <p:cond delay="4980"/>
                            </p:stCondLst>
                            <p:childTnLst>
                              <p:par>
                                <p:cTn id="57" presetID="22" presetClass="entr" presetSubtype="2" fill="hold" grpId="0" nodeType="afterEffect">
                                  <p:stCondLst>
                                    <p:cond delay="0"/>
                                  </p:stCondLst>
                                  <p:childTnLst>
                                    <p:set>
                                      <p:cBhvr>
                                        <p:cTn id="58" dur="1" fill="hold">
                                          <p:stCondLst>
                                            <p:cond delay="0"/>
                                          </p:stCondLst>
                                        </p:cTn>
                                        <p:tgtEl>
                                          <p:spTgt spid="43016"/>
                                        </p:tgtEl>
                                        <p:attrNameLst>
                                          <p:attrName>style.visibility</p:attrName>
                                        </p:attrNameLst>
                                      </p:cBhvr>
                                      <p:to>
                                        <p:strVal val="visible"/>
                                      </p:to>
                                    </p:set>
                                    <p:animEffect transition="in" filter="wipe(right)">
                                      <p:cBhvr>
                                        <p:cTn id="59" dur="500"/>
                                        <p:tgtEl>
                                          <p:spTgt spid="43016"/>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43027"/>
                                        </p:tgtEl>
                                        <p:attrNameLst>
                                          <p:attrName>style.visibility</p:attrName>
                                        </p:attrNameLst>
                                      </p:cBhvr>
                                      <p:to>
                                        <p:strVal val="visible"/>
                                      </p:to>
                                    </p:set>
                                    <p:anim calcmode="lin" valueType="num">
                                      <p:cBhvr>
                                        <p:cTn id="62" dur="500" fill="hold"/>
                                        <p:tgtEl>
                                          <p:spTgt spid="43027"/>
                                        </p:tgtEl>
                                        <p:attrNameLst>
                                          <p:attrName>ppt_w</p:attrName>
                                        </p:attrNameLst>
                                      </p:cBhvr>
                                      <p:tavLst>
                                        <p:tav tm="0">
                                          <p:val>
                                            <p:fltVal val="0"/>
                                          </p:val>
                                        </p:tav>
                                        <p:tav tm="100000">
                                          <p:val>
                                            <p:strVal val="#ppt_w"/>
                                          </p:val>
                                        </p:tav>
                                      </p:tavLst>
                                    </p:anim>
                                    <p:anim calcmode="lin" valueType="num">
                                      <p:cBhvr>
                                        <p:cTn id="63" dur="500" fill="hold"/>
                                        <p:tgtEl>
                                          <p:spTgt spid="43027"/>
                                        </p:tgtEl>
                                        <p:attrNameLst>
                                          <p:attrName>ppt_h</p:attrName>
                                        </p:attrNameLst>
                                      </p:cBhvr>
                                      <p:tavLst>
                                        <p:tav tm="0">
                                          <p:val>
                                            <p:fltVal val="0"/>
                                          </p:val>
                                        </p:tav>
                                        <p:tav tm="100000">
                                          <p:val>
                                            <p:strVal val="#ppt_h"/>
                                          </p:val>
                                        </p:tav>
                                      </p:tavLst>
                                    </p:anim>
                                    <p:anim calcmode="lin" valueType="num">
                                      <p:cBhvr>
                                        <p:cTn id="64" dur="500" fill="hold"/>
                                        <p:tgtEl>
                                          <p:spTgt spid="43027"/>
                                        </p:tgtEl>
                                        <p:attrNameLst>
                                          <p:attrName>style.rotation</p:attrName>
                                        </p:attrNameLst>
                                      </p:cBhvr>
                                      <p:tavLst>
                                        <p:tav tm="0">
                                          <p:val>
                                            <p:fltVal val="90"/>
                                          </p:val>
                                        </p:tav>
                                        <p:tav tm="100000">
                                          <p:val>
                                            <p:fltVal val="0"/>
                                          </p:val>
                                        </p:tav>
                                      </p:tavLst>
                                    </p:anim>
                                    <p:animEffect transition="in" filter="fade">
                                      <p:cBhvr>
                                        <p:cTn id="65" dur="500"/>
                                        <p:tgtEl>
                                          <p:spTgt spid="43027"/>
                                        </p:tgtEl>
                                      </p:cBhvr>
                                    </p:animEffect>
                                  </p:childTnLst>
                                </p:cTn>
                              </p:par>
                            </p:childTnLst>
                          </p:cTn>
                        </p:par>
                        <p:par>
                          <p:cTn id="66" fill="hold">
                            <p:stCondLst>
                              <p:cond delay="5480"/>
                            </p:stCondLst>
                            <p:childTnLst>
                              <p:par>
                                <p:cTn id="67" presetID="22" presetClass="entr" presetSubtype="1" fill="hold" grpId="0" nodeType="afterEffect">
                                  <p:stCondLst>
                                    <p:cond delay="0"/>
                                  </p:stCondLst>
                                  <p:childTnLst>
                                    <p:set>
                                      <p:cBhvr>
                                        <p:cTn id="68" dur="1" fill="hold">
                                          <p:stCondLst>
                                            <p:cond delay="0"/>
                                          </p:stCondLst>
                                        </p:cTn>
                                        <p:tgtEl>
                                          <p:spTgt spid="43028"/>
                                        </p:tgtEl>
                                        <p:attrNameLst>
                                          <p:attrName>style.visibility</p:attrName>
                                        </p:attrNameLst>
                                      </p:cBhvr>
                                      <p:to>
                                        <p:strVal val="visible"/>
                                      </p:to>
                                    </p:set>
                                    <p:animEffect transition="in" filter="wipe(up)">
                                      <p:cBhvr>
                                        <p:cTn id="69" dur="500"/>
                                        <p:tgtEl>
                                          <p:spTgt spid="43028"/>
                                        </p:tgtEl>
                                      </p:cBhvr>
                                    </p:animEffect>
                                  </p:childTnLst>
                                </p:cTn>
                              </p:par>
                            </p:childTnLst>
                          </p:cTn>
                        </p:par>
                        <p:par>
                          <p:cTn id="70" fill="hold">
                            <p:stCondLst>
                              <p:cond delay="5980"/>
                            </p:stCondLst>
                            <p:childTnLst>
                              <p:par>
                                <p:cTn id="71" presetID="2" presetClass="entr" presetSubtype="4" fill="hold" grpId="0" nodeType="afterEffect">
                                  <p:stCondLst>
                                    <p:cond delay="0"/>
                                  </p:stCondLst>
                                  <p:childTnLst>
                                    <p:set>
                                      <p:cBhvr>
                                        <p:cTn id="72" dur="1" fill="hold">
                                          <p:stCondLst>
                                            <p:cond delay="0"/>
                                          </p:stCondLst>
                                        </p:cTn>
                                        <p:tgtEl>
                                          <p:spTgt spid="43023"/>
                                        </p:tgtEl>
                                        <p:attrNameLst>
                                          <p:attrName>style.visibility</p:attrName>
                                        </p:attrNameLst>
                                      </p:cBhvr>
                                      <p:to>
                                        <p:strVal val="visible"/>
                                      </p:to>
                                    </p:set>
                                    <p:anim calcmode="lin" valueType="num">
                                      <p:cBhvr additive="base">
                                        <p:cTn id="73" dur="300" fill="hold"/>
                                        <p:tgtEl>
                                          <p:spTgt spid="43023"/>
                                        </p:tgtEl>
                                        <p:attrNameLst>
                                          <p:attrName>ppt_x</p:attrName>
                                        </p:attrNameLst>
                                      </p:cBhvr>
                                      <p:tavLst>
                                        <p:tav tm="0">
                                          <p:val>
                                            <p:strVal val="#ppt_x"/>
                                          </p:val>
                                        </p:tav>
                                        <p:tav tm="100000">
                                          <p:val>
                                            <p:strVal val="#ppt_x"/>
                                          </p:val>
                                        </p:tav>
                                      </p:tavLst>
                                    </p:anim>
                                    <p:anim calcmode="lin" valueType="num">
                                      <p:cBhvr additive="base">
                                        <p:cTn id="74" dur="300" fill="hold"/>
                                        <p:tgtEl>
                                          <p:spTgt spid="43023"/>
                                        </p:tgtEl>
                                        <p:attrNameLst>
                                          <p:attrName>ppt_y</p:attrName>
                                        </p:attrNameLst>
                                      </p:cBhvr>
                                      <p:tavLst>
                                        <p:tav tm="0">
                                          <p:val>
                                            <p:strVal val="1+#ppt_h/2"/>
                                          </p:val>
                                        </p:tav>
                                        <p:tav tm="100000">
                                          <p:val>
                                            <p:strVal val="#ppt_y"/>
                                          </p:val>
                                        </p:tav>
                                      </p:tavLst>
                                    </p:anim>
                                  </p:childTnLst>
                                </p:cTn>
                              </p:par>
                            </p:childTnLst>
                          </p:cTn>
                        </p:par>
                        <p:par>
                          <p:cTn id="75" fill="hold">
                            <p:stCondLst>
                              <p:cond delay="6480"/>
                            </p:stCondLst>
                            <p:childTnLst>
                              <p:par>
                                <p:cTn id="76" presetID="10" presetClass="entr" presetSubtype="0" fill="hold" grpId="0" nodeType="afterEffect">
                                  <p:stCondLst>
                                    <p:cond delay="0"/>
                                  </p:stCondLst>
                                  <p:childTnLst>
                                    <p:set>
                                      <p:cBhvr>
                                        <p:cTn id="77" dur="1" fill="hold">
                                          <p:stCondLst>
                                            <p:cond delay="0"/>
                                          </p:stCondLst>
                                        </p:cTn>
                                        <p:tgtEl>
                                          <p:spTgt spid="43020"/>
                                        </p:tgtEl>
                                        <p:attrNameLst>
                                          <p:attrName>style.visibility</p:attrName>
                                        </p:attrNameLst>
                                      </p:cBhvr>
                                      <p:to>
                                        <p:strVal val="visible"/>
                                      </p:to>
                                    </p:set>
                                    <p:anim calcmode="lin" valueType="num">
                                      <p:cBhvr>
                                        <p:cTn id="78" dur="500" fill="hold"/>
                                        <p:tgtEl>
                                          <p:spTgt spid="43020"/>
                                        </p:tgtEl>
                                        <p:attrNameLst>
                                          <p:attrName>ppt_w</p:attrName>
                                        </p:attrNameLst>
                                      </p:cBhvr>
                                      <p:tavLst>
                                        <p:tav tm="0">
                                          <p:val>
                                            <p:fltVal val="0"/>
                                          </p:val>
                                        </p:tav>
                                        <p:tav tm="100000">
                                          <p:val>
                                            <p:strVal val="#ppt_w"/>
                                          </p:val>
                                        </p:tav>
                                      </p:tavLst>
                                    </p:anim>
                                    <p:anim calcmode="lin" valueType="num">
                                      <p:cBhvr>
                                        <p:cTn id="79" dur="500" fill="hold"/>
                                        <p:tgtEl>
                                          <p:spTgt spid="43020"/>
                                        </p:tgtEl>
                                        <p:attrNameLst>
                                          <p:attrName>ppt_h</p:attrName>
                                        </p:attrNameLst>
                                      </p:cBhvr>
                                      <p:tavLst>
                                        <p:tav tm="0">
                                          <p:val>
                                            <p:fltVal val="0"/>
                                          </p:val>
                                        </p:tav>
                                        <p:tav tm="100000">
                                          <p:val>
                                            <p:strVal val="#ppt_h"/>
                                          </p:val>
                                        </p:tav>
                                      </p:tavLst>
                                    </p:anim>
                                    <p:animEffect transition="in" filter="fade">
                                      <p:cBhvr>
                                        <p:cTn id="80" dur="500"/>
                                        <p:tgtEl>
                                          <p:spTgt spid="43020"/>
                                        </p:tgtEl>
                                      </p:cBhvr>
                                    </p:animEffect>
                                  </p:childTnLst>
                                </p:cTn>
                              </p:par>
                            </p:childTnLst>
                          </p:cTn>
                        </p:par>
                        <p:par>
                          <p:cTn id="81" fill="hold">
                            <p:stCondLst>
                              <p:cond delay="6980"/>
                            </p:stCondLst>
                            <p:childTnLst>
                              <p:par>
                                <p:cTn id="82" presetID="22" presetClass="entr" presetSubtype="2" fill="hold" grpId="0" nodeType="afterEffect">
                                  <p:stCondLst>
                                    <p:cond delay="0"/>
                                  </p:stCondLst>
                                  <p:childTnLst>
                                    <p:set>
                                      <p:cBhvr>
                                        <p:cTn id="83" dur="1" fill="hold">
                                          <p:stCondLst>
                                            <p:cond delay="0"/>
                                          </p:stCondLst>
                                        </p:cTn>
                                        <p:tgtEl>
                                          <p:spTgt spid="43017"/>
                                        </p:tgtEl>
                                        <p:attrNameLst>
                                          <p:attrName>style.visibility</p:attrName>
                                        </p:attrNameLst>
                                      </p:cBhvr>
                                      <p:to>
                                        <p:strVal val="visible"/>
                                      </p:to>
                                    </p:set>
                                    <p:animEffect transition="in" filter="wipe(right)">
                                      <p:cBhvr>
                                        <p:cTn id="84" dur="500"/>
                                        <p:tgtEl>
                                          <p:spTgt spid="43017"/>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43029"/>
                                        </p:tgtEl>
                                        <p:attrNameLst>
                                          <p:attrName>style.visibility</p:attrName>
                                        </p:attrNameLst>
                                      </p:cBhvr>
                                      <p:to>
                                        <p:strVal val="visible"/>
                                      </p:to>
                                    </p:set>
                                    <p:anim calcmode="lin" valueType="num">
                                      <p:cBhvr>
                                        <p:cTn id="87" dur="500" fill="hold"/>
                                        <p:tgtEl>
                                          <p:spTgt spid="43029"/>
                                        </p:tgtEl>
                                        <p:attrNameLst>
                                          <p:attrName>ppt_w</p:attrName>
                                        </p:attrNameLst>
                                      </p:cBhvr>
                                      <p:tavLst>
                                        <p:tav tm="0">
                                          <p:val>
                                            <p:fltVal val="0"/>
                                          </p:val>
                                        </p:tav>
                                        <p:tav tm="100000">
                                          <p:val>
                                            <p:strVal val="#ppt_w"/>
                                          </p:val>
                                        </p:tav>
                                      </p:tavLst>
                                    </p:anim>
                                    <p:anim calcmode="lin" valueType="num">
                                      <p:cBhvr>
                                        <p:cTn id="88" dur="500" fill="hold"/>
                                        <p:tgtEl>
                                          <p:spTgt spid="43029"/>
                                        </p:tgtEl>
                                        <p:attrNameLst>
                                          <p:attrName>ppt_h</p:attrName>
                                        </p:attrNameLst>
                                      </p:cBhvr>
                                      <p:tavLst>
                                        <p:tav tm="0">
                                          <p:val>
                                            <p:fltVal val="0"/>
                                          </p:val>
                                        </p:tav>
                                        <p:tav tm="100000">
                                          <p:val>
                                            <p:strVal val="#ppt_h"/>
                                          </p:val>
                                        </p:tav>
                                      </p:tavLst>
                                    </p:anim>
                                    <p:anim calcmode="lin" valueType="num">
                                      <p:cBhvr>
                                        <p:cTn id="89" dur="500" fill="hold"/>
                                        <p:tgtEl>
                                          <p:spTgt spid="43029"/>
                                        </p:tgtEl>
                                        <p:attrNameLst>
                                          <p:attrName>style.rotation</p:attrName>
                                        </p:attrNameLst>
                                      </p:cBhvr>
                                      <p:tavLst>
                                        <p:tav tm="0">
                                          <p:val>
                                            <p:fltVal val="90"/>
                                          </p:val>
                                        </p:tav>
                                        <p:tav tm="100000">
                                          <p:val>
                                            <p:fltVal val="0"/>
                                          </p:val>
                                        </p:tav>
                                      </p:tavLst>
                                    </p:anim>
                                    <p:animEffect transition="in" filter="fade">
                                      <p:cBhvr>
                                        <p:cTn id="90" dur="500"/>
                                        <p:tgtEl>
                                          <p:spTgt spid="43029"/>
                                        </p:tgtEl>
                                      </p:cBhvr>
                                    </p:animEffect>
                                  </p:childTnLst>
                                </p:cTn>
                              </p:par>
                            </p:childTnLst>
                          </p:cTn>
                        </p:par>
                        <p:par>
                          <p:cTn id="91" fill="hold">
                            <p:stCondLst>
                              <p:cond delay="7480"/>
                            </p:stCondLst>
                            <p:childTnLst>
                              <p:par>
                                <p:cTn id="92" presetID="22" presetClass="entr" presetSubtype="1" fill="hold" grpId="0" nodeType="afterEffect">
                                  <p:stCondLst>
                                    <p:cond delay="0"/>
                                  </p:stCondLst>
                                  <p:childTnLst>
                                    <p:set>
                                      <p:cBhvr>
                                        <p:cTn id="93" dur="1" fill="hold">
                                          <p:stCondLst>
                                            <p:cond delay="0"/>
                                          </p:stCondLst>
                                        </p:cTn>
                                        <p:tgtEl>
                                          <p:spTgt spid="43030"/>
                                        </p:tgtEl>
                                        <p:attrNameLst>
                                          <p:attrName>style.visibility</p:attrName>
                                        </p:attrNameLst>
                                      </p:cBhvr>
                                      <p:to>
                                        <p:strVal val="visible"/>
                                      </p:to>
                                    </p:set>
                                    <p:animEffect transition="in" filter="wipe(up)">
                                      <p:cBhvr>
                                        <p:cTn id="94" dur="500"/>
                                        <p:tgtEl>
                                          <p:spTgt spid="43030"/>
                                        </p:tgtEl>
                                      </p:cBhvr>
                                    </p:animEffect>
                                  </p:childTnLst>
                                </p:cTn>
                              </p:par>
                            </p:childTnLst>
                          </p:cTn>
                        </p:par>
                        <p:par>
                          <p:cTn id="95" fill="hold">
                            <p:stCondLst>
                              <p:cond delay="7980"/>
                            </p:stCondLst>
                            <p:childTnLst>
                              <p:par>
                                <p:cTn id="96" presetID="2" presetClass="entr" presetSubtype="4" fill="hold" grpId="0" nodeType="afterEffect">
                                  <p:stCondLst>
                                    <p:cond delay="0"/>
                                  </p:stCondLst>
                                  <p:childTnLst>
                                    <p:set>
                                      <p:cBhvr>
                                        <p:cTn id="97" dur="1" fill="hold">
                                          <p:stCondLst>
                                            <p:cond delay="0"/>
                                          </p:stCondLst>
                                        </p:cTn>
                                        <p:tgtEl>
                                          <p:spTgt spid="43022"/>
                                        </p:tgtEl>
                                        <p:attrNameLst>
                                          <p:attrName>style.visibility</p:attrName>
                                        </p:attrNameLst>
                                      </p:cBhvr>
                                      <p:to>
                                        <p:strVal val="visible"/>
                                      </p:to>
                                    </p:set>
                                    <p:anim calcmode="lin" valueType="num">
                                      <p:cBhvr additive="base">
                                        <p:cTn id="98" dur="300" fill="hold"/>
                                        <p:tgtEl>
                                          <p:spTgt spid="43022"/>
                                        </p:tgtEl>
                                        <p:attrNameLst>
                                          <p:attrName>ppt_x</p:attrName>
                                        </p:attrNameLst>
                                      </p:cBhvr>
                                      <p:tavLst>
                                        <p:tav tm="0">
                                          <p:val>
                                            <p:strVal val="#ppt_x"/>
                                          </p:val>
                                        </p:tav>
                                        <p:tav tm="100000">
                                          <p:val>
                                            <p:strVal val="#ppt_x"/>
                                          </p:val>
                                        </p:tav>
                                      </p:tavLst>
                                    </p:anim>
                                    <p:anim calcmode="lin" valueType="num">
                                      <p:cBhvr additive="base">
                                        <p:cTn id="99" dur="300" fill="hold"/>
                                        <p:tgtEl>
                                          <p:spTgt spid="43022"/>
                                        </p:tgtEl>
                                        <p:attrNameLst>
                                          <p:attrName>ppt_y</p:attrName>
                                        </p:attrNameLst>
                                      </p:cBhvr>
                                      <p:tavLst>
                                        <p:tav tm="0">
                                          <p:val>
                                            <p:strVal val="1+#ppt_h/2"/>
                                          </p:val>
                                        </p:tav>
                                        <p:tav tm="100000">
                                          <p:val>
                                            <p:strVal val="#ppt_y"/>
                                          </p:val>
                                        </p:tav>
                                      </p:tavLst>
                                    </p:anim>
                                  </p:childTnLst>
                                </p:cTn>
                              </p:par>
                            </p:childTnLst>
                          </p:cTn>
                        </p:par>
                        <p:par>
                          <p:cTn id="100" fill="hold">
                            <p:stCondLst>
                              <p:cond delay="8480"/>
                            </p:stCondLst>
                            <p:childTnLst>
                              <p:par>
                                <p:cTn id="101" presetID="10" presetClass="entr" presetSubtype="0" fill="hold" grpId="0" nodeType="afterEffect">
                                  <p:stCondLst>
                                    <p:cond delay="0"/>
                                  </p:stCondLst>
                                  <p:childTnLst>
                                    <p:set>
                                      <p:cBhvr>
                                        <p:cTn id="102" dur="1" fill="hold">
                                          <p:stCondLst>
                                            <p:cond delay="0"/>
                                          </p:stCondLst>
                                        </p:cTn>
                                        <p:tgtEl>
                                          <p:spTgt spid="43021"/>
                                        </p:tgtEl>
                                        <p:attrNameLst>
                                          <p:attrName>style.visibility</p:attrName>
                                        </p:attrNameLst>
                                      </p:cBhvr>
                                      <p:to>
                                        <p:strVal val="visible"/>
                                      </p:to>
                                    </p:set>
                                    <p:anim calcmode="lin" valueType="num">
                                      <p:cBhvr>
                                        <p:cTn id="103" dur="500" fill="hold"/>
                                        <p:tgtEl>
                                          <p:spTgt spid="43021"/>
                                        </p:tgtEl>
                                        <p:attrNameLst>
                                          <p:attrName>ppt_w</p:attrName>
                                        </p:attrNameLst>
                                      </p:cBhvr>
                                      <p:tavLst>
                                        <p:tav tm="0">
                                          <p:val>
                                            <p:fltVal val="0"/>
                                          </p:val>
                                        </p:tav>
                                        <p:tav tm="100000">
                                          <p:val>
                                            <p:strVal val="#ppt_w"/>
                                          </p:val>
                                        </p:tav>
                                      </p:tavLst>
                                    </p:anim>
                                    <p:anim calcmode="lin" valueType="num">
                                      <p:cBhvr>
                                        <p:cTn id="104" dur="500" fill="hold"/>
                                        <p:tgtEl>
                                          <p:spTgt spid="43021"/>
                                        </p:tgtEl>
                                        <p:attrNameLst>
                                          <p:attrName>ppt_h</p:attrName>
                                        </p:attrNameLst>
                                      </p:cBhvr>
                                      <p:tavLst>
                                        <p:tav tm="0">
                                          <p:val>
                                            <p:fltVal val="0"/>
                                          </p:val>
                                        </p:tav>
                                        <p:tav tm="100000">
                                          <p:val>
                                            <p:strVal val="#ppt_h"/>
                                          </p:val>
                                        </p:tav>
                                      </p:tavLst>
                                    </p:anim>
                                    <p:animEffect transition="in" filter="fade">
                                      <p:cBhvr>
                                        <p:cTn id="105" dur="500"/>
                                        <p:tgtEl>
                                          <p:spTgt spid="43021"/>
                                        </p:tgtEl>
                                      </p:cBhvr>
                                    </p:animEffect>
                                  </p:childTnLst>
                                </p:cTn>
                              </p:par>
                            </p:childTnLst>
                          </p:cTn>
                        </p:par>
                        <p:par>
                          <p:cTn id="106" fill="hold">
                            <p:stCondLst>
                              <p:cond delay="8980"/>
                            </p:stCondLst>
                            <p:childTnLst>
                              <p:par>
                                <p:cTn id="107" presetID="22" presetClass="entr" presetSubtype="2" fill="hold" grpId="0" nodeType="afterEffect">
                                  <p:stCondLst>
                                    <p:cond delay="0"/>
                                  </p:stCondLst>
                                  <p:childTnLst>
                                    <p:set>
                                      <p:cBhvr>
                                        <p:cTn id="108" dur="1" fill="hold">
                                          <p:stCondLst>
                                            <p:cond delay="0"/>
                                          </p:stCondLst>
                                        </p:cTn>
                                        <p:tgtEl>
                                          <p:spTgt spid="43018"/>
                                        </p:tgtEl>
                                        <p:attrNameLst>
                                          <p:attrName>style.visibility</p:attrName>
                                        </p:attrNameLst>
                                      </p:cBhvr>
                                      <p:to>
                                        <p:strVal val="visible"/>
                                      </p:to>
                                    </p:set>
                                    <p:animEffect transition="in" filter="wipe(right)">
                                      <p:cBhvr>
                                        <p:cTn id="109" dur="500"/>
                                        <p:tgtEl>
                                          <p:spTgt spid="43018"/>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43031"/>
                                        </p:tgtEl>
                                        <p:attrNameLst>
                                          <p:attrName>style.visibility</p:attrName>
                                        </p:attrNameLst>
                                      </p:cBhvr>
                                      <p:to>
                                        <p:strVal val="visible"/>
                                      </p:to>
                                    </p:set>
                                    <p:anim calcmode="lin" valueType="num">
                                      <p:cBhvr>
                                        <p:cTn id="112" dur="500" fill="hold"/>
                                        <p:tgtEl>
                                          <p:spTgt spid="43031"/>
                                        </p:tgtEl>
                                        <p:attrNameLst>
                                          <p:attrName>ppt_w</p:attrName>
                                        </p:attrNameLst>
                                      </p:cBhvr>
                                      <p:tavLst>
                                        <p:tav tm="0">
                                          <p:val>
                                            <p:fltVal val="0"/>
                                          </p:val>
                                        </p:tav>
                                        <p:tav tm="100000">
                                          <p:val>
                                            <p:strVal val="#ppt_w"/>
                                          </p:val>
                                        </p:tav>
                                      </p:tavLst>
                                    </p:anim>
                                    <p:anim calcmode="lin" valueType="num">
                                      <p:cBhvr>
                                        <p:cTn id="113" dur="500" fill="hold"/>
                                        <p:tgtEl>
                                          <p:spTgt spid="43031"/>
                                        </p:tgtEl>
                                        <p:attrNameLst>
                                          <p:attrName>ppt_h</p:attrName>
                                        </p:attrNameLst>
                                      </p:cBhvr>
                                      <p:tavLst>
                                        <p:tav tm="0">
                                          <p:val>
                                            <p:fltVal val="0"/>
                                          </p:val>
                                        </p:tav>
                                        <p:tav tm="100000">
                                          <p:val>
                                            <p:strVal val="#ppt_h"/>
                                          </p:val>
                                        </p:tav>
                                      </p:tavLst>
                                    </p:anim>
                                    <p:anim calcmode="lin" valueType="num">
                                      <p:cBhvr>
                                        <p:cTn id="114" dur="500" fill="hold"/>
                                        <p:tgtEl>
                                          <p:spTgt spid="43031"/>
                                        </p:tgtEl>
                                        <p:attrNameLst>
                                          <p:attrName>style.rotation</p:attrName>
                                        </p:attrNameLst>
                                      </p:cBhvr>
                                      <p:tavLst>
                                        <p:tav tm="0">
                                          <p:val>
                                            <p:fltVal val="90"/>
                                          </p:val>
                                        </p:tav>
                                        <p:tav tm="100000">
                                          <p:val>
                                            <p:fltVal val="0"/>
                                          </p:val>
                                        </p:tav>
                                      </p:tavLst>
                                    </p:anim>
                                    <p:animEffect transition="in" filter="fade">
                                      <p:cBhvr>
                                        <p:cTn id="115" dur="500"/>
                                        <p:tgtEl>
                                          <p:spTgt spid="43031"/>
                                        </p:tgtEl>
                                      </p:cBhvr>
                                    </p:animEffect>
                                  </p:childTnLst>
                                </p:cTn>
                              </p:par>
                            </p:childTnLst>
                          </p:cTn>
                        </p:par>
                        <p:par>
                          <p:cTn id="116" fill="hold">
                            <p:stCondLst>
                              <p:cond delay="9480"/>
                            </p:stCondLst>
                            <p:childTnLst>
                              <p:par>
                                <p:cTn id="117" presetID="22" presetClass="entr" presetSubtype="1" fill="hold" grpId="0" nodeType="afterEffect">
                                  <p:stCondLst>
                                    <p:cond delay="0"/>
                                  </p:stCondLst>
                                  <p:childTnLst>
                                    <p:set>
                                      <p:cBhvr>
                                        <p:cTn id="118" dur="1" fill="hold">
                                          <p:stCondLst>
                                            <p:cond delay="0"/>
                                          </p:stCondLst>
                                        </p:cTn>
                                        <p:tgtEl>
                                          <p:spTgt spid="43032"/>
                                        </p:tgtEl>
                                        <p:attrNameLst>
                                          <p:attrName>style.visibility</p:attrName>
                                        </p:attrNameLst>
                                      </p:cBhvr>
                                      <p:to>
                                        <p:strVal val="visible"/>
                                      </p:to>
                                    </p:set>
                                    <p:animEffect transition="in" filter="wipe(up)">
                                      <p:cBhvr>
                                        <p:cTn id="119" dur="500"/>
                                        <p:tgtEl>
                                          <p:spTgt spid="43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4" grpId="0" animBg="1"/>
      <p:bldP spid="43015" grpId="0" animBg="1"/>
      <p:bldP spid="43016" grpId="0" animBg="1"/>
      <p:bldP spid="43017" grpId="0" animBg="1"/>
      <p:bldP spid="43018" grpId="0" animBg="1"/>
      <p:bldP spid="43019" grpId="0" animBg="1"/>
      <p:bldP spid="43020" grpId="0" animBg="1"/>
      <p:bldP spid="43021" grpId="0" animBg="1"/>
      <p:bldP spid="43022" grpId="0" animBg="1"/>
      <p:bldP spid="43023" grpId="0" animBg="1"/>
      <p:bldP spid="43024" grpId="0" animBg="1"/>
      <p:bldP spid="43025" grpId="0"/>
      <p:bldP spid="43026" grpId="0"/>
      <p:bldP spid="43027" grpId="0"/>
      <p:bldP spid="43028" grpId="0"/>
      <p:bldP spid="43029" grpId="0"/>
      <p:bldP spid="43030" grpId="0"/>
      <p:bldP spid="43031" grpId="0"/>
      <p:bldP spid="4303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44034" name="图片 10"/>
          <p:cNvPicPr>
            <a:picLocks noChangeAspect="1"/>
          </p:cNvPicPr>
          <p:nvPr/>
        </p:nvPicPr>
        <p:blipFill>
          <a:blip r:embed="rId4"/>
          <a:stretch>
            <a:fillRect/>
          </a:stretch>
        </p:blipFill>
        <p:spPr>
          <a:xfrm>
            <a:off x="8077200" y="4397375"/>
            <a:ext cx="4094163" cy="2452688"/>
          </a:xfrm>
          <a:prstGeom prst="rect">
            <a:avLst/>
          </a:prstGeom>
          <a:noFill/>
          <a:ln w="9525">
            <a:noFill/>
          </a:ln>
        </p:spPr>
      </p:pic>
      <p:sp>
        <p:nvSpPr>
          <p:cNvPr id="44035" name="Freeform 13"/>
          <p:cNvSpPr/>
          <p:nvPr/>
        </p:nvSpPr>
        <p:spPr>
          <a:xfrm>
            <a:off x="6100763" y="6084888"/>
            <a:ext cx="6096000" cy="469900"/>
          </a:xfrm>
          <a:custGeom>
            <a:avLst/>
            <a:gdLst/>
            <a:ahLst/>
            <a:cxnLst>
              <a:cxn ang="0">
                <a:pos x="0" y="0"/>
              </a:cxn>
              <a:cxn ang="0">
                <a:pos x="6096000" y="0"/>
              </a:cxn>
              <a:cxn ang="0">
                <a:pos x="6096000" y="469899"/>
              </a:cxn>
              <a:cxn ang="0">
                <a:pos x="574149" y="469899"/>
              </a:cxn>
              <a:cxn ang="0">
                <a:pos x="0" y="0"/>
              </a:cxn>
            </a:cxnLst>
            <a:rect l="0" t="0" r="0" b="0"/>
            <a:pathLst>
              <a:path w="7910" h="574">
                <a:moveTo>
                  <a:pt x="0" y="0"/>
                </a:moveTo>
                <a:lnTo>
                  <a:pt x="7910" y="0"/>
                </a:lnTo>
                <a:lnTo>
                  <a:pt x="7910" y="574"/>
                </a:lnTo>
                <a:lnTo>
                  <a:pt x="745" y="574"/>
                </a:lnTo>
                <a:cubicBezTo>
                  <a:pt x="310" y="574"/>
                  <a:pt x="439" y="84"/>
                  <a:pt x="0" y="0"/>
                </a:cubicBezTo>
                <a:close/>
              </a:path>
            </a:pathLst>
          </a:custGeom>
          <a:solidFill>
            <a:schemeClr val="bg2">
              <a:alpha val="100000"/>
            </a:schemeClr>
          </a:solidFill>
          <a:ln w="9525">
            <a:noFill/>
          </a:ln>
        </p:spPr>
        <p:txBody>
          <a:bodyPr/>
          <a:lstStyle/>
          <a:p>
            <a:endParaRPr lang="zh-CN" altLang="en-US"/>
          </a:p>
        </p:txBody>
      </p:sp>
      <p:sp>
        <p:nvSpPr>
          <p:cNvPr id="44036" name="Freeform 14"/>
          <p:cNvSpPr/>
          <p:nvPr/>
        </p:nvSpPr>
        <p:spPr>
          <a:xfrm>
            <a:off x="0" y="6084888"/>
            <a:ext cx="1152525" cy="469900"/>
          </a:xfrm>
          <a:custGeom>
            <a:avLst/>
            <a:gdLst/>
            <a:ahLst/>
            <a:cxnLst>
              <a:cxn ang="0">
                <a:pos x="0" y="0"/>
              </a:cxn>
              <a:cxn ang="0">
                <a:pos x="579344" y="0"/>
              </a:cxn>
              <a:cxn ang="0">
                <a:pos x="1152525" y="469899"/>
              </a:cxn>
              <a:cxn ang="0">
                <a:pos x="0" y="469899"/>
              </a:cxn>
              <a:cxn ang="0">
                <a:pos x="0" y="0"/>
              </a:cxn>
            </a:cxnLst>
            <a:rect l="0" t="0" r="0" b="0"/>
            <a:pathLst>
              <a:path w="1496" h="574">
                <a:moveTo>
                  <a:pt x="0" y="0"/>
                </a:moveTo>
                <a:lnTo>
                  <a:pt x="752" y="0"/>
                </a:lnTo>
                <a:cubicBezTo>
                  <a:pt x="1190" y="84"/>
                  <a:pt x="1061" y="574"/>
                  <a:pt x="1496" y="574"/>
                </a:cubicBezTo>
                <a:lnTo>
                  <a:pt x="0" y="574"/>
                </a:lnTo>
                <a:lnTo>
                  <a:pt x="0" y="0"/>
                </a:lnTo>
                <a:close/>
              </a:path>
            </a:pathLst>
          </a:custGeom>
          <a:solidFill>
            <a:schemeClr val="bg2">
              <a:alpha val="100000"/>
            </a:schemeClr>
          </a:solidFill>
          <a:ln w="9525">
            <a:noFill/>
          </a:ln>
        </p:spPr>
        <p:txBody>
          <a:bodyPr/>
          <a:lstStyle/>
          <a:p>
            <a:endParaRPr lang="zh-CN" altLang="en-US"/>
          </a:p>
        </p:txBody>
      </p:sp>
      <p:pic>
        <p:nvPicPr>
          <p:cNvPr id="44037" name="图片 9"/>
          <p:cNvPicPr>
            <a:picLocks noChangeAspect="1"/>
          </p:cNvPicPr>
          <p:nvPr/>
        </p:nvPicPr>
        <p:blipFill>
          <a:blip r:embed="rId5"/>
          <a:stretch>
            <a:fillRect/>
          </a:stretch>
        </p:blipFill>
        <p:spPr>
          <a:xfrm>
            <a:off x="2339975" y="917575"/>
            <a:ext cx="1884363" cy="5597525"/>
          </a:xfrm>
          <a:prstGeom prst="rect">
            <a:avLst/>
          </a:prstGeom>
          <a:noFill/>
          <a:ln w="9525">
            <a:noFill/>
          </a:ln>
        </p:spPr>
      </p:pic>
      <p:sp>
        <p:nvSpPr>
          <p:cNvPr id="44038" name="Freeform 5"/>
          <p:cNvSpPr>
            <a:spLocks noEditPoints="1"/>
          </p:cNvSpPr>
          <p:nvPr/>
        </p:nvSpPr>
        <p:spPr>
          <a:xfrm>
            <a:off x="436563" y="309563"/>
            <a:ext cx="1949450" cy="792162"/>
          </a:xfrm>
          <a:custGeom>
            <a:avLst/>
            <a:gdLst/>
            <a:ahLst/>
            <a:cxnLst>
              <a:cxn ang="0">
                <a:pos x="16846" y="8890"/>
              </a:cxn>
              <a:cxn ang="0">
                <a:pos x="652578" y="0"/>
              </a:cxn>
              <a:cxn ang="0">
                <a:pos x="704891" y="436493"/>
              </a:cxn>
              <a:cxn ang="0">
                <a:pos x="1387616" y="514724"/>
              </a:cxn>
              <a:cxn ang="0">
                <a:pos x="1026747" y="73786"/>
              </a:cxn>
              <a:cxn ang="0">
                <a:pos x="1215604" y="46227"/>
              </a:cxn>
              <a:cxn ang="0">
                <a:pos x="1252844" y="292477"/>
              </a:cxn>
              <a:cxn ang="0">
                <a:pos x="1483374" y="255139"/>
              </a:cxn>
              <a:cxn ang="0">
                <a:pos x="1707698" y="482720"/>
              </a:cxn>
              <a:cxn ang="0">
                <a:pos x="1949755" y="564507"/>
              </a:cxn>
              <a:cxn ang="0">
                <a:pos x="160485" y="632959"/>
              </a:cxn>
              <a:cxn ang="0">
                <a:pos x="126792" y="656073"/>
              </a:cxn>
              <a:cxn ang="0">
                <a:pos x="130338" y="764529"/>
              </a:cxn>
              <a:cxn ang="0">
                <a:pos x="203044" y="606290"/>
              </a:cxn>
              <a:cxn ang="0">
                <a:pos x="203044" y="606290"/>
              </a:cxn>
              <a:cxn ang="0">
                <a:pos x="299689" y="664074"/>
              </a:cxn>
              <a:cxn ang="0">
                <a:pos x="275750" y="690743"/>
              </a:cxn>
              <a:cxn ang="0">
                <a:pos x="178218" y="772530"/>
              </a:cxn>
              <a:cxn ang="0">
                <a:pos x="290823" y="770752"/>
              </a:cxn>
              <a:cxn ang="0">
                <a:pos x="360869" y="696077"/>
              </a:cxn>
              <a:cxn ang="0">
                <a:pos x="361755" y="721858"/>
              </a:cxn>
              <a:cxn ang="0">
                <a:pos x="360869" y="653406"/>
              </a:cxn>
              <a:cxn ang="0">
                <a:pos x="469041" y="656073"/>
              </a:cxn>
              <a:cxn ang="0">
                <a:pos x="460174" y="747639"/>
              </a:cxn>
              <a:cxn ang="0">
                <a:pos x="321856" y="621402"/>
              </a:cxn>
              <a:cxn ang="0">
                <a:pos x="608246" y="760084"/>
              </a:cxn>
              <a:cxn ang="0">
                <a:pos x="608246" y="760084"/>
              </a:cxn>
              <a:cxn ang="0">
                <a:pos x="696911" y="761862"/>
              </a:cxn>
              <a:cxn ang="0">
                <a:pos x="926555" y="683632"/>
              </a:cxn>
              <a:cxn ang="0">
                <a:pos x="907048" y="656962"/>
              </a:cxn>
              <a:cxn ang="0">
                <a:pos x="861829" y="697855"/>
              </a:cxn>
              <a:cxn ang="0">
                <a:pos x="1019654" y="624069"/>
              </a:cxn>
              <a:cxn ang="0">
                <a:pos x="1108319" y="611624"/>
              </a:cxn>
              <a:cxn ang="0">
                <a:pos x="1251957" y="619624"/>
              </a:cxn>
              <a:cxn ang="0">
                <a:pos x="1240431" y="742305"/>
              </a:cxn>
              <a:cxn ang="0">
                <a:pos x="1127826" y="651628"/>
              </a:cxn>
              <a:cxn ang="0">
                <a:pos x="1192551" y="651628"/>
              </a:cxn>
              <a:cxn ang="0">
                <a:pos x="1197871" y="712079"/>
              </a:cxn>
              <a:cxn ang="0">
                <a:pos x="1382296" y="647183"/>
              </a:cxn>
              <a:cxn ang="0">
                <a:pos x="1420422" y="720080"/>
              </a:cxn>
              <a:cxn ang="0">
                <a:pos x="1373429" y="719191"/>
              </a:cxn>
              <a:cxn ang="0">
                <a:pos x="1432835" y="601845"/>
              </a:cxn>
              <a:cxn ang="0">
                <a:pos x="1416875" y="712968"/>
              </a:cxn>
              <a:cxn ang="0">
                <a:pos x="1614599" y="728970"/>
              </a:cxn>
              <a:cxn ang="0">
                <a:pos x="1617259" y="768974"/>
              </a:cxn>
              <a:cxn ang="0">
                <a:pos x="1609279" y="673853"/>
              </a:cxn>
              <a:cxn ang="0">
                <a:pos x="1533914" y="615179"/>
              </a:cxn>
              <a:cxn ang="0">
                <a:pos x="1528594" y="764529"/>
              </a:cxn>
              <a:cxn ang="0">
                <a:pos x="1501107" y="605401"/>
              </a:cxn>
              <a:cxn ang="0">
                <a:pos x="1501107" y="605401"/>
              </a:cxn>
              <a:cxn ang="0">
                <a:pos x="1589773" y="605401"/>
              </a:cxn>
              <a:cxn ang="0">
                <a:pos x="1581793" y="757417"/>
              </a:cxn>
              <a:cxn ang="0">
                <a:pos x="1551647" y="770752"/>
              </a:cxn>
              <a:cxn ang="0">
                <a:pos x="1696172" y="771641"/>
              </a:cxn>
              <a:cxn ang="0">
                <a:pos x="1720111" y="669408"/>
              </a:cxn>
              <a:cxn ang="0">
                <a:pos x="1724545" y="711190"/>
              </a:cxn>
              <a:cxn ang="0">
                <a:pos x="1829170" y="656073"/>
              </a:cxn>
              <a:cxn ang="0">
                <a:pos x="1847790" y="701411"/>
              </a:cxn>
              <a:cxn ang="0">
                <a:pos x="1780404" y="768085"/>
              </a:cxn>
              <a:cxn ang="0">
                <a:pos x="1759124" y="714746"/>
              </a:cxn>
              <a:cxn ang="0">
                <a:pos x="1853110" y="752084"/>
              </a:cxn>
              <a:cxn ang="0">
                <a:pos x="1857543" y="656962"/>
              </a:cxn>
              <a:cxn ang="0">
                <a:pos x="1799910" y="598289"/>
              </a:cxn>
            </a:cxnLst>
            <a:rect l="0" t="0" r="0" b="0"/>
            <a:pathLst>
              <a:path w="2199" h="891">
                <a:moveTo>
                  <a:pt x="184" y="10"/>
                </a:moveTo>
                <a:lnTo>
                  <a:pt x="184" y="522"/>
                </a:lnTo>
                <a:lnTo>
                  <a:pt x="417" y="522"/>
                </a:lnTo>
                <a:lnTo>
                  <a:pt x="417" y="579"/>
                </a:lnTo>
                <a:lnTo>
                  <a:pt x="19" y="579"/>
                </a:lnTo>
                <a:lnTo>
                  <a:pt x="19" y="10"/>
                </a:lnTo>
                <a:lnTo>
                  <a:pt x="184" y="10"/>
                </a:lnTo>
                <a:close/>
                <a:moveTo>
                  <a:pt x="736" y="0"/>
                </a:moveTo>
                <a:cubicBezTo>
                  <a:pt x="902" y="0"/>
                  <a:pt x="984" y="98"/>
                  <a:pt x="984" y="294"/>
                </a:cubicBezTo>
                <a:cubicBezTo>
                  <a:pt x="984" y="490"/>
                  <a:pt x="900" y="588"/>
                  <a:pt x="732" y="588"/>
                </a:cubicBezTo>
                <a:cubicBezTo>
                  <a:pt x="563" y="588"/>
                  <a:pt x="479" y="488"/>
                  <a:pt x="479" y="287"/>
                </a:cubicBezTo>
                <a:cubicBezTo>
                  <a:pt x="479" y="96"/>
                  <a:pt x="564" y="0"/>
                  <a:pt x="736" y="0"/>
                </a:cubicBezTo>
                <a:close/>
                <a:moveTo>
                  <a:pt x="732" y="45"/>
                </a:moveTo>
                <a:cubicBezTo>
                  <a:pt x="700" y="45"/>
                  <a:pt x="679" y="63"/>
                  <a:pt x="668" y="97"/>
                </a:cubicBezTo>
                <a:cubicBezTo>
                  <a:pt x="658" y="131"/>
                  <a:pt x="652" y="197"/>
                  <a:pt x="652" y="294"/>
                </a:cubicBezTo>
                <a:cubicBezTo>
                  <a:pt x="652" y="391"/>
                  <a:pt x="658" y="457"/>
                  <a:pt x="668" y="491"/>
                </a:cubicBezTo>
                <a:cubicBezTo>
                  <a:pt x="679" y="526"/>
                  <a:pt x="700" y="543"/>
                  <a:pt x="732" y="543"/>
                </a:cubicBezTo>
                <a:cubicBezTo>
                  <a:pt x="763" y="543"/>
                  <a:pt x="784" y="526"/>
                  <a:pt x="795" y="491"/>
                </a:cubicBezTo>
                <a:cubicBezTo>
                  <a:pt x="806" y="457"/>
                  <a:pt x="811" y="391"/>
                  <a:pt x="811" y="294"/>
                </a:cubicBezTo>
                <a:cubicBezTo>
                  <a:pt x="811" y="197"/>
                  <a:pt x="806" y="131"/>
                  <a:pt x="795" y="97"/>
                </a:cubicBezTo>
                <a:cubicBezTo>
                  <a:pt x="784" y="63"/>
                  <a:pt x="763" y="45"/>
                  <a:pt x="732" y="45"/>
                </a:cubicBezTo>
                <a:close/>
                <a:moveTo>
                  <a:pt x="1331" y="272"/>
                </a:moveTo>
                <a:lnTo>
                  <a:pt x="1565" y="272"/>
                </a:lnTo>
                <a:lnTo>
                  <a:pt x="1565" y="579"/>
                </a:lnTo>
                <a:lnTo>
                  <a:pt x="1513" y="579"/>
                </a:lnTo>
                <a:lnTo>
                  <a:pt x="1495" y="540"/>
                </a:lnTo>
                <a:cubicBezTo>
                  <a:pt x="1449" y="572"/>
                  <a:pt x="1401" y="588"/>
                  <a:pt x="1349" y="588"/>
                </a:cubicBezTo>
                <a:cubicBezTo>
                  <a:pt x="1265" y="588"/>
                  <a:pt x="1200" y="563"/>
                  <a:pt x="1153" y="513"/>
                </a:cubicBezTo>
                <a:cubicBezTo>
                  <a:pt x="1107" y="462"/>
                  <a:pt x="1084" y="391"/>
                  <a:pt x="1084" y="300"/>
                </a:cubicBezTo>
                <a:cubicBezTo>
                  <a:pt x="1084" y="210"/>
                  <a:pt x="1108" y="138"/>
                  <a:pt x="1158" y="83"/>
                </a:cubicBezTo>
                <a:cubicBezTo>
                  <a:pt x="1207" y="28"/>
                  <a:pt x="1271" y="0"/>
                  <a:pt x="1351" y="0"/>
                </a:cubicBezTo>
                <a:cubicBezTo>
                  <a:pt x="1456" y="0"/>
                  <a:pt x="1520" y="54"/>
                  <a:pt x="1543" y="161"/>
                </a:cubicBezTo>
                <a:lnTo>
                  <a:pt x="1465" y="197"/>
                </a:lnTo>
                <a:lnTo>
                  <a:pt x="1465" y="183"/>
                </a:lnTo>
                <a:lnTo>
                  <a:pt x="1464" y="152"/>
                </a:lnTo>
                <a:cubicBezTo>
                  <a:pt x="1459" y="85"/>
                  <a:pt x="1428" y="52"/>
                  <a:pt x="1371" y="52"/>
                </a:cubicBezTo>
                <a:cubicBezTo>
                  <a:pt x="1329" y="52"/>
                  <a:pt x="1301" y="69"/>
                  <a:pt x="1286" y="105"/>
                </a:cubicBezTo>
                <a:cubicBezTo>
                  <a:pt x="1270" y="141"/>
                  <a:pt x="1263" y="207"/>
                  <a:pt x="1263" y="304"/>
                </a:cubicBezTo>
                <a:cubicBezTo>
                  <a:pt x="1263" y="394"/>
                  <a:pt x="1269" y="456"/>
                  <a:pt x="1281" y="488"/>
                </a:cubicBezTo>
                <a:cubicBezTo>
                  <a:pt x="1294" y="521"/>
                  <a:pt x="1317" y="537"/>
                  <a:pt x="1352" y="537"/>
                </a:cubicBezTo>
                <a:cubicBezTo>
                  <a:pt x="1393" y="537"/>
                  <a:pt x="1413" y="514"/>
                  <a:pt x="1413" y="469"/>
                </a:cubicBezTo>
                <a:lnTo>
                  <a:pt x="1413" y="329"/>
                </a:lnTo>
                <a:lnTo>
                  <a:pt x="1331" y="329"/>
                </a:lnTo>
                <a:lnTo>
                  <a:pt x="1331" y="272"/>
                </a:lnTo>
                <a:close/>
                <a:moveTo>
                  <a:pt x="1930" y="0"/>
                </a:moveTo>
                <a:cubicBezTo>
                  <a:pt x="2096" y="0"/>
                  <a:pt x="2179" y="98"/>
                  <a:pt x="2179" y="294"/>
                </a:cubicBezTo>
                <a:cubicBezTo>
                  <a:pt x="2179" y="490"/>
                  <a:pt x="2094" y="588"/>
                  <a:pt x="1926" y="588"/>
                </a:cubicBezTo>
                <a:cubicBezTo>
                  <a:pt x="1757" y="588"/>
                  <a:pt x="1673" y="488"/>
                  <a:pt x="1673" y="287"/>
                </a:cubicBezTo>
                <a:cubicBezTo>
                  <a:pt x="1673" y="96"/>
                  <a:pt x="1759" y="0"/>
                  <a:pt x="1930" y="0"/>
                </a:cubicBezTo>
                <a:close/>
                <a:moveTo>
                  <a:pt x="1926" y="45"/>
                </a:moveTo>
                <a:cubicBezTo>
                  <a:pt x="1895" y="45"/>
                  <a:pt x="1873" y="63"/>
                  <a:pt x="1863" y="97"/>
                </a:cubicBezTo>
                <a:cubicBezTo>
                  <a:pt x="1852" y="131"/>
                  <a:pt x="1846" y="197"/>
                  <a:pt x="1846" y="294"/>
                </a:cubicBezTo>
                <a:cubicBezTo>
                  <a:pt x="1846" y="391"/>
                  <a:pt x="1852" y="457"/>
                  <a:pt x="1863" y="491"/>
                </a:cubicBezTo>
                <a:cubicBezTo>
                  <a:pt x="1873" y="526"/>
                  <a:pt x="1895" y="543"/>
                  <a:pt x="1926" y="543"/>
                </a:cubicBezTo>
                <a:cubicBezTo>
                  <a:pt x="1957" y="543"/>
                  <a:pt x="1978" y="526"/>
                  <a:pt x="1989" y="491"/>
                </a:cubicBezTo>
                <a:cubicBezTo>
                  <a:pt x="2000" y="457"/>
                  <a:pt x="2005" y="391"/>
                  <a:pt x="2005" y="294"/>
                </a:cubicBezTo>
                <a:cubicBezTo>
                  <a:pt x="2005" y="197"/>
                  <a:pt x="2000" y="131"/>
                  <a:pt x="1989" y="97"/>
                </a:cubicBezTo>
                <a:cubicBezTo>
                  <a:pt x="1978" y="63"/>
                  <a:pt x="1957" y="45"/>
                  <a:pt x="1926" y="45"/>
                </a:cubicBezTo>
                <a:close/>
                <a:moveTo>
                  <a:pt x="0" y="635"/>
                </a:moveTo>
                <a:lnTo>
                  <a:pt x="2199" y="635"/>
                </a:lnTo>
                <a:lnTo>
                  <a:pt x="2199" y="891"/>
                </a:lnTo>
                <a:lnTo>
                  <a:pt x="0" y="891"/>
                </a:lnTo>
                <a:lnTo>
                  <a:pt x="0" y="635"/>
                </a:lnTo>
                <a:close/>
                <a:moveTo>
                  <a:pt x="159" y="675"/>
                </a:moveTo>
                <a:cubicBezTo>
                  <a:pt x="171" y="685"/>
                  <a:pt x="181" y="694"/>
                  <a:pt x="191" y="702"/>
                </a:cubicBezTo>
                <a:lnTo>
                  <a:pt x="181" y="712"/>
                </a:lnTo>
                <a:cubicBezTo>
                  <a:pt x="172" y="703"/>
                  <a:pt x="161" y="693"/>
                  <a:pt x="150" y="684"/>
                </a:cubicBezTo>
                <a:lnTo>
                  <a:pt x="159" y="675"/>
                </a:lnTo>
                <a:close/>
                <a:moveTo>
                  <a:pt x="152" y="728"/>
                </a:moveTo>
                <a:cubicBezTo>
                  <a:pt x="161" y="736"/>
                  <a:pt x="172" y="744"/>
                  <a:pt x="185" y="754"/>
                </a:cubicBezTo>
                <a:lnTo>
                  <a:pt x="175" y="764"/>
                </a:lnTo>
                <a:cubicBezTo>
                  <a:pt x="165" y="755"/>
                  <a:pt x="154" y="746"/>
                  <a:pt x="143" y="738"/>
                </a:cubicBezTo>
                <a:lnTo>
                  <a:pt x="152" y="728"/>
                </a:lnTo>
                <a:close/>
                <a:moveTo>
                  <a:pt x="147" y="860"/>
                </a:moveTo>
                <a:cubicBezTo>
                  <a:pt x="155" y="839"/>
                  <a:pt x="163" y="814"/>
                  <a:pt x="170" y="786"/>
                </a:cubicBezTo>
                <a:cubicBezTo>
                  <a:pt x="175" y="789"/>
                  <a:pt x="179" y="790"/>
                  <a:pt x="183" y="792"/>
                </a:cubicBezTo>
                <a:cubicBezTo>
                  <a:pt x="173" y="821"/>
                  <a:pt x="166" y="846"/>
                  <a:pt x="161" y="865"/>
                </a:cubicBezTo>
                <a:lnTo>
                  <a:pt x="147" y="860"/>
                </a:lnTo>
                <a:close/>
                <a:moveTo>
                  <a:pt x="238" y="682"/>
                </a:moveTo>
                <a:lnTo>
                  <a:pt x="298" y="682"/>
                </a:lnTo>
                <a:lnTo>
                  <a:pt x="298" y="692"/>
                </a:lnTo>
                <a:lnTo>
                  <a:pt x="238" y="692"/>
                </a:lnTo>
                <a:lnTo>
                  <a:pt x="238" y="682"/>
                </a:lnTo>
                <a:close/>
                <a:moveTo>
                  <a:pt x="229" y="682"/>
                </a:moveTo>
                <a:lnTo>
                  <a:pt x="241" y="682"/>
                </a:lnTo>
                <a:lnTo>
                  <a:pt x="241" y="708"/>
                </a:lnTo>
                <a:cubicBezTo>
                  <a:pt x="241" y="730"/>
                  <a:pt x="231" y="747"/>
                  <a:pt x="211" y="758"/>
                </a:cubicBezTo>
                <a:cubicBezTo>
                  <a:pt x="209" y="755"/>
                  <a:pt x="206" y="752"/>
                  <a:pt x="203" y="748"/>
                </a:cubicBezTo>
                <a:cubicBezTo>
                  <a:pt x="220" y="739"/>
                  <a:pt x="229" y="726"/>
                  <a:pt x="229" y="708"/>
                </a:cubicBezTo>
                <a:lnTo>
                  <a:pt x="229" y="682"/>
                </a:lnTo>
                <a:close/>
                <a:moveTo>
                  <a:pt x="297" y="682"/>
                </a:moveTo>
                <a:lnTo>
                  <a:pt x="309" y="682"/>
                </a:lnTo>
                <a:lnTo>
                  <a:pt x="309" y="725"/>
                </a:lnTo>
                <a:cubicBezTo>
                  <a:pt x="309" y="732"/>
                  <a:pt x="312" y="735"/>
                  <a:pt x="318" y="735"/>
                </a:cubicBezTo>
                <a:lnTo>
                  <a:pt x="341" y="735"/>
                </a:lnTo>
                <a:cubicBezTo>
                  <a:pt x="340" y="739"/>
                  <a:pt x="339" y="743"/>
                  <a:pt x="338" y="747"/>
                </a:cubicBezTo>
                <a:lnTo>
                  <a:pt x="317" y="747"/>
                </a:lnTo>
                <a:cubicBezTo>
                  <a:pt x="304" y="747"/>
                  <a:pt x="297" y="740"/>
                  <a:pt x="297" y="727"/>
                </a:cubicBezTo>
                <a:lnTo>
                  <a:pt x="297" y="682"/>
                </a:lnTo>
                <a:close/>
                <a:moveTo>
                  <a:pt x="213" y="766"/>
                </a:moveTo>
                <a:lnTo>
                  <a:pt x="311" y="766"/>
                </a:lnTo>
                <a:lnTo>
                  <a:pt x="311" y="777"/>
                </a:lnTo>
                <a:lnTo>
                  <a:pt x="213" y="777"/>
                </a:lnTo>
                <a:lnTo>
                  <a:pt x="213" y="766"/>
                </a:lnTo>
                <a:close/>
                <a:moveTo>
                  <a:pt x="306" y="766"/>
                </a:moveTo>
                <a:lnTo>
                  <a:pt x="319" y="766"/>
                </a:lnTo>
                <a:lnTo>
                  <a:pt x="319" y="776"/>
                </a:lnTo>
                <a:cubicBezTo>
                  <a:pt x="301" y="820"/>
                  <a:pt x="262" y="851"/>
                  <a:pt x="201" y="869"/>
                </a:cubicBezTo>
                <a:cubicBezTo>
                  <a:pt x="199" y="866"/>
                  <a:pt x="196" y="863"/>
                  <a:pt x="193" y="859"/>
                </a:cubicBezTo>
                <a:cubicBezTo>
                  <a:pt x="253" y="842"/>
                  <a:pt x="291" y="813"/>
                  <a:pt x="306" y="772"/>
                </a:cubicBezTo>
                <a:lnTo>
                  <a:pt x="306" y="766"/>
                </a:lnTo>
                <a:close/>
                <a:moveTo>
                  <a:pt x="235" y="771"/>
                </a:moveTo>
                <a:cubicBezTo>
                  <a:pt x="248" y="814"/>
                  <a:pt x="283" y="842"/>
                  <a:pt x="339" y="856"/>
                </a:cubicBezTo>
                <a:cubicBezTo>
                  <a:pt x="335" y="861"/>
                  <a:pt x="331" y="864"/>
                  <a:pt x="328" y="867"/>
                </a:cubicBezTo>
                <a:cubicBezTo>
                  <a:pt x="270" y="850"/>
                  <a:pt x="234" y="819"/>
                  <a:pt x="223" y="774"/>
                </a:cubicBezTo>
                <a:lnTo>
                  <a:pt x="235" y="771"/>
                </a:lnTo>
                <a:close/>
                <a:moveTo>
                  <a:pt x="407" y="773"/>
                </a:moveTo>
                <a:lnTo>
                  <a:pt x="523" y="773"/>
                </a:lnTo>
                <a:lnTo>
                  <a:pt x="523" y="783"/>
                </a:lnTo>
                <a:lnTo>
                  <a:pt x="407" y="783"/>
                </a:lnTo>
                <a:lnTo>
                  <a:pt x="407" y="773"/>
                </a:lnTo>
                <a:close/>
                <a:moveTo>
                  <a:pt x="408" y="812"/>
                </a:moveTo>
                <a:lnTo>
                  <a:pt x="525" y="812"/>
                </a:lnTo>
                <a:lnTo>
                  <a:pt x="525" y="822"/>
                </a:lnTo>
                <a:lnTo>
                  <a:pt x="408" y="822"/>
                </a:lnTo>
                <a:lnTo>
                  <a:pt x="408" y="812"/>
                </a:lnTo>
                <a:close/>
                <a:moveTo>
                  <a:pt x="401" y="735"/>
                </a:moveTo>
                <a:lnTo>
                  <a:pt x="412" y="735"/>
                </a:lnTo>
                <a:lnTo>
                  <a:pt x="412" y="866"/>
                </a:lnTo>
                <a:lnTo>
                  <a:pt x="401" y="866"/>
                </a:lnTo>
                <a:lnTo>
                  <a:pt x="401" y="735"/>
                </a:lnTo>
                <a:close/>
                <a:moveTo>
                  <a:pt x="407" y="735"/>
                </a:moveTo>
                <a:lnTo>
                  <a:pt x="529" y="735"/>
                </a:lnTo>
                <a:lnTo>
                  <a:pt x="529" y="745"/>
                </a:lnTo>
                <a:lnTo>
                  <a:pt x="407" y="745"/>
                </a:lnTo>
                <a:lnTo>
                  <a:pt x="407" y="735"/>
                </a:lnTo>
                <a:close/>
                <a:moveTo>
                  <a:pt x="519" y="738"/>
                </a:moveTo>
                <a:lnTo>
                  <a:pt x="529" y="738"/>
                </a:lnTo>
                <a:lnTo>
                  <a:pt x="529" y="844"/>
                </a:lnTo>
                <a:cubicBezTo>
                  <a:pt x="529" y="857"/>
                  <a:pt x="523" y="864"/>
                  <a:pt x="510" y="864"/>
                </a:cubicBezTo>
                <a:cubicBezTo>
                  <a:pt x="503" y="864"/>
                  <a:pt x="495" y="864"/>
                  <a:pt x="485" y="864"/>
                </a:cubicBezTo>
                <a:cubicBezTo>
                  <a:pt x="484" y="860"/>
                  <a:pt x="483" y="856"/>
                  <a:pt x="483" y="852"/>
                </a:cubicBezTo>
                <a:cubicBezTo>
                  <a:pt x="488" y="853"/>
                  <a:pt x="496" y="853"/>
                  <a:pt x="506" y="853"/>
                </a:cubicBezTo>
                <a:cubicBezTo>
                  <a:pt x="514" y="853"/>
                  <a:pt x="519" y="849"/>
                  <a:pt x="519" y="841"/>
                </a:cubicBezTo>
                <a:lnTo>
                  <a:pt x="519" y="738"/>
                </a:lnTo>
                <a:close/>
                <a:moveTo>
                  <a:pt x="363" y="699"/>
                </a:moveTo>
                <a:lnTo>
                  <a:pt x="554" y="699"/>
                </a:lnTo>
                <a:lnTo>
                  <a:pt x="554" y="710"/>
                </a:lnTo>
                <a:lnTo>
                  <a:pt x="363" y="710"/>
                </a:lnTo>
                <a:lnTo>
                  <a:pt x="363" y="699"/>
                </a:lnTo>
                <a:close/>
                <a:moveTo>
                  <a:pt x="435" y="672"/>
                </a:moveTo>
                <a:lnTo>
                  <a:pt x="448" y="675"/>
                </a:lnTo>
                <a:cubicBezTo>
                  <a:pt x="432" y="718"/>
                  <a:pt x="404" y="755"/>
                  <a:pt x="365" y="788"/>
                </a:cubicBezTo>
                <a:cubicBezTo>
                  <a:pt x="363" y="785"/>
                  <a:pt x="361" y="782"/>
                  <a:pt x="357" y="778"/>
                </a:cubicBezTo>
                <a:cubicBezTo>
                  <a:pt x="395" y="747"/>
                  <a:pt x="421" y="711"/>
                  <a:pt x="435" y="672"/>
                </a:cubicBezTo>
                <a:close/>
                <a:moveTo>
                  <a:pt x="686" y="855"/>
                </a:moveTo>
                <a:lnTo>
                  <a:pt x="686" y="840"/>
                </a:lnTo>
                <a:lnTo>
                  <a:pt x="600" y="840"/>
                </a:lnTo>
                <a:lnTo>
                  <a:pt x="600" y="687"/>
                </a:lnTo>
                <a:lnTo>
                  <a:pt x="581" y="687"/>
                </a:lnTo>
                <a:lnTo>
                  <a:pt x="581" y="855"/>
                </a:lnTo>
                <a:lnTo>
                  <a:pt x="686" y="855"/>
                </a:lnTo>
                <a:close/>
                <a:moveTo>
                  <a:pt x="787" y="702"/>
                </a:moveTo>
                <a:cubicBezTo>
                  <a:pt x="750" y="705"/>
                  <a:pt x="729" y="729"/>
                  <a:pt x="725" y="773"/>
                </a:cubicBezTo>
                <a:cubicBezTo>
                  <a:pt x="728" y="816"/>
                  <a:pt x="747" y="839"/>
                  <a:pt x="785" y="842"/>
                </a:cubicBezTo>
                <a:cubicBezTo>
                  <a:pt x="824" y="840"/>
                  <a:pt x="845" y="817"/>
                  <a:pt x="847" y="773"/>
                </a:cubicBezTo>
                <a:cubicBezTo>
                  <a:pt x="844" y="729"/>
                  <a:pt x="823" y="705"/>
                  <a:pt x="787" y="702"/>
                </a:cubicBezTo>
                <a:close/>
                <a:moveTo>
                  <a:pt x="786" y="857"/>
                </a:moveTo>
                <a:cubicBezTo>
                  <a:pt x="735" y="855"/>
                  <a:pt x="708" y="827"/>
                  <a:pt x="706" y="775"/>
                </a:cubicBezTo>
                <a:cubicBezTo>
                  <a:pt x="708" y="718"/>
                  <a:pt x="736" y="688"/>
                  <a:pt x="788" y="685"/>
                </a:cubicBezTo>
                <a:cubicBezTo>
                  <a:pt x="838" y="688"/>
                  <a:pt x="864" y="718"/>
                  <a:pt x="868" y="773"/>
                </a:cubicBezTo>
                <a:cubicBezTo>
                  <a:pt x="866" y="827"/>
                  <a:pt x="838" y="855"/>
                  <a:pt x="786" y="857"/>
                </a:cubicBezTo>
                <a:close/>
                <a:moveTo>
                  <a:pt x="972" y="769"/>
                </a:moveTo>
                <a:lnTo>
                  <a:pt x="1045" y="769"/>
                </a:lnTo>
                <a:lnTo>
                  <a:pt x="1045" y="830"/>
                </a:lnTo>
                <a:cubicBezTo>
                  <a:pt x="1031" y="848"/>
                  <a:pt x="1007" y="857"/>
                  <a:pt x="972" y="857"/>
                </a:cubicBezTo>
                <a:cubicBezTo>
                  <a:pt x="920" y="855"/>
                  <a:pt x="892" y="827"/>
                  <a:pt x="890" y="774"/>
                </a:cubicBezTo>
                <a:cubicBezTo>
                  <a:pt x="892" y="717"/>
                  <a:pt x="918" y="687"/>
                  <a:pt x="969" y="685"/>
                </a:cubicBezTo>
                <a:cubicBezTo>
                  <a:pt x="1007" y="685"/>
                  <a:pt x="1031" y="702"/>
                  <a:pt x="1044" y="734"/>
                </a:cubicBezTo>
                <a:lnTo>
                  <a:pt x="1023" y="739"/>
                </a:lnTo>
                <a:cubicBezTo>
                  <a:pt x="1014" y="715"/>
                  <a:pt x="996" y="702"/>
                  <a:pt x="968" y="702"/>
                </a:cubicBezTo>
                <a:cubicBezTo>
                  <a:pt x="933" y="705"/>
                  <a:pt x="913" y="729"/>
                  <a:pt x="910" y="773"/>
                </a:cubicBezTo>
                <a:cubicBezTo>
                  <a:pt x="912" y="816"/>
                  <a:pt x="933" y="839"/>
                  <a:pt x="972" y="842"/>
                </a:cubicBezTo>
                <a:cubicBezTo>
                  <a:pt x="997" y="842"/>
                  <a:pt x="1015" y="836"/>
                  <a:pt x="1026" y="822"/>
                </a:cubicBezTo>
                <a:lnTo>
                  <a:pt x="1026" y="785"/>
                </a:lnTo>
                <a:lnTo>
                  <a:pt x="972" y="785"/>
                </a:lnTo>
                <a:lnTo>
                  <a:pt x="972" y="769"/>
                </a:lnTo>
                <a:close/>
                <a:moveTo>
                  <a:pt x="1150" y="702"/>
                </a:moveTo>
                <a:cubicBezTo>
                  <a:pt x="1113" y="705"/>
                  <a:pt x="1093" y="729"/>
                  <a:pt x="1089" y="773"/>
                </a:cubicBezTo>
                <a:cubicBezTo>
                  <a:pt x="1091" y="816"/>
                  <a:pt x="1111" y="839"/>
                  <a:pt x="1148" y="842"/>
                </a:cubicBezTo>
                <a:cubicBezTo>
                  <a:pt x="1187" y="840"/>
                  <a:pt x="1208" y="817"/>
                  <a:pt x="1210" y="773"/>
                </a:cubicBezTo>
                <a:cubicBezTo>
                  <a:pt x="1207" y="729"/>
                  <a:pt x="1187" y="705"/>
                  <a:pt x="1150" y="702"/>
                </a:cubicBezTo>
                <a:close/>
                <a:moveTo>
                  <a:pt x="1149" y="857"/>
                </a:moveTo>
                <a:cubicBezTo>
                  <a:pt x="1098" y="855"/>
                  <a:pt x="1072" y="827"/>
                  <a:pt x="1070" y="775"/>
                </a:cubicBezTo>
                <a:cubicBezTo>
                  <a:pt x="1072" y="718"/>
                  <a:pt x="1099" y="688"/>
                  <a:pt x="1152" y="685"/>
                </a:cubicBezTo>
                <a:cubicBezTo>
                  <a:pt x="1201" y="688"/>
                  <a:pt x="1228" y="718"/>
                  <a:pt x="1231" y="773"/>
                </a:cubicBezTo>
                <a:cubicBezTo>
                  <a:pt x="1229" y="827"/>
                  <a:pt x="1202" y="855"/>
                  <a:pt x="1149" y="857"/>
                </a:cubicBezTo>
                <a:close/>
                <a:moveTo>
                  <a:pt x="1250" y="688"/>
                </a:moveTo>
                <a:lnTo>
                  <a:pt x="1446" y="688"/>
                </a:lnTo>
                <a:lnTo>
                  <a:pt x="1446" y="700"/>
                </a:lnTo>
                <a:lnTo>
                  <a:pt x="1250" y="700"/>
                </a:lnTo>
                <a:lnTo>
                  <a:pt x="1250" y="688"/>
                </a:lnTo>
                <a:close/>
                <a:moveTo>
                  <a:pt x="1399" y="697"/>
                </a:moveTo>
                <a:lnTo>
                  <a:pt x="1412" y="697"/>
                </a:lnTo>
                <a:lnTo>
                  <a:pt x="1412" y="837"/>
                </a:lnTo>
                <a:cubicBezTo>
                  <a:pt x="1412" y="855"/>
                  <a:pt x="1404" y="864"/>
                  <a:pt x="1386" y="864"/>
                </a:cubicBezTo>
                <a:cubicBezTo>
                  <a:pt x="1378" y="864"/>
                  <a:pt x="1367" y="864"/>
                  <a:pt x="1353" y="863"/>
                </a:cubicBezTo>
                <a:cubicBezTo>
                  <a:pt x="1352" y="858"/>
                  <a:pt x="1351" y="854"/>
                  <a:pt x="1350" y="849"/>
                </a:cubicBezTo>
                <a:cubicBezTo>
                  <a:pt x="1361" y="850"/>
                  <a:pt x="1372" y="850"/>
                  <a:pt x="1384" y="851"/>
                </a:cubicBezTo>
                <a:cubicBezTo>
                  <a:pt x="1394" y="851"/>
                  <a:pt x="1399" y="845"/>
                  <a:pt x="1399" y="835"/>
                </a:cubicBezTo>
                <a:lnTo>
                  <a:pt x="1399" y="697"/>
                </a:lnTo>
                <a:close/>
                <a:moveTo>
                  <a:pt x="1272" y="733"/>
                </a:moveTo>
                <a:lnTo>
                  <a:pt x="1285" y="733"/>
                </a:lnTo>
                <a:lnTo>
                  <a:pt x="1285" y="812"/>
                </a:lnTo>
                <a:lnTo>
                  <a:pt x="1272" y="812"/>
                </a:lnTo>
                <a:lnTo>
                  <a:pt x="1272" y="733"/>
                </a:lnTo>
                <a:close/>
                <a:moveTo>
                  <a:pt x="1279" y="733"/>
                </a:moveTo>
                <a:lnTo>
                  <a:pt x="1351" y="733"/>
                </a:lnTo>
                <a:lnTo>
                  <a:pt x="1351" y="745"/>
                </a:lnTo>
                <a:lnTo>
                  <a:pt x="1279" y="745"/>
                </a:lnTo>
                <a:lnTo>
                  <a:pt x="1279" y="733"/>
                </a:lnTo>
                <a:close/>
                <a:moveTo>
                  <a:pt x="1345" y="733"/>
                </a:moveTo>
                <a:lnTo>
                  <a:pt x="1358" y="733"/>
                </a:lnTo>
                <a:lnTo>
                  <a:pt x="1358" y="812"/>
                </a:lnTo>
                <a:lnTo>
                  <a:pt x="1345" y="812"/>
                </a:lnTo>
                <a:lnTo>
                  <a:pt x="1345" y="733"/>
                </a:lnTo>
                <a:close/>
                <a:moveTo>
                  <a:pt x="1279" y="801"/>
                </a:moveTo>
                <a:lnTo>
                  <a:pt x="1351" y="801"/>
                </a:lnTo>
                <a:lnTo>
                  <a:pt x="1351" y="812"/>
                </a:lnTo>
                <a:lnTo>
                  <a:pt x="1279" y="812"/>
                </a:lnTo>
                <a:lnTo>
                  <a:pt x="1279" y="801"/>
                </a:lnTo>
                <a:close/>
                <a:moveTo>
                  <a:pt x="1541" y="675"/>
                </a:moveTo>
                <a:cubicBezTo>
                  <a:pt x="1552" y="690"/>
                  <a:pt x="1562" y="705"/>
                  <a:pt x="1571" y="721"/>
                </a:cubicBezTo>
                <a:lnTo>
                  <a:pt x="1559" y="728"/>
                </a:lnTo>
                <a:cubicBezTo>
                  <a:pt x="1551" y="712"/>
                  <a:pt x="1541" y="696"/>
                  <a:pt x="1531" y="681"/>
                </a:cubicBezTo>
                <a:lnTo>
                  <a:pt x="1541" y="675"/>
                </a:lnTo>
                <a:close/>
                <a:moveTo>
                  <a:pt x="1612" y="801"/>
                </a:moveTo>
                <a:cubicBezTo>
                  <a:pt x="1628" y="818"/>
                  <a:pt x="1644" y="835"/>
                  <a:pt x="1659" y="851"/>
                </a:cubicBezTo>
                <a:lnTo>
                  <a:pt x="1647" y="861"/>
                </a:lnTo>
                <a:cubicBezTo>
                  <a:pt x="1633" y="843"/>
                  <a:pt x="1618" y="826"/>
                  <a:pt x="1602" y="810"/>
                </a:cubicBezTo>
                <a:lnTo>
                  <a:pt x="1612" y="801"/>
                </a:lnTo>
                <a:close/>
                <a:moveTo>
                  <a:pt x="1480" y="682"/>
                </a:moveTo>
                <a:lnTo>
                  <a:pt x="1492" y="682"/>
                </a:lnTo>
                <a:lnTo>
                  <a:pt x="1492" y="826"/>
                </a:lnTo>
                <a:cubicBezTo>
                  <a:pt x="1510" y="816"/>
                  <a:pt x="1528" y="806"/>
                  <a:pt x="1547" y="795"/>
                </a:cubicBezTo>
                <a:cubicBezTo>
                  <a:pt x="1548" y="801"/>
                  <a:pt x="1549" y="806"/>
                  <a:pt x="1549" y="809"/>
                </a:cubicBezTo>
                <a:cubicBezTo>
                  <a:pt x="1531" y="819"/>
                  <a:pt x="1512" y="829"/>
                  <a:pt x="1494" y="840"/>
                </a:cubicBezTo>
                <a:cubicBezTo>
                  <a:pt x="1490" y="842"/>
                  <a:pt x="1486" y="845"/>
                  <a:pt x="1481" y="849"/>
                </a:cubicBezTo>
                <a:lnTo>
                  <a:pt x="1473" y="836"/>
                </a:lnTo>
                <a:cubicBezTo>
                  <a:pt x="1477" y="832"/>
                  <a:pt x="1480" y="826"/>
                  <a:pt x="1480" y="819"/>
                </a:cubicBezTo>
                <a:lnTo>
                  <a:pt x="1480" y="682"/>
                </a:lnTo>
                <a:close/>
                <a:moveTo>
                  <a:pt x="1616" y="677"/>
                </a:moveTo>
                <a:lnTo>
                  <a:pt x="1628" y="677"/>
                </a:lnTo>
                <a:lnTo>
                  <a:pt x="1628" y="713"/>
                </a:lnTo>
                <a:cubicBezTo>
                  <a:pt x="1628" y="753"/>
                  <a:pt x="1622" y="785"/>
                  <a:pt x="1610" y="807"/>
                </a:cubicBezTo>
                <a:cubicBezTo>
                  <a:pt x="1595" y="833"/>
                  <a:pt x="1571" y="853"/>
                  <a:pt x="1538" y="867"/>
                </a:cubicBezTo>
                <a:cubicBezTo>
                  <a:pt x="1535" y="864"/>
                  <a:pt x="1532" y="860"/>
                  <a:pt x="1529" y="856"/>
                </a:cubicBezTo>
                <a:cubicBezTo>
                  <a:pt x="1562" y="842"/>
                  <a:pt x="1585" y="824"/>
                  <a:pt x="1598" y="802"/>
                </a:cubicBezTo>
                <a:cubicBezTo>
                  <a:pt x="1610" y="782"/>
                  <a:pt x="1616" y="752"/>
                  <a:pt x="1616" y="713"/>
                </a:cubicBezTo>
                <a:lnTo>
                  <a:pt x="1616" y="677"/>
                </a:lnTo>
                <a:close/>
                <a:moveTo>
                  <a:pt x="1821" y="690"/>
                </a:moveTo>
                <a:lnTo>
                  <a:pt x="1831" y="690"/>
                </a:lnTo>
                <a:lnTo>
                  <a:pt x="1831" y="820"/>
                </a:lnTo>
                <a:lnTo>
                  <a:pt x="1821" y="820"/>
                </a:lnTo>
                <a:lnTo>
                  <a:pt x="1821" y="690"/>
                </a:lnTo>
                <a:close/>
                <a:moveTo>
                  <a:pt x="1854" y="673"/>
                </a:moveTo>
                <a:lnTo>
                  <a:pt x="1865" y="673"/>
                </a:lnTo>
                <a:lnTo>
                  <a:pt x="1865" y="843"/>
                </a:lnTo>
                <a:cubicBezTo>
                  <a:pt x="1865" y="858"/>
                  <a:pt x="1859" y="866"/>
                  <a:pt x="1846" y="866"/>
                </a:cubicBezTo>
                <a:cubicBezTo>
                  <a:pt x="1839" y="866"/>
                  <a:pt x="1831" y="866"/>
                  <a:pt x="1824" y="865"/>
                </a:cubicBezTo>
                <a:cubicBezTo>
                  <a:pt x="1823" y="861"/>
                  <a:pt x="1822" y="856"/>
                  <a:pt x="1821" y="852"/>
                </a:cubicBezTo>
                <a:cubicBezTo>
                  <a:pt x="1828" y="853"/>
                  <a:pt x="1835" y="853"/>
                  <a:pt x="1843" y="853"/>
                </a:cubicBezTo>
                <a:cubicBezTo>
                  <a:pt x="1851" y="853"/>
                  <a:pt x="1854" y="849"/>
                  <a:pt x="1854" y="841"/>
                </a:cubicBezTo>
                <a:lnTo>
                  <a:pt x="1854" y="673"/>
                </a:lnTo>
                <a:close/>
                <a:moveTo>
                  <a:pt x="1677" y="758"/>
                </a:moveTo>
                <a:lnTo>
                  <a:pt x="1815" y="758"/>
                </a:lnTo>
                <a:lnTo>
                  <a:pt x="1815" y="769"/>
                </a:lnTo>
                <a:lnTo>
                  <a:pt x="1677" y="769"/>
                </a:lnTo>
                <a:lnTo>
                  <a:pt x="1677" y="758"/>
                </a:lnTo>
                <a:close/>
                <a:moveTo>
                  <a:pt x="1696" y="681"/>
                </a:moveTo>
                <a:lnTo>
                  <a:pt x="1730" y="681"/>
                </a:lnTo>
                <a:lnTo>
                  <a:pt x="1730" y="692"/>
                </a:lnTo>
                <a:lnTo>
                  <a:pt x="1696" y="692"/>
                </a:lnTo>
                <a:lnTo>
                  <a:pt x="1696" y="681"/>
                </a:lnTo>
                <a:close/>
                <a:moveTo>
                  <a:pt x="1726" y="681"/>
                </a:moveTo>
                <a:lnTo>
                  <a:pt x="1736" y="681"/>
                </a:lnTo>
                <a:lnTo>
                  <a:pt x="1736" y="844"/>
                </a:lnTo>
                <a:cubicBezTo>
                  <a:pt x="1736" y="853"/>
                  <a:pt x="1732" y="858"/>
                  <a:pt x="1724" y="860"/>
                </a:cubicBezTo>
                <a:cubicBezTo>
                  <a:pt x="1721" y="861"/>
                  <a:pt x="1714" y="861"/>
                  <a:pt x="1705" y="861"/>
                </a:cubicBezTo>
                <a:cubicBezTo>
                  <a:pt x="1704" y="857"/>
                  <a:pt x="1704" y="853"/>
                  <a:pt x="1703" y="849"/>
                </a:cubicBezTo>
                <a:cubicBezTo>
                  <a:pt x="1709" y="850"/>
                  <a:pt x="1715" y="850"/>
                  <a:pt x="1718" y="850"/>
                </a:cubicBezTo>
                <a:cubicBezTo>
                  <a:pt x="1723" y="850"/>
                  <a:pt x="1726" y="847"/>
                  <a:pt x="1726" y="842"/>
                </a:cubicBezTo>
                <a:lnTo>
                  <a:pt x="1726" y="681"/>
                </a:lnTo>
                <a:close/>
                <a:moveTo>
                  <a:pt x="1693" y="681"/>
                </a:moveTo>
                <a:lnTo>
                  <a:pt x="1704" y="681"/>
                </a:lnTo>
                <a:lnTo>
                  <a:pt x="1704" y="780"/>
                </a:lnTo>
                <a:cubicBezTo>
                  <a:pt x="1704" y="817"/>
                  <a:pt x="1698" y="846"/>
                  <a:pt x="1686" y="866"/>
                </a:cubicBezTo>
                <a:cubicBezTo>
                  <a:pt x="1684" y="864"/>
                  <a:pt x="1681" y="860"/>
                  <a:pt x="1678" y="856"/>
                </a:cubicBezTo>
                <a:cubicBezTo>
                  <a:pt x="1688" y="839"/>
                  <a:pt x="1693" y="814"/>
                  <a:pt x="1693" y="780"/>
                </a:cubicBezTo>
                <a:lnTo>
                  <a:pt x="1693" y="681"/>
                </a:lnTo>
                <a:close/>
                <a:moveTo>
                  <a:pt x="1761" y="681"/>
                </a:moveTo>
                <a:lnTo>
                  <a:pt x="1798" y="681"/>
                </a:lnTo>
                <a:lnTo>
                  <a:pt x="1798" y="692"/>
                </a:lnTo>
                <a:lnTo>
                  <a:pt x="1761" y="692"/>
                </a:lnTo>
                <a:lnTo>
                  <a:pt x="1761" y="681"/>
                </a:lnTo>
                <a:close/>
                <a:moveTo>
                  <a:pt x="1793" y="681"/>
                </a:moveTo>
                <a:lnTo>
                  <a:pt x="1804" y="681"/>
                </a:lnTo>
                <a:lnTo>
                  <a:pt x="1804" y="842"/>
                </a:lnTo>
                <a:cubicBezTo>
                  <a:pt x="1804" y="855"/>
                  <a:pt x="1798" y="862"/>
                  <a:pt x="1787" y="862"/>
                </a:cubicBezTo>
                <a:cubicBezTo>
                  <a:pt x="1781" y="862"/>
                  <a:pt x="1775" y="862"/>
                  <a:pt x="1767" y="862"/>
                </a:cubicBezTo>
                <a:cubicBezTo>
                  <a:pt x="1767" y="859"/>
                  <a:pt x="1766" y="855"/>
                  <a:pt x="1765" y="850"/>
                </a:cubicBezTo>
                <a:cubicBezTo>
                  <a:pt x="1772" y="851"/>
                  <a:pt x="1778" y="852"/>
                  <a:pt x="1784" y="852"/>
                </a:cubicBezTo>
                <a:cubicBezTo>
                  <a:pt x="1790" y="852"/>
                  <a:pt x="1793" y="847"/>
                  <a:pt x="1793" y="839"/>
                </a:cubicBezTo>
                <a:lnTo>
                  <a:pt x="1793" y="681"/>
                </a:lnTo>
                <a:close/>
                <a:moveTo>
                  <a:pt x="1757" y="681"/>
                </a:moveTo>
                <a:lnTo>
                  <a:pt x="1767" y="681"/>
                </a:lnTo>
                <a:lnTo>
                  <a:pt x="1767" y="780"/>
                </a:lnTo>
                <a:cubicBezTo>
                  <a:pt x="1767" y="817"/>
                  <a:pt x="1761" y="846"/>
                  <a:pt x="1750" y="867"/>
                </a:cubicBezTo>
                <a:cubicBezTo>
                  <a:pt x="1747" y="864"/>
                  <a:pt x="1745" y="860"/>
                  <a:pt x="1741" y="857"/>
                </a:cubicBezTo>
                <a:cubicBezTo>
                  <a:pt x="1752" y="839"/>
                  <a:pt x="1757" y="814"/>
                  <a:pt x="1757" y="780"/>
                </a:cubicBezTo>
                <a:lnTo>
                  <a:pt x="1757" y="681"/>
                </a:lnTo>
                <a:close/>
                <a:moveTo>
                  <a:pt x="1902" y="683"/>
                </a:moveTo>
                <a:lnTo>
                  <a:pt x="1913" y="683"/>
                </a:lnTo>
                <a:lnTo>
                  <a:pt x="1913" y="868"/>
                </a:lnTo>
                <a:lnTo>
                  <a:pt x="1902" y="868"/>
                </a:lnTo>
                <a:lnTo>
                  <a:pt x="1902" y="683"/>
                </a:lnTo>
                <a:close/>
                <a:moveTo>
                  <a:pt x="1906" y="683"/>
                </a:moveTo>
                <a:lnTo>
                  <a:pt x="1956" y="683"/>
                </a:lnTo>
                <a:lnTo>
                  <a:pt x="1956" y="694"/>
                </a:lnTo>
                <a:cubicBezTo>
                  <a:pt x="1951" y="712"/>
                  <a:pt x="1946" y="731"/>
                  <a:pt x="1940" y="753"/>
                </a:cubicBezTo>
                <a:cubicBezTo>
                  <a:pt x="1951" y="769"/>
                  <a:pt x="1956" y="785"/>
                  <a:pt x="1956" y="800"/>
                </a:cubicBezTo>
                <a:cubicBezTo>
                  <a:pt x="1956" y="823"/>
                  <a:pt x="1949" y="834"/>
                  <a:pt x="1935" y="834"/>
                </a:cubicBezTo>
                <a:cubicBezTo>
                  <a:pt x="1932" y="835"/>
                  <a:pt x="1929" y="835"/>
                  <a:pt x="1923" y="835"/>
                </a:cubicBezTo>
                <a:cubicBezTo>
                  <a:pt x="1922" y="830"/>
                  <a:pt x="1921" y="826"/>
                  <a:pt x="1920" y="823"/>
                </a:cubicBezTo>
                <a:cubicBezTo>
                  <a:pt x="1925" y="823"/>
                  <a:pt x="1929" y="823"/>
                  <a:pt x="1933" y="823"/>
                </a:cubicBezTo>
                <a:cubicBezTo>
                  <a:pt x="1941" y="823"/>
                  <a:pt x="1945" y="816"/>
                  <a:pt x="1945" y="800"/>
                </a:cubicBezTo>
                <a:cubicBezTo>
                  <a:pt x="1945" y="787"/>
                  <a:pt x="1940" y="772"/>
                  <a:pt x="1928" y="754"/>
                </a:cubicBezTo>
                <a:cubicBezTo>
                  <a:pt x="1934" y="732"/>
                  <a:pt x="1940" y="712"/>
                  <a:pt x="1945" y="694"/>
                </a:cubicBezTo>
                <a:lnTo>
                  <a:pt x="1906" y="694"/>
                </a:lnTo>
                <a:lnTo>
                  <a:pt x="1906" y="683"/>
                </a:lnTo>
                <a:close/>
                <a:moveTo>
                  <a:pt x="1982" y="738"/>
                </a:moveTo>
                <a:lnTo>
                  <a:pt x="2063" y="738"/>
                </a:lnTo>
                <a:lnTo>
                  <a:pt x="2063" y="749"/>
                </a:lnTo>
                <a:lnTo>
                  <a:pt x="1982" y="749"/>
                </a:lnTo>
                <a:lnTo>
                  <a:pt x="1982" y="738"/>
                </a:lnTo>
                <a:close/>
                <a:moveTo>
                  <a:pt x="1961" y="778"/>
                </a:moveTo>
                <a:lnTo>
                  <a:pt x="2084" y="778"/>
                </a:lnTo>
                <a:lnTo>
                  <a:pt x="2084" y="789"/>
                </a:lnTo>
                <a:lnTo>
                  <a:pt x="1961" y="789"/>
                </a:lnTo>
                <a:lnTo>
                  <a:pt x="1961" y="778"/>
                </a:lnTo>
                <a:close/>
                <a:moveTo>
                  <a:pt x="2018" y="741"/>
                </a:moveTo>
                <a:lnTo>
                  <a:pt x="2029" y="741"/>
                </a:lnTo>
                <a:lnTo>
                  <a:pt x="2029" y="842"/>
                </a:lnTo>
                <a:cubicBezTo>
                  <a:pt x="2029" y="857"/>
                  <a:pt x="2022" y="864"/>
                  <a:pt x="2008" y="864"/>
                </a:cubicBezTo>
                <a:cubicBezTo>
                  <a:pt x="2004" y="864"/>
                  <a:pt x="2000" y="864"/>
                  <a:pt x="1994" y="864"/>
                </a:cubicBezTo>
                <a:cubicBezTo>
                  <a:pt x="1994" y="860"/>
                  <a:pt x="1993" y="856"/>
                  <a:pt x="1992" y="851"/>
                </a:cubicBezTo>
                <a:cubicBezTo>
                  <a:pt x="1997" y="852"/>
                  <a:pt x="2003" y="852"/>
                  <a:pt x="2008" y="852"/>
                </a:cubicBezTo>
                <a:cubicBezTo>
                  <a:pt x="2015" y="852"/>
                  <a:pt x="2018" y="849"/>
                  <a:pt x="2018" y="842"/>
                </a:cubicBezTo>
                <a:lnTo>
                  <a:pt x="2018" y="741"/>
                </a:lnTo>
                <a:close/>
                <a:moveTo>
                  <a:pt x="1984" y="804"/>
                </a:moveTo>
                <a:lnTo>
                  <a:pt x="1994" y="810"/>
                </a:lnTo>
                <a:cubicBezTo>
                  <a:pt x="1982" y="827"/>
                  <a:pt x="1970" y="842"/>
                  <a:pt x="1958" y="856"/>
                </a:cubicBezTo>
                <a:cubicBezTo>
                  <a:pt x="1955" y="853"/>
                  <a:pt x="1953" y="851"/>
                  <a:pt x="1949" y="848"/>
                </a:cubicBezTo>
                <a:cubicBezTo>
                  <a:pt x="1963" y="833"/>
                  <a:pt x="1975" y="819"/>
                  <a:pt x="1984" y="804"/>
                </a:cubicBezTo>
                <a:close/>
                <a:moveTo>
                  <a:pt x="2060" y="805"/>
                </a:moveTo>
                <a:cubicBezTo>
                  <a:pt x="2070" y="819"/>
                  <a:pt x="2080" y="832"/>
                  <a:pt x="2090" y="846"/>
                </a:cubicBezTo>
                <a:lnTo>
                  <a:pt x="2079" y="855"/>
                </a:lnTo>
                <a:cubicBezTo>
                  <a:pt x="2070" y="840"/>
                  <a:pt x="2061" y="826"/>
                  <a:pt x="2051" y="813"/>
                </a:cubicBezTo>
                <a:lnTo>
                  <a:pt x="2060" y="805"/>
                </a:lnTo>
                <a:close/>
                <a:moveTo>
                  <a:pt x="2030" y="673"/>
                </a:moveTo>
                <a:lnTo>
                  <a:pt x="2027" y="679"/>
                </a:lnTo>
                <a:cubicBezTo>
                  <a:pt x="2045" y="703"/>
                  <a:pt x="2068" y="723"/>
                  <a:pt x="2095" y="739"/>
                </a:cubicBezTo>
                <a:cubicBezTo>
                  <a:pt x="2092" y="742"/>
                  <a:pt x="2090" y="745"/>
                  <a:pt x="2087" y="749"/>
                </a:cubicBezTo>
                <a:cubicBezTo>
                  <a:pt x="2062" y="733"/>
                  <a:pt x="2040" y="713"/>
                  <a:pt x="2021" y="689"/>
                </a:cubicBezTo>
                <a:cubicBezTo>
                  <a:pt x="2008" y="713"/>
                  <a:pt x="1987" y="733"/>
                  <a:pt x="1959" y="751"/>
                </a:cubicBezTo>
                <a:cubicBezTo>
                  <a:pt x="1957" y="748"/>
                  <a:pt x="1954" y="745"/>
                  <a:pt x="1951" y="741"/>
                </a:cubicBezTo>
                <a:cubicBezTo>
                  <a:pt x="1983" y="723"/>
                  <a:pt x="2005" y="700"/>
                  <a:pt x="2017" y="673"/>
                </a:cubicBezTo>
                <a:lnTo>
                  <a:pt x="2030" y="673"/>
                </a:lnTo>
                <a:close/>
              </a:path>
            </a:pathLst>
          </a:custGeom>
          <a:solidFill>
            <a:srgbClr val="FFFFFF">
              <a:alpha val="100000"/>
            </a:srgbClr>
          </a:solidFill>
          <a:ln w="9525">
            <a:noFill/>
          </a:ln>
        </p:spPr>
        <p:txBody>
          <a:bodyPr/>
          <a:lstStyle/>
          <a:p>
            <a:endParaRPr lang="zh-CN" altLang="en-US"/>
          </a:p>
        </p:txBody>
      </p:sp>
      <p:pic>
        <p:nvPicPr>
          <p:cNvPr id="44039" name="图片 11"/>
          <p:cNvPicPr>
            <a:picLocks noChangeAspect="1"/>
          </p:cNvPicPr>
          <p:nvPr/>
        </p:nvPicPr>
        <p:blipFill>
          <a:blip r:embed="rId6"/>
          <a:stretch>
            <a:fillRect/>
          </a:stretch>
        </p:blipFill>
        <p:spPr>
          <a:xfrm>
            <a:off x="8121650" y="1085850"/>
            <a:ext cx="4232275" cy="3060700"/>
          </a:xfrm>
          <a:prstGeom prst="rect">
            <a:avLst/>
          </a:prstGeom>
          <a:noFill/>
          <a:ln w="9525">
            <a:noFill/>
          </a:ln>
        </p:spPr>
      </p:pic>
      <p:pic>
        <p:nvPicPr>
          <p:cNvPr id="44040" name="图片 12"/>
          <p:cNvPicPr>
            <a:picLocks noChangeAspect="1"/>
          </p:cNvPicPr>
          <p:nvPr/>
        </p:nvPicPr>
        <p:blipFill>
          <a:blip r:embed="rId7"/>
          <a:stretch>
            <a:fillRect/>
          </a:stretch>
        </p:blipFill>
        <p:spPr>
          <a:xfrm>
            <a:off x="6986588" y="917575"/>
            <a:ext cx="1068387" cy="528638"/>
          </a:xfrm>
          <a:prstGeom prst="rect">
            <a:avLst/>
          </a:prstGeom>
          <a:noFill/>
          <a:ln w="9525">
            <a:noFill/>
          </a:ln>
        </p:spPr>
      </p:pic>
      <p:sp>
        <p:nvSpPr>
          <p:cNvPr id="44041" name="Freeform 6"/>
          <p:cNvSpPr/>
          <p:nvPr/>
        </p:nvSpPr>
        <p:spPr>
          <a:xfrm>
            <a:off x="0" y="4652963"/>
            <a:ext cx="8448675" cy="1373187"/>
          </a:xfrm>
          <a:custGeom>
            <a:avLst/>
            <a:gdLst/>
            <a:ahLst/>
            <a:cxnLst>
              <a:cxn ang="0">
                <a:pos x="8448577" y="1372480"/>
              </a:cxn>
              <a:cxn ang="0">
                <a:pos x="0" y="1372480"/>
              </a:cxn>
              <a:cxn ang="0">
                <a:pos x="0" y="0"/>
              </a:cxn>
              <a:cxn ang="0">
                <a:pos x="6906927" y="0"/>
              </a:cxn>
              <a:cxn ang="0">
                <a:pos x="8448577" y="1372480"/>
              </a:cxn>
            </a:cxnLst>
            <a:rect l="0" t="0" r="0" b="0"/>
            <a:pathLst>
              <a:path w="11081" h="1558">
                <a:moveTo>
                  <a:pt x="11081" y="1558"/>
                </a:moveTo>
                <a:lnTo>
                  <a:pt x="0" y="1558"/>
                </a:lnTo>
                <a:lnTo>
                  <a:pt x="0" y="0"/>
                </a:lnTo>
                <a:lnTo>
                  <a:pt x="9059" y="0"/>
                </a:lnTo>
                <a:cubicBezTo>
                  <a:pt x="10241" y="0"/>
                  <a:pt x="9890" y="1331"/>
                  <a:pt x="11081" y="1558"/>
                </a:cubicBezTo>
                <a:close/>
              </a:path>
            </a:pathLst>
          </a:custGeom>
          <a:solidFill>
            <a:schemeClr val="bg1">
              <a:alpha val="100000"/>
            </a:schemeClr>
          </a:solidFill>
          <a:ln w="9525">
            <a:noFill/>
          </a:ln>
        </p:spPr>
        <p:txBody>
          <a:bodyPr/>
          <a:lstStyle/>
          <a:p>
            <a:endParaRPr lang="zh-CN" altLang="en-US"/>
          </a:p>
        </p:txBody>
      </p:sp>
      <p:sp>
        <p:nvSpPr>
          <p:cNvPr id="44042" name="Freeform 7"/>
          <p:cNvSpPr>
            <a:spLocks noChangeAspect="1" noEditPoints="1"/>
          </p:cNvSpPr>
          <p:nvPr/>
        </p:nvSpPr>
        <p:spPr>
          <a:xfrm>
            <a:off x="7164388" y="6142038"/>
            <a:ext cx="355600" cy="360362"/>
          </a:xfrm>
          <a:custGeom>
            <a:avLst/>
            <a:gdLst/>
            <a:ahLst/>
            <a:cxnLst>
              <a:cxn ang="0">
                <a:pos x="218904664" y="156635923"/>
              </a:cxn>
              <a:cxn ang="0">
                <a:pos x="218904664" y="114915248"/>
              </a:cxn>
              <a:cxn ang="0">
                <a:pos x="201136461" y="114915248"/>
              </a:cxn>
              <a:cxn ang="0">
                <a:pos x="201136461" y="156635923"/>
              </a:cxn>
              <a:cxn ang="0">
                <a:pos x="151385324" y="207871524"/>
              </a:cxn>
              <a:cxn ang="0">
                <a:pos x="150674124" y="207871524"/>
              </a:cxn>
              <a:cxn ang="0">
                <a:pos x="149963767" y="207871524"/>
              </a:cxn>
              <a:cxn ang="0">
                <a:pos x="149963767" y="207871524"/>
              </a:cxn>
              <a:cxn ang="0">
                <a:pos x="149253409" y="207871524"/>
              </a:cxn>
              <a:cxn ang="0">
                <a:pos x="99502273" y="156635923"/>
              </a:cxn>
              <a:cxn ang="0">
                <a:pos x="99502273" y="114915248"/>
              </a:cxn>
              <a:cxn ang="0">
                <a:pos x="81022870" y="114915248"/>
              </a:cxn>
              <a:cxn ang="0">
                <a:pos x="81022870" y="156635923"/>
              </a:cxn>
              <a:cxn ang="0">
                <a:pos x="139302508" y="226170381"/>
              </a:cxn>
              <a:cxn ang="0">
                <a:pos x="139302508" y="256179719"/>
              </a:cxn>
              <a:cxn ang="0">
                <a:pos x="98080716" y="267891056"/>
              </a:cxn>
              <a:cxn ang="0">
                <a:pos x="202558018" y="267891056"/>
              </a:cxn>
              <a:cxn ang="0">
                <a:pos x="160625026" y="256179719"/>
              </a:cxn>
              <a:cxn ang="0">
                <a:pos x="160625026" y="226170381"/>
              </a:cxn>
              <a:cxn ang="0">
                <a:pos x="218904664" y="156635923"/>
              </a:cxn>
              <a:cxn ang="0">
                <a:pos x="149253409" y="190305375"/>
              </a:cxn>
              <a:cxn ang="0">
                <a:pos x="149963767" y="190305375"/>
              </a:cxn>
              <a:cxn ang="0">
                <a:pos x="150674124" y="190305375"/>
              </a:cxn>
              <a:cxn ang="0">
                <a:pos x="184078615" y="155904071"/>
              </a:cxn>
              <a:cxn ang="0">
                <a:pos x="184078615" y="73926424"/>
              </a:cxn>
              <a:cxn ang="0">
                <a:pos x="150674124" y="39525120"/>
              </a:cxn>
              <a:cxn ang="0">
                <a:pos x="149963767" y="39525120"/>
              </a:cxn>
              <a:cxn ang="0">
                <a:pos x="149253409" y="39525120"/>
              </a:cxn>
              <a:cxn ang="0">
                <a:pos x="116559276" y="73926424"/>
              </a:cxn>
              <a:cxn ang="0">
                <a:pos x="116559276" y="155904071"/>
              </a:cxn>
              <a:cxn ang="0">
                <a:pos x="149253409" y="190305375"/>
              </a:cxn>
              <a:cxn ang="0">
                <a:pos x="149963767" y="0"/>
              </a:cxn>
              <a:cxn ang="0">
                <a:pos x="299927534" y="153707660"/>
              </a:cxn>
              <a:cxn ang="0">
                <a:pos x="149963767" y="308148029"/>
              </a:cxn>
              <a:cxn ang="0">
                <a:pos x="0" y="153707660"/>
              </a:cxn>
              <a:cxn ang="0">
                <a:pos x="149963767" y="0"/>
              </a:cxn>
            </a:cxnLst>
            <a:rect l="0" t="0" r="0" b="0"/>
            <a:pathLst>
              <a:path w="422" h="421">
                <a:moveTo>
                  <a:pt x="308" y="214"/>
                </a:moveTo>
                <a:lnTo>
                  <a:pt x="308" y="157"/>
                </a:lnTo>
                <a:cubicBezTo>
                  <a:pt x="308" y="141"/>
                  <a:pt x="283" y="141"/>
                  <a:pt x="283" y="157"/>
                </a:cubicBezTo>
                <a:lnTo>
                  <a:pt x="283" y="214"/>
                </a:lnTo>
                <a:cubicBezTo>
                  <a:pt x="283" y="253"/>
                  <a:pt x="251" y="284"/>
                  <a:pt x="213" y="284"/>
                </a:cubicBezTo>
                <a:cubicBezTo>
                  <a:pt x="213" y="284"/>
                  <a:pt x="212" y="284"/>
                  <a:pt x="212" y="284"/>
                </a:cubicBezTo>
                <a:lnTo>
                  <a:pt x="211" y="284"/>
                </a:lnTo>
                <a:cubicBezTo>
                  <a:pt x="210" y="284"/>
                  <a:pt x="210" y="284"/>
                  <a:pt x="210" y="284"/>
                </a:cubicBezTo>
                <a:cubicBezTo>
                  <a:pt x="171" y="284"/>
                  <a:pt x="140" y="253"/>
                  <a:pt x="140" y="214"/>
                </a:cubicBezTo>
                <a:lnTo>
                  <a:pt x="140" y="157"/>
                </a:lnTo>
                <a:cubicBezTo>
                  <a:pt x="140" y="141"/>
                  <a:pt x="114" y="141"/>
                  <a:pt x="114" y="157"/>
                </a:cubicBezTo>
                <a:cubicBezTo>
                  <a:pt x="114" y="165"/>
                  <a:pt x="114" y="214"/>
                  <a:pt x="114" y="214"/>
                </a:cubicBezTo>
                <a:cubicBezTo>
                  <a:pt x="114" y="262"/>
                  <a:pt x="150" y="302"/>
                  <a:pt x="196" y="309"/>
                </a:cubicBezTo>
                <a:lnTo>
                  <a:pt x="196" y="350"/>
                </a:lnTo>
                <a:lnTo>
                  <a:pt x="138" y="366"/>
                </a:lnTo>
                <a:lnTo>
                  <a:pt x="285" y="366"/>
                </a:lnTo>
                <a:lnTo>
                  <a:pt x="226" y="350"/>
                </a:lnTo>
                <a:lnTo>
                  <a:pt x="226" y="309"/>
                </a:lnTo>
                <a:cubicBezTo>
                  <a:pt x="273" y="302"/>
                  <a:pt x="308" y="262"/>
                  <a:pt x="308" y="214"/>
                </a:cubicBezTo>
                <a:close/>
                <a:moveTo>
                  <a:pt x="210" y="260"/>
                </a:moveTo>
                <a:cubicBezTo>
                  <a:pt x="211" y="260"/>
                  <a:pt x="211" y="260"/>
                  <a:pt x="211" y="260"/>
                </a:cubicBezTo>
                <a:cubicBezTo>
                  <a:pt x="212" y="260"/>
                  <a:pt x="212" y="260"/>
                  <a:pt x="212" y="260"/>
                </a:cubicBezTo>
                <a:cubicBezTo>
                  <a:pt x="238" y="260"/>
                  <a:pt x="259" y="239"/>
                  <a:pt x="259" y="213"/>
                </a:cubicBezTo>
                <a:lnTo>
                  <a:pt x="259" y="101"/>
                </a:lnTo>
                <a:cubicBezTo>
                  <a:pt x="259" y="75"/>
                  <a:pt x="238" y="54"/>
                  <a:pt x="212" y="54"/>
                </a:cubicBezTo>
                <a:cubicBezTo>
                  <a:pt x="212" y="54"/>
                  <a:pt x="212" y="54"/>
                  <a:pt x="211" y="54"/>
                </a:cubicBezTo>
                <a:cubicBezTo>
                  <a:pt x="211" y="54"/>
                  <a:pt x="211" y="54"/>
                  <a:pt x="210" y="54"/>
                </a:cubicBezTo>
                <a:cubicBezTo>
                  <a:pt x="185" y="54"/>
                  <a:pt x="164" y="75"/>
                  <a:pt x="164" y="101"/>
                </a:cubicBezTo>
                <a:lnTo>
                  <a:pt x="164" y="213"/>
                </a:lnTo>
                <a:cubicBezTo>
                  <a:pt x="164" y="239"/>
                  <a:pt x="185" y="260"/>
                  <a:pt x="210" y="260"/>
                </a:cubicBezTo>
                <a:close/>
                <a:moveTo>
                  <a:pt x="211" y="0"/>
                </a:moveTo>
                <a:cubicBezTo>
                  <a:pt x="328" y="0"/>
                  <a:pt x="422" y="94"/>
                  <a:pt x="422" y="210"/>
                </a:cubicBezTo>
                <a:cubicBezTo>
                  <a:pt x="422" y="327"/>
                  <a:pt x="328" y="421"/>
                  <a:pt x="211" y="421"/>
                </a:cubicBezTo>
                <a:cubicBezTo>
                  <a:pt x="95" y="421"/>
                  <a:pt x="0" y="327"/>
                  <a:pt x="0" y="210"/>
                </a:cubicBezTo>
                <a:cubicBezTo>
                  <a:pt x="0" y="94"/>
                  <a:pt x="95" y="0"/>
                  <a:pt x="211" y="0"/>
                </a:cubicBezTo>
                <a:close/>
              </a:path>
            </a:pathLst>
          </a:custGeom>
          <a:solidFill>
            <a:srgbClr val="FFFFFF">
              <a:alpha val="100000"/>
            </a:srgbClr>
          </a:solidFill>
          <a:ln w="9525">
            <a:noFill/>
          </a:ln>
        </p:spPr>
        <p:txBody>
          <a:bodyPr/>
          <a:lstStyle/>
          <a:p>
            <a:endParaRPr lang="zh-CN" altLang="en-US"/>
          </a:p>
        </p:txBody>
      </p:sp>
      <p:sp>
        <p:nvSpPr>
          <p:cNvPr id="44043" name="Freeform 8"/>
          <p:cNvSpPr>
            <a:spLocks noChangeAspect="1" noEditPoints="1"/>
          </p:cNvSpPr>
          <p:nvPr/>
        </p:nvSpPr>
        <p:spPr>
          <a:xfrm>
            <a:off x="1184275" y="6134100"/>
            <a:ext cx="355600" cy="360363"/>
          </a:xfrm>
          <a:custGeom>
            <a:avLst/>
            <a:gdLst/>
            <a:ahLst/>
            <a:cxnLst>
              <a:cxn ang="0">
                <a:pos x="149963767" y="0"/>
              </a:cxn>
              <a:cxn ang="0">
                <a:pos x="299927534" y="153707660"/>
              </a:cxn>
              <a:cxn ang="0">
                <a:pos x="149963767" y="308148029"/>
              </a:cxn>
              <a:cxn ang="0">
                <a:pos x="0" y="153707660"/>
              </a:cxn>
              <a:cxn ang="0">
                <a:pos x="149963767" y="0"/>
              </a:cxn>
              <a:cxn ang="0">
                <a:pos x="266523043" y="156635923"/>
              </a:cxn>
              <a:cxn ang="0">
                <a:pos x="260837656" y="161027888"/>
              </a:cxn>
              <a:cxn ang="0">
                <a:pos x="240936696" y="161027888"/>
              </a:cxn>
              <a:cxn ang="0">
                <a:pos x="235961666" y="158831477"/>
              </a:cxn>
              <a:cxn ang="0">
                <a:pos x="149963767" y="65875201"/>
              </a:cxn>
              <a:cxn ang="0">
                <a:pos x="63254667" y="158831477"/>
              </a:cxn>
              <a:cxn ang="0">
                <a:pos x="58990838" y="161027888"/>
              </a:cxn>
              <a:cxn ang="0">
                <a:pos x="38379520" y="161027888"/>
              </a:cxn>
              <a:cxn ang="0">
                <a:pos x="32693291" y="156635923"/>
              </a:cxn>
              <a:cxn ang="0">
                <a:pos x="34114848" y="150048403"/>
              </a:cxn>
              <a:cxn ang="0">
                <a:pos x="144277537" y="32205749"/>
              </a:cxn>
              <a:cxn ang="0">
                <a:pos x="149963767" y="30009338"/>
              </a:cxn>
              <a:cxn ang="0">
                <a:pos x="154938796" y="32205749"/>
              </a:cxn>
              <a:cxn ang="0">
                <a:pos x="265101485" y="150048403"/>
              </a:cxn>
              <a:cxn ang="0">
                <a:pos x="266523043" y="156635923"/>
              </a:cxn>
              <a:cxn ang="0">
                <a:pos x="69651254" y="167614552"/>
              </a:cxn>
              <a:cxn ang="0">
                <a:pos x="69651254" y="167614552"/>
              </a:cxn>
              <a:cxn ang="0">
                <a:pos x="69651254" y="238613570"/>
              </a:cxn>
              <a:cxn ang="0">
                <a:pos x="78890955" y="250324907"/>
              </a:cxn>
              <a:cxn ang="0">
                <a:pos x="123667063" y="250324907"/>
              </a:cxn>
              <a:cxn ang="0">
                <a:pos x="123667063" y="173470221"/>
              </a:cxn>
              <a:cxn ang="0">
                <a:pos x="135038679" y="161759740"/>
              </a:cxn>
              <a:cxn ang="0">
                <a:pos x="164178498" y="161759740"/>
              </a:cxn>
              <a:cxn ang="0">
                <a:pos x="175550114" y="173470221"/>
              </a:cxn>
              <a:cxn ang="0">
                <a:pos x="175550114" y="250324907"/>
              </a:cxn>
              <a:cxn ang="0">
                <a:pos x="221036578" y="250324907"/>
              </a:cxn>
              <a:cxn ang="0">
                <a:pos x="230276280" y="238613570"/>
              </a:cxn>
              <a:cxn ang="0">
                <a:pos x="230276280" y="168347260"/>
              </a:cxn>
              <a:cxn ang="0">
                <a:pos x="149963767" y="81245796"/>
              </a:cxn>
              <a:cxn ang="0">
                <a:pos x="69651254" y="167614552"/>
              </a:cxn>
            </a:cxnLst>
            <a:rect l="0" t="0" r="0" b="0"/>
            <a:pathLst>
              <a:path w="422" h="421">
                <a:moveTo>
                  <a:pt x="211" y="0"/>
                </a:moveTo>
                <a:cubicBezTo>
                  <a:pt x="327" y="0"/>
                  <a:pt x="422" y="94"/>
                  <a:pt x="422" y="210"/>
                </a:cubicBezTo>
                <a:cubicBezTo>
                  <a:pt x="422" y="327"/>
                  <a:pt x="327" y="421"/>
                  <a:pt x="211" y="421"/>
                </a:cubicBezTo>
                <a:cubicBezTo>
                  <a:pt x="94" y="421"/>
                  <a:pt x="0" y="327"/>
                  <a:pt x="0" y="210"/>
                </a:cubicBezTo>
                <a:cubicBezTo>
                  <a:pt x="0" y="94"/>
                  <a:pt x="94" y="0"/>
                  <a:pt x="211" y="0"/>
                </a:cubicBezTo>
                <a:close/>
                <a:moveTo>
                  <a:pt x="375" y="214"/>
                </a:moveTo>
                <a:cubicBezTo>
                  <a:pt x="374" y="218"/>
                  <a:pt x="371" y="220"/>
                  <a:pt x="367" y="220"/>
                </a:cubicBezTo>
                <a:lnTo>
                  <a:pt x="339" y="220"/>
                </a:lnTo>
                <a:cubicBezTo>
                  <a:pt x="336" y="220"/>
                  <a:pt x="334" y="219"/>
                  <a:pt x="332" y="217"/>
                </a:cubicBezTo>
                <a:lnTo>
                  <a:pt x="211" y="90"/>
                </a:lnTo>
                <a:lnTo>
                  <a:pt x="89" y="217"/>
                </a:lnTo>
                <a:cubicBezTo>
                  <a:pt x="88" y="219"/>
                  <a:pt x="85" y="220"/>
                  <a:pt x="83" y="220"/>
                </a:cubicBezTo>
                <a:lnTo>
                  <a:pt x="54" y="220"/>
                </a:lnTo>
                <a:cubicBezTo>
                  <a:pt x="51" y="220"/>
                  <a:pt x="48" y="218"/>
                  <a:pt x="46" y="214"/>
                </a:cubicBezTo>
                <a:cubicBezTo>
                  <a:pt x="45" y="211"/>
                  <a:pt x="46" y="207"/>
                  <a:pt x="48" y="205"/>
                </a:cubicBezTo>
                <a:lnTo>
                  <a:pt x="203" y="44"/>
                </a:lnTo>
                <a:cubicBezTo>
                  <a:pt x="205" y="42"/>
                  <a:pt x="208" y="41"/>
                  <a:pt x="211" y="41"/>
                </a:cubicBezTo>
                <a:cubicBezTo>
                  <a:pt x="214" y="41"/>
                  <a:pt x="216" y="42"/>
                  <a:pt x="218" y="44"/>
                </a:cubicBezTo>
                <a:lnTo>
                  <a:pt x="373" y="205"/>
                </a:lnTo>
                <a:cubicBezTo>
                  <a:pt x="376" y="207"/>
                  <a:pt x="376" y="211"/>
                  <a:pt x="375" y="214"/>
                </a:cubicBezTo>
                <a:close/>
                <a:moveTo>
                  <a:pt x="98" y="229"/>
                </a:moveTo>
                <a:lnTo>
                  <a:pt x="98" y="229"/>
                </a:lnTo>
                <a:lnTo>
                  <a:pt x="98" y="326"/>
                </a:lnTo>
                <a:cubicBezTo>
                  <a:pt x="98" y="334"/>
                  <a:pt x="104" y="342"/>
                  <a:pt x="111" y="342"/>
                </a:cubicBezTo>
                <a:lnTo>
                  <a:pt x="174" y="342"/>
                </a:lnTo>
                <a:lnTo>
                  <a:pt x="174" y="237"/>
                </a:lnTo>
                <a:cubicBezTo>
                  <a:pt x="174" y="228"/>
                  <a:pt x="181" y="221"/>
                  <a:pt x="190" y="221"/>
                </a:cubicBezTo>
                <a:lnTo>
                  <a:pt x="231" y="221"/>
                </a:lnTo>
                <a:cubicBezTo>
                  <a:pt x="240" y="221"/>
                  <a:pt x="247" y="228"/>
                  <a:pt x="247" y="237"/>
                </a:cubicBezTo>
                <a:lnTo>
                  <a:pt x="247" y="342"/>
                </a:lnTo>
                <a:lnTo>
                  <a:pt x="311" y="342"/>
                </a:lnTo>
                <a:cubicBezTo>
                  <a:pt x="318" y="342"/>
                  <a:pt x="324" y="334"/>
                  <a:pt x="324" y="326"/>
                </a:cubicBezTo>
                <a:lnTo>
                  <a:pt x="324" y="230"/>
                </a:lnTo>
                <a:lnTo>
                  <a:pt x="211" y="111"/>
                </a:lnTo>
                <a:lnTo>
                  <a:pt x="98" y="229"/>
                </a:lnTo>
                <a:close/>
              </a:path>
            </a:pathLst>
          </a:custGeom>
          <a:solidFill>
            <a:srgbClr val="FFFFFF">
              <a:alpha val="100000"/>
            </a:srgbClr>
          </a:solidFill>
          <a:ln w="9525">
            <a:noFill/>
          </a:ln>
        </p:spPr>
        <p:txBody>
          <a:bodyPr/>
          <a:lstStyle/>
          <a:p>
            <a:endParaRPr lang="zh-CN" altLang="en-US"/>
          </a:p>
        </p:txBody>
      </p:sp>
      <p:sp>
        <p:nvSpPr>
          <p:cNvPr id="44044" name="Rectangle 4"/>
          <p:cNvSpPr txBox="1"/>
          <p:nvPr/>
        </p:nvSpPr>
        <p:spPr>
          <a:xfrm>
            <a:off x="1543050" y="6105525"/>
            <a:ext cx="4411663" cy="419100"/>
          </a:xfrm>
          <a:prstGeom prst="rect">
            <a:avLst/>
          </a:prstGeom>
          <a:noFill/>
          <a:ln w="9525">
            <a:noFill/>
          </a:ln>
        </p:spPr>
        <p:txBody>
          <a:bodyPr anchor="ctr"/>
          <a:lstStyle/>
          <a:p>
            <a:pPr lvl="0" eaLnBrk="1" hangingPunct="1"/>
            <a:r>
              <a:rPr lang="zh-CN" altLang="en-US" sz="2600" dirty="0">
                <a:solidFill>
                  <a:srgbClr val="FFFFFF"/>
                </a:solidFill>
                <a:latin typeface="Arial" panose="020B0604020202020204" pitchFamily="34" charset="0"/>
                <a:ea typeface="微软雅黑" panose="020B0503020204020204" pitchFamily="2" charset="-122"/>
              </a:rPr>
              <a:t>这里可以输入单位</a:t>
            </a:r>
            <a:r>
              <a:rPr lang="en-US" altLang="x-none" sz="2600" dirty="0">
                <a:solidFill>
                  <a:srgbClr val="FFFFFF"/>
                </a:solidFill>
                <a:latin typeface="Arial" panose="020B0604020202020204" pitchFamily="34" charset="0"/>
                <a:ea typeface="微软雅黑" panose="020B0503020204020204" pitchFamily="2" charset="-122"/>
              </a:rPr>
              <a:t>/</a:t>
            </a:r>
            <a:r>
              <a:rPr lang="zh-CN" altLang="en-US" sz="2600" dirty="0">
                <a:solidFill>
                  <a:srgbClr val="FFFFFF"/>
                </a:solidFill>
                <a:latin typeface="Arial" panose="020B0604020202020204" pitchFamily="34" charset="0"/>
                <a:ea typeface="微软雅黑" panose="020B0503020204020204" pitchFamily="2" charset="-122"/>
              </a:rPr>
              <a:t>部门名称</a:t>
            </a:r>
          </a:p>
        </p:txBody>
      </p:sp>
      <p:sp>
        <p:nvSpPr>
          <p:cNvPr id="44045" name="Rectangle 4"/>
          <p:cNvSpPr txBox="1"/>
          <p:nvPr/>
        </p:nvSpPr>
        <p:spPr>
          <a:xfrm>
            <a:off x="7519988" y="6119813"/>
            <a:ext cx="2592387" cy="404812"/>
          </a:xfrm>
          <a:prstGeom prst="rect">
            <a:avLst/>
          </a:prstGeom>
          <a:noFill/>
          <a:ln w="9525">
            <a:noFill/>
          </a:ln>
        </p:spPr>
        <p:txBody>
          <a:bodyPr anchor="ctr"/>
          <a:lstStyle/>
          <a:p>
            <a:pPr lvl="0" eaLnBrk="1" hangingPunct="1"/>
            <a:r>
              <a:rPr lang="zh-CN" altLang="en-US" sz="2200" dirty="0">
                <a:solidFill>
                  <a:srgbClr val="FFFFFF"/>
                </a:solidFill>
                <a:latin typeface="Arial" panose="020B0604020202020204" pitchFamily="34" charset="0"/>
                <a:ea typeface="微软雅黑" panose="020B0503020204020204" pitchFamily="2" charset="-122"/>
              </a:rPr>
              <a:t>汇报人</a:t>
            </a:r>
            <a:r>
              <a:rPr lang="zh-CN" altLang="en-US" sz="2200" dirty="0" smtClean="0">
                <a:solidFill>
                  <a:srgbClr val="FFFFFF"/>
                </a:solidFill>
                <a:latin typeface="Arial" panose="020B0604020202020204" pitchFamily="34" charset="0"/>
                <a:ea typeface="微软雅黑" panose="020B0503020204020204" pitchFamily="2" charset="-122"/>
              </a:rPr>
              <a:t>：</a:t>
            </a:r>
            <a:endParaRPr lang="zh-CN" altLang="en-US" sz="2200" dirty="0">
              <a:solidFill>
                <a:srgbClr val="FFFFFF"/>
              </a:solidFill>
              <a:latin typeface="Arial" panose="020B0604020202020204" pitchFamily="34" charset="0"/>
              <a:ea typeface="微软雅黑" panose="020B0503020204020204" pitchFamily="2" charset="-122"/>
            </a:endParaRPr>
          </a:p>
        </p:txBody>
      </p:sp>
      <p:sp>
        <p:nvSpPr>
          <p:cNvPr id="44046" name="Rectangle 3"/>
          <p:cNvSpPr txBox="1"/>
          <p:nvPr/>
        </p:nvSpPr>
        <p:spPr>
          <a:xfrm>
            <a:off x="441325" y="5046663"/>
            <a:ext cx="6910388" cy="974725"/>
          </a:xfrm>
          <a:prstGeom prst="rect">
            <a:avLst/>
          </a:prstGeom>
          <a:noFill/>
          <a:ln w="9525">
            <a:noFill/>
          </a:ln>
        </p:spPr>
        <p:txBody>
          <a:bodyPr anchor="ctr"/>
          <a:lstStyle/>
          <a:p>
            <a:pPr lvl="0" eaLnBrk="1" hangingPunct="1"/>
            <a:r>
              <a:rPr lang="zh-CN" altLang="en-US" sz="6000" b="1" dirty="0">
                <a:solidFill>
                  <a:srgbClr val="FFFFFF"/>
                </a:solidFill>
                <a:latin typeface="Arial" panose="020B0604020202020204" pitchFamily="34" charset="0"/>
                <a:ea typeface="微软雅黑" panose="020B0503020204020204" pitchFamily="2" charset="-122"/>
              </a:rPr>
              <a:t>演示完毕  感谢聆听</a:t>
            </a:r>
          </a:p>
        </p:txBody>
      </p:sp>
      <p:sp>
        <p:nvSpPr>
          <p:cNvPr id="44047" name="矩形 18"/>
          <p:cNvSpPr/>
          <p:nvPr/>
        </p:nvSpPr>
        <p:spPr>
          <a:xfrm>
            <a:off x="441325" y="4752975"/>
            <a:ext cx="5314950" cy="400050"/>
          </a:xfrm>
          <a:prstGeom prst="rect">
            <a:avLst/>
          </a:prstGeom>
          <a:noFill/>
          <a:ln w="9525">
            <a:noFill/>
          </a:ln>
        </p:spPr>
        <p:txBody>
          <a:bodyPr wrap="none">
            <a:spAutoFit/>
          </a:bodyPr>
          <a:lstStyle/>
          <a:p>
            <a:pPr lvl="0" eaLnBrk="1" hangingPunct="1"/>
            <a:r>
              <a:rPr lang="zh-CN" altLang="en-US" sz="2000" dirty="0">
                <a:solidFill>
                  <a:srgbClr val="FFFFFF"/>
                </a:solidFill>
                <a:latin typeface="微软雅黑" panose="020B0503020204020204" pitchFamily="2" charset="-122"/>
                <a:ea typeface="微软雅黑" panose="020B0503020204020204" pitchFamily="2" charset="-122"/>
              </a:rPr>
              <a:t>这里可以输入您的副标题或其他说明性的文字</a:t>
            </a:r>
          </a:p>
        </p:txBody>
      </p:sp>
    </p:spTree>
  </p:cSld>
  <p:clrMapOvr>
    <a:masterClrMapping/>
  </p:clrMapOvr>
  <p:transition spd="slow" advTm="725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037"/>
                                        </p:tgtEl>
                                        <p:attrNameLst>
                                          <p:attrName>style.visibility</p:attrName>
                                        </p:attrNameLst>
                                      </p:cBhvr>
                                      <p:to>
                                        <p:strVal val="visible"/>
                                      </p:to>
                                    </p:set>
                                    <p:animEffect transition="in" filter="fade">
                                      <p:cBhvr>
                                        <p:cTn id="7" dur="1000"/>
                                        <p:tgtEl>
                                          <p:spTgt spid="44037"/>
                                        </p:tgtEl>
                                      </p:cBhvr>
                                    </p:animEffect>
                                    <p:anim calcmode="lin" valueType="num">
                                      <p:cBhvr>
                                        <p:cTn id="8" dur="1000" fill="hold"/>
                                        <p:tgtEl>
                                          <p:spTgt spid="44037"/>
                                        </p:tgtEl>
                                        <p:attrNameLst>
                                          <p:attrName>ppt_x</p:attrName>
                                        </p:attrNameLst>
                                      </p:cBhvr>
                                      <p:tavLst>
                                        <p:tav tm="0">
                                          <p:val>
                                            <p:strVal val="#ppt_x"/>
                                          </p:val>
                                        </p:tav>
                                        <p:tav tm="100000">
                                          <p:val>
                                            <p:strVal val="#ppt_x"/>
                                          </p:val>
                                        </p:tav>
                                      </p:tavLst>
                                    </p:anim>
                                    <p:anim calcmode="lin" valueType="num">
                                      <p:cBhvr>
                                        <p:cTn id="9" dur="1000" fill="hold"/>
                                        <p:tgtEl>
                                          <p:spTgt spid="440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4034"/>
                                        </p:tgtEl>
                                        <p:attrNameLst>
                                          <p:attrName>style.visibility</p:attrName>
                                        </p:attrNameLst>
                                      </p:cBhvr>
                                      <p:to>
                                        <p:strVal val="visible"/>
                                      </p:to>
                                    </p:set>
                                  </p:childTnLst>
                                </p:cTn>
                              </p:par>
                              <p:par>
                                <p:cTn id="13" presetID="49" presetClass="path" presetSubtype="0" accel="50000" decel="50000" fill="hold" nodeType="withEffect">
                                  <p:stCondLst>
                                    <p:cond delay="0"/>
                                  </p:stCondLst>
                                  <p:childTnLst>
                                    <p:animMotion origin="layout" path="M 0 0 L 0.25 0.25 E" pathEditMode="relative" ptsTypes="">
                                      <p:cBhvr>
                                        <p:cTn id="14" dur="2000" spd="-99900" fill="hold"/>
                                        <p:tgtEl>
                                          <p:spTgt spid="44034"/>
                                        </p:tgtEl>
                                        <p:attrNameLst>
                                          <p:attrName>ppt_x</p:attrName>
                                          <p:attrName>ppt_y</p:attrName>
                                        </p:attrNameLst>
                                      </p:cBhvr>
                                    </p:animMotion>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4039"/>
                                        </p:tgtEl>
                                        <p:attrNameLst>
                                          <p:attrName>style.visibility</p:attrName>
                                        </p:attrNameLst>
                                      </p:cBhvr>
                                      <p:to>
                                        <p:strVal val="visible"/>
                                      </p:to>
                                    </p:set>
                                    <p:anim calcmode="lin" valueType="num">
                                      <p:cBhvr additive="base">
                                        <p:cTn id="18" dur="1000" fill="hold"/>
                                        <p:tgtEl>
                                          <p:spTgt spid="44039"/>
                                        </p:tgtEl>
                                        <p:attrNameLst>
                                          <p:attrName>ppt_x</p:attrName>
                                        </p:attrNameLst>
                                      </p:cBhvr>
                                      <p:tavLst>
                                        <p:tav tm="0">
                                          <p:val>
                                            <p:strVal val="1+#ppt_w/2"/>
                                          </p:val>
                                        </p:tav>
                                        <p:tav tm="100000">
                                          <p:val>
                                            <p:strVal val="#ppt_x"/>
                                          </p:val>
                                        </p:tav>
                                      </p:tavLst>
                                    </p:anim>
                                    <p:anim calcmode="lin" valueType="num">
                                      <p:cBhvr additive="base">
                                        <p:cTn id="19" dur="1000" fill="hold"/>
                                        <p:tgtEl>
                                          <p:spTgt spid="440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4041"/>
                                        </p:tgtEl>
                                        <p:attrNameLst>
                                          <p:attrName>style.visibility</p:attrName>
                                        </p:attrNameLst>
                                      </p:cBhvr>
                                      <p:to>
                                        <p:strVal val="visible"/>
                                      </p:to>
                                    </p:set>
                                    <p:animEffect transition="in" filter="wipe(left)">
                                      <p:cBhvr>
                                        <p:cTn id="23" dur="1000"/>
                                        <p:tgtEl>
                                          <p:spTgt spid="44041"/>
                                        </p:tgtEl>
                                      </p:cBhvr>
                                    </p:animEffect>
                                  </p:childTnLst>
                                </p:cTn>
                              </p:par>
                            </p:childTnLst>
                          </p:cTn>
                        </p:par>
                        <p:par>
                          <p:cTn id="24" fill="hold">
                            <p:stCondLst>
                              <p:cond delay="3000"/>
                            </p:stCondLst>
                            <p:childTnLst>
                              <p:par>
                                <p:cTn id="25" presetID="2" presetClass="entr" presetSubtype="8" fill="hold" nodeType="afterEffect">
                                  <p:stCondLst>
                                    <p:cond delay="0"/>
                                  </p:stCondLst>
                                  <p:childTnLst>
                                    <p:set>
                                      <p:cBhvr>
                                        <p:cTn id="26" dur="1" fill="hold">
                                          <p:stCondLst>
                                            <p:cond delay="0"/>
                                          </p:stCondLst>
                                        </p:cTn>
                                        <p:tgtEl>
                                          <p:spTgt spid="44036"/>
                                        </p:tgtEl>
                                        <p:attrNameLst>
                                          <p:attrName>style.visibility</p:attrName>
                                        </p:attrNameLst>
                                      </p:cBhvr>
                                      <p:to>
                                        <p:strVal val="visible"/>
                                      </p:to>
                                    </p:set>
                                    <p:anim calcmode="lin" valueType="num">
                                      <p:cBhvr additive="base">
                                        <p:cTn id="27" dur="500" fill="hold"/>
                                        <p:tgtEl>
                                          <p:spTgt spid="44036"/>
                                        </p:tgtEl>
                                        <p:attrNameLst>
                                          <p:attrName>ppt_x</p:attrName>
                                        </p:attrNameLst>
                                      </p:cBhvr>
                                      <p:tavLst>
                                        <p:tav tm="0">
                                          <p:val>
                                            <p:strVal val="0-#ppt_w/2"/>
                                          </p:val>
                                        </p:tav>
                                        <p:tav tm="100000">
                                          <p:val>
                                            <p:strVal val="#ppt_x"/>
                                          </p:val>
                                        </p:tav>
                                      </p:tavLst>
                                    </p:anim>
                                    <p:anim calcmode="lin" valueType="num">
                                      <p:cBhvr additive="base">
                                        <p:cTn id="28" dur="500" fill="hold"/>
                                        <p:tgtEl>
                                          <p:spTgt spid="440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4035"/>
                                        </p:tgtEl>
                                        <p:attrNameLst>
                                          <p:attrName>style.visibility</p:attrName>
                                        </p:attrNameLst>
                                      </p:cBhvr>
                                      <p:to>
                                        <p:strVal val="visible"/>
                                      </p:to>
                                    </p:set>
                                    <p:anim calcmode="lin" valueType="num">
                                      <p:cBhvr additive="base">
                                        <p:cTn id="31" dur="500" fill="hold"/>
                                        <p:tgtEl>
                                          <p:spTgt spid="44035"/>
                                        </p:tgtEl>
                                        <p:attrNameLst>
                                          <p:attrName>ppt_x</p:attrName>
                                        </p:attrNameLst>
                                      </p:cBhvr>
                                      <p:tavLst>
                                        <p:tav tm="0">
                                          <p:val>
                                            <p:strVal val="1+#ppt_w/2"/>
                                          </p:val>
                                        </p:tav>
                                        <p:tav tm="100000">
                                          <p:val>
                                            <p:strVal val="#ppt_x"/>
                                          </p:val>
                                        </p:tav>
                                      </p:tavLst>
                                    </p:anim>
                                    <p:anim calcmode="lin" valueType="num">
                                      <p:cBhvr additive="base">
                                        <p:cTn id="32" dur="500" fill="hold"/>
                                        <p:tgtEl>
                                          <p:spTgt spid="4403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31" presetClass="entr" presetSubtype="0" fill="hold" nodeType="afterEffect">
                                  <p:stCondLst>
                                    <p:cond delay="0"/>
                                  </p:stCondLst>
                                  <p:childTnLst>
                                    <p:set>
                                      <p:cBhvr>
                                        <p:cTn id="35" dur="1" fill="hold">
                                          <p:stCondLst>
                                            <p:cond delay="0"/>
                                          </p:stCondLst>
                                        </p:cTn>
                                        <p:tgtEl>
                                          <p:spTgt spid="44038"/>
                                        </p:tgtEl>
                                        <p:attrNameLst>
                                          <p:attrName>style.visibility</p:attrName>
                                        </p:attrNameLst>
                                      </p:cBhvr>
                                      <p:to>
                                        <p:strVal val="visible"/>
                                      </p:to>
                                    </p:set>
                                    <p:anim calcmode="lin" valueType="num">
                                      <p:cBhvr>
                                        <p:cTn id="36" dur="500" fill="hold"/>
                                        <p:tgtEl>
                                          <p:spTgt spid="44038"/>
                                        </p:tgtEl>
                                        <p:attrNameLst>
                                          <p:attrName>ppt_w</p:attrName>
                                        </p:attrNameLst>
                                      </p:cBhvr>
                                      <p:tavLst>
                                        <p:tav tm="0">
                                          <p:val>
                                            <p:fltVal val="0"/>
                                          </p:val>
                                        </p:tav>
                                        <p:tav tm="100000">
                                          <p:val>
                                            <p:strVal val="#ppt_w"/>
                                          </p:val>
                                        </p:tav>
                                      </p:tavLst>
                                    </p:anim>
                                    <p:anim calcmode="lin" valueType="num">
                                      <p:cBhvr>
                                        <p:cTn id="37" dur="500" fill="hold"/>
                                        <p:tgtEl>
                                          <p:spTgt spid="44038"/>
                                        </p:tgtEl>
                                        <p:attrNameLst>
                                          <p:attrName>ppt_h</p:attrName>
                                        </p:attrNameLst>
                                      </p:cBhvr>
                                      <p:tavLst>
                                        <p:tav tm="0">
                                          <p:val>
                                            <p:fltVal val="0"/>
                                          </p:val>
                                        </p:tav>
                                        <p:tav tm="100000">
                                          <p:val>
                                            <p:strVal val="#ppt_h"/>
                                          </p:val>
                                        </p:tav>
                                      </p:tavLst>
                                    </p:anim>
                                    <p:anim calcmode="lin" valueType="num">
                                      <p:cBhvr>
                                        <p:cTn id="38" dur="500" fill="hold"/>
                                        <p:tgtEl>
                                          <p:spTgt spid="44038"/>
                                        </p:tgtEl>
                                        <p:attrNameLst>
                                          <p:attrName>style.rotation</p:attrName>
                                        </p:attrNameLst>
                                      </p:cBhvr>
                                      <p:tavLst>
                                        <p:tav tm="0">
                                          <p:val>
                                            <p:fltVal val="90"/>
                                          </p:val>
                                        </p:tav>
                                        <p:tav tm="100000">
                                          <p:val>
                                            <p:fltVal val="0"/>
                                          </p:val>
                                        </p:tav>
                                      </p:tavLst>
                                    </p:anim>
                                    <p:animEffect transition="in" filter="fade">
                                      <p:cBhvr>
                                        <p:cTn id="39" dur="500"/>
                                        <p:tgtEl>
                                          <p:spTgt spid="44038"/>
                                        </p:tgtEl>
                                      </p:cBhvr>
                                    </p:animEffect>
                                  </p:childTnLst>
                                </p:cTn>
                              </p:par>
                            </p:childTnLst>
                          </p:cTn>
                        </p:par>
                        <p:par>
                          <p:cTn id="40" fill="hold">
                            <p:stCondLst>
                              <p:cond delay="400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44046"/>
                                        </p:tgtEl>
                                        <p:attrNameLst>
                                          <p:attrName>style.visibility</p:attrName>
                                        </p:attrNameLst>
                                      </p:cBhvr>
                                      <p:to>
                                        <p:strVal val="visible"/>
                                      </p:to>
                                    </p:set>
                                    <p:anim by="(-#ppt_w*2)" calcmode="lin" valueType="num">
                                      <p:cBhvr rctx="PPT">
                                        <p:cTn id="43" dur="500" autoRev="1" fill="hold">
                                          <p:stCondLst>
                                            <p:cond delay="0"/>
                                          </p:stCondLst>
                                        </p:cTn>
                                        <p:tgtEl>
                                          <p:spTgt spid="44046"/>
                                        </p:tgtEl>
                                        <p:attrNameLst>
                                          <p:attrName>ppt_w</p:attrName>
                                        </p:attrNameLst>
                                      </p:cBhvr>
                                    </p:anim>
                                    <p:anim by="(#ppt_w*0.50)" calcmode="lin" valueType="num">
                                      <p:cBhvr>
                                        <p:cTn id="44" dur="500" decel="50000" autoRev="1" fill="hold">
                                          <p:stCondLst>
                                            <p:cond delay="0"/>
                                          </p:stCondLst>
                                        </p:cTn>
                                        <p:tgtEl>
                                          <p:spTgt spid="44046"/>
                                        </p:tgtEl>
                                        <p:attrNameLst>
                                          <p:attrName>ppt_x</p:attrName>
                                        </p:attrNameLst>
                                      </p:cBhvr>
                                    </p:anim>
                                    <p:anim from="(-#ppt_h/2)" to="(#ppt_y)" calcmode="lin" valueType="num">
                                      <p:cBhvr>
                                        <p:cTn id="45" dur="1000" fill="hold">
                                          <p:stCondLst>
                                            <p:cond delay="0"/>
                                          </p:stCondLst>
                                        </p:cTn>
                                        <p:tgtEl>
                                          <p:spTgt spid="44046"/>
                                        </p:tgtEl>
                                        <p:attrNameLst>
                                          <p:attrName>ppt_y</p:attrName>
                                        </p:attrNameLst>
                                      </p:cBhvr>
                                    </p:anim>
                                    <p:animRot by="21600000">
                                      <p:cBhvr>
                                        <p:cTn id="46" dur="1000" fill="hold">
                                          <p:stCondLst>
                                            <p:cond delay="0"/>
                                          </p:stCondLst>
                                        </p:cTn>
                                        <p:tgtEl>
                                          <p:spTgt spid="44046"/>
                                        </p:tgtEl>
                                        <p:attrNameLst>
                                          <p:attrName>r</p:attrName>
                                        </p:attrNameLst>
                                      </p:cBhvr>
                                    </p:animRot>
                                  </p:childTnLst>
                                </p:cTn>
                              </p:par>
                            </p:childTnLst>
                          </p:cTn>
                        </p:par>
                        <p:par>
                          <p:cTn id="47" fill="hold">
                            <p:stCondLst>
                              <p:cond delay="7900"/>
                            </p:stCondLst>
                            <p:childTnLst>
                              <p:par>
                                <p:cTn id="48" presetID="22" presetClass="entr" presetSubtype="8" fill="hold" grpId="0" nodeType="afterEffect">
                                  <p:stCondLst>
                                    <p:cond delay="0"/>
                                  </p:stCondLst>
                                  <p:childTnLst>
                                    <p:set>
                                      <p:cBhvr>
                                        <p:cTn id="49" dur="1" fill="hold">
                                          <p:stCondLst>
                                            <p:cond delay="0"/>
                                          </p:stCondLst>
                                        </p:cTn>
                                        <p:tgtEl>
                                          <p:spTgt spid="44047"/>
                                        </p:tgtEl>
                                        <p:attrNameLst>
                                          <p:attrName>style.visibility</p:attrName>
                                        </p:attrNameLst>
                                      </p:cBhvr>
                                      <p:to>
                                        <p:strVal val="visible"/>
                                      </p:to>
                                    </p:set>
                                    <p:animEffect transition="in" filter="wipe(left)">
                                      <p:cBhvr>
                                        <p:cTn id="50" dur="500"/>
                                        <p:tgtEl>
                                          <p:spTgt spid="44047"/>
                                        </p:tgtEl>
                                      </p:cBhvr>
                                    </p:animEffect>
                                  </p:childTnLst>
                                </p:cTn>
                              </p:par>
                            </p:childTnLst>
                          </p:cTn>
                        </p:par>
                        <p:par>
                          <p:cTn id="51" fill="hold">
                            <p:stCondLst>
                              <p:cond delay="8400"/>
                            </p:stCondLst>
                            <p:childTnLst>
                              <p:par>
                                <p:cTn id="52" presetID="2" presetClass="entr" presetSubtype="3" fill="hold" nodeType="afterEffect">
                                  <p:stCondLst>
                                    <p:cond delay="0"/>
                                  </p:stCondLst>
                                  <p:childTnLst>
                                    <p:set>
                                      <p:cBhvr>
                                        <p:cTn id="53" dur="1" fill="hold">
                                          <p:stCondLst>
                                            <p:cond delay="0"/>
                                          </p:stCondLst>
                                        </p:cTn>
                                        <p:tgtEl>
                                          <p:spTgt spid="44043"/>
                                        </p:tgtEl>
                                        <p:attrNameLst>
                                          <p:attrName>style.visibility</p:attrName>
                                        </p:attrNameLst>
                                      </p:cBhvr>
                                      <p:to>
                                        <p:strVal val="visible"/>
                                      </p:to>
                                    </p:set>
                                    <p:anim calcmode="lin" valueType="num">
                                      <p:cBhvr additive="base">
                                        <p:cTn id="54" dur="500" fill="hold"/>
                                        <p:tgtEl>
                                          <p:spTgt spid="44043"/>
                                        </p:tgtEl>
                                        <p:attrNameLst>
                                          <p:attrName>ppt_x</p:attrName>
                                        </p:attrNameLst>
                                      </p:cBhvr>
                                      <p:tavLst>
                                        <p:tav tm="0">
                                          <p:val>
                                            <p:strVal val="1+#ppt_w/2"/>
                                          </p:val>
                                        </p:tav>
                                        <p:tav tm="100000">
                                          <p:val>
                                            <p:strVal val="#ppt_x"/>
                                          </p:val>
                                        </p:tav>
                                      </p:tavLst>
                                    </p:anim>
                                    <p:anim calcmode="lin" valueType="num">
                                      <p:cBhvr additive="base">
                                        <p:cTn id="55" dur="500" fill="hold"/>
                                        <p:tgtEl>
                                          <p:spTgt spid="44043"/>
                                        </p:tgtEl>
                                        <p:attrNameLst>
                                          <p:attrName>ppt_y</p:attrName>
                                        </p:attrNameLst>
                                      </p:cBhvr>
                                      <p:tavLst>
                                        <p:tav tm="0">
                                          <p:val>
                                            <p:strVal val="0-#ppt_h/2"/>
                                          </p:val>
                                        </p:tav>
                                        <p:tav tm="100000">
                                          <p:val>
                                            <p:strVal val="#ppt_y"/>
                                          </p:val>
                                        </p:tav>
                                      </p:tavLst>
                                    </p:anim>
                                  </p:childTnLst>
                                </p:cTn>
                              </p:par>
                              <p:par>
                                <p:cTn id="56" presetID="2" presetClass="entr" presetSubtype="3" fill="hold" nodeType="withEffect">
                                  <p:stCondLst>
                                    <p:cond delay="0"/>
                                  </p:stCondLst>
                                  <p:childTnLst>
                                    <p:set>
                                      <p:cBhvr>
                                        <p:cTn id="57" dur="1" fill="hold">
                                          <p:stCondLst>
                                            <p:cond delay="0"/>
                                          </p:stCondLst>
                                        </p:cTn>
                                        <p:tgtEl>
                                          <p:spTgt spid="44042"/>
                                        </p:tgtEl>
                                        <p:attrNameLst>
                                          <p:attrName>style.visibility</p:attrName>
                                        </p:attrNameLst>
                                      </p:cBhvr>
                                      <p:to>
                                        <p:strVal val="visible"/>
                                      </p:to>
                                    </p:set>
                                    <p:anim calcmode="lin" valueType="num">
                                      <p:cBhvr additive="base">
                                        <p:cTn id="58" dur="500" fill="hold"/>
                                        <p:tgtEl>
                                          <p:spTgt spid="44042"/>
                                        </p:tgtEl>
                                        <p:attrNameLst>
                                          <p:attrName>ppt_x</p:attrName>
                                        </p:attrNameLst>
                                      </p:cBhvr>
                                      <p:tavLst>
                                        <p:tav tm="0">
                                          <p:val>
                                            <p:strVal val="1+#ppt_w/2"/>
                                          </p:val>
                                        </p:tav>
                                        <p:tav tm="100000">
                                          <p:val>
                                            <p:strVal val="#ppt_x"/>
                                          </p:val>
                                        </p:tav>
                                      </p:tavLst>
                                    </p:anim>
                                    <p:anim calcmode="lin" valueType="num">
                                      <p:cBhvr additive="base">
                                        <p:cTn id="59" dur="500" fill="hold"/>
                                        <p:tgtEl>
                                          <p:spTgt spid="44042"/>
                                        </p:tgtEl>
                                        <p:attrNameLst>
                                          <p:attrName>ppt_y</p:attrName>
                                        </p:attrNameLst>
                                      </p:cBhvr>
                                      <p:tavLst>
                                        <p:tav tm="0">
                                          <p:val>
                                            <p:strVal val="0-#ppt_h/2"/>
                                          </p:val>
                                        </p:tav>
                                        <p:tav tm="100000">
                                          <p:val>
                                            <p:strVal val="#ppt_y"/>
                                          </p:val>
                                        </p:tav>
                                      </p:tavLst>
                                    </p:anim>
                                  </p:childTnLst>
                                </p:cTn>
                              </p:par>
                            </p:childTnLst>
                          </p:cTn>
                        </p:par>
                        <p:par>
                          <p:cTn id="60" fill="hold">
                            <p:stCondLst>
                              <p:cond delay="8900"/>
                            </p:stCondLst>
                            <p:childTnLst>
                              <p:par>
                                <p:cTn id="61" presetID="22" presetClass="entr" presetSubtype="8" fill="hold" grpId="0" nodeType="afterEffect">
                                  <p:stCondLst>
                                    <p:cond delay="0"/>
                                  </p:stCondLst>
                                  <p:childTnLst>
                                    <p:set>
                                      <p:cBhvr>
                                        <p:cTn id="62" dur="1" fill="hold">
                                          <p:stCondLst>
                                            <p:cond delay="0"/>
                                          </p:stCondLst>
                                        </p:cTn>
                                        <p:tgtEl>
                                          <p:spTgt spid="44044"/>
                                        </p:tgtEl>
                                        <p:attrNameLst>
                                          <p:attrName>style.visibility</p:attrName>
                                        </p:attrNameLst>
                                      </p:cBhvr>
                                      <p:to>
                                        <p:strVal val="visible"/>
                                      </p:to>
                                    </p:set>
                                    <p:animEffect transition="in" filter="wipe(left)">
                                      <p:cBhvr>
                                        <p:cTn id="63" dur="500"/>
                                        <p:tgtEl>
                                          <p:spTgt spid="4404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4045"/>
                                        </p:tgtEl>
                                        <p:attrNameLst>
                                          <p:attrName>style.visibility</p:attrName>
                                        </p:attrNameLst>
                                      </p:cBhvr>
                                      <p:to>
                                        <p:strVal val="visible"/>
                                      </p:to>
                                    </p:set>
                                    <p:animEffect transition="in" filter="wipe(left)">
                                      <p:cBhvr>
                                        <p:cTn id="66" dur="500"/>
                                        <p:tgtEl>
                                          <p:spTgt spid="44045"/>
                                        </p:tgtEl>
                                      </p:cBhvr>
                                    </p:animEffect>
                                  </p:childTnLst>
                                </p:cTn>
                              </p:par>
                            </p:childTnLst>
                          </p:cTn>
                        </p:par>
                        <p:par>
                          <p:cTn id="67" fill="hold">
                            <p:stCondLst>
                              <p:cond delay="9400"/>
                            </p:stCondLst>
                            <p:childTnLst>
                              <p:par>
                                <p:cTn id="68" presetID="1" presetClass="entr" presetSubtype="0" fill="hold" nodeType="afterEffect">
                                  <p:stCondLst>
                                    <p:cond delay="0"/>
                                  </p:stCondLst>
                                  <p:childTnLst>
                                    <p:set>
                                      <p:cBhvr>
                                        <p:cTn id="69" dur="1" fill="hold">
                                          <p:stCondLst>
                                            <p:cond delay="0"/>
                                          </p:stCondLst>
                                        </p:cTn>
                                        <p:tgtEl>
                                          <p:spTgt spid="44040"/>
                                        </p:tgtEl>
                                        <p:attrNameLst>
                                          <p:attrName>style.visibility</p:attrName>
                                        </p:attrNameLst>
                                      </p:cBhvr>
                                      <p:to>
                                        <p:strVal val="visible"/>
                                      </p:to>
                                    </p:set>
                                  </p:childTnLst>
                                </p:cTn>
                              </p:par>
                              <p:par>
                                <p:cTn id="70" presetID="43" presetClass="path" presetSubtype="0" accel="50000" decel="50000" fill="hold" nodeType="withEffect">
                                  <p:stCondLst>
                                    <p:cond delay="0"/>
                                  </p:stCondLst>
                                  <p:childTnLst>
                                    <p:animMotion origin="layout" path="M 4.79771E-6 -0.00023 L 0.10979 0.00255 L 0.18863 -0.00463 L 0.24808 -0.03194 C 0.32301 -0.06643 0.38103 -0.14074 0.40184 -0.18148 " pathEditMode="relative" rAng="0" ptsTypes="FAAfF">
                                      <p:cBhvr>
                                        <p:cTn id="71" dur="1000" spd="-99900" fill="hold"/>
                                        <p:tgtEl>
                                          <p:spTgt spid="44040"/>
                                        </p:tgtEl>
                                        <p:attrNameLst>
                                          <p:attrName>ppt_x</p:attrName>
                                          <p:attrName>ppt_y</p:attrName>
                                        </p:attrNameLst>
                                      </p:cBhvr>
                                      <p:rCtr x="20100" y="-8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4" grpId="0"/>
      <p:bldP spid="44045" grpId="0"/>
      <p:bldP spid="44046" grpId="0"/>
      <p:bldP spid="4404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
      <a:dk1>
        <a:srgbClr val="B6B5B4"/>
      </a:dk1>
      <a:lt1>
        <a:srgbClr val="168096"/>
      </a:lt1>
      <a:dk2>
        <a:srgbClr val="63AABE"/>
      </a:dk2>
      <a:lt2>
        <a:srgbClr val="EB891B"/>
      </a:lt2>
      <a:accent1>
        <a:srgbClr val="595959"/>
      </a:accent1>
      <a:accent2>
        <a:srgbClr val="FFFFFF"/>
      </a:accent2>
      <a:accent3>
        <a:srgbClr val="AAC1C9"/>
      </a:accent3>
      <a:accent4>
        <a:srgbClr val="9C9B9B"/>
      </a:accent4>
      <a:accent5>
        <a:srgbClr val="B5B5B5"/>
      </a:accent5>
      <a:accent6>
        <a:srgbClr val="E5E5E5"/>
      </a:accent6>
      <a:hlink>
        <a:srgbClr val="595959"/>
      </a:hlink>
      <a:folHlink>
        <a:srgbClr val="29292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B6B5B4"/>
      </a:dk1>
      <a:lt1>
        <a:srgbClr val="168096"/>
      </a:lt1>
      <a:dk2>
        <a:srgbClr val="63AABE"/>
      </a:dk2>
      <a:lt2>
        <a:srgbClr val="EB891B"/>
      </a:lt2>
      <a:accent1>
        <a:srgbClr val="595959"/>
      </a:accent1>
      <a:accent2>
        <a:srgbClr val="FFFFFF"/>
      </a:accent2>
      <a:accent3>
        <a:srgbClr val="AAC1C9"/>
      </a:accent3>
      <a:accent4>
        <a:srgbClr val="9C9B9B"/>
      </a:accent4>
      <a:accent5>
        <a:srgbClr val="B5B5B5"/>
      </a:accent5>
      <a:accent6>
        <a:srgbClr val="E5E5E5"/>
      </a:accent6>
      <a:hlink>
        <a:srgbClr val="595959"/>
      </a:hlink>
      <a:folHlink>
        <a:srgbClr val="29292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B6B5B4"/>
      </a:dk1>
      <a:lt1>
        <a:srgbClr val="168096"/>
      </a:lt1>
      <a:dk2>
        <a:srgbClr val="63AABE"/>
      </a:dk2>
      <a:lt2>
        <a:srgbClr val="EB891B"/>
      </a:lt2>
      <a:accent1>
        <a:srgbClr val="595959"/>
      </a:accent1>
      <a:accent2>
        <a:srgbClr val="FFFFFF"/>
      </a:accent2>
      <a:accent3>
        <a:srgbClr val="AAC1C9"/>
      </a:accent3>
      <a:accent4>
        <a:srgbClr val="9C9B9B"/>
      </a:accent4>
      <a:accent5>
        <a:srgbClr val="B5B5B5"/>
      </a:accent5>
      <a:accent6>
        <a:srgbClr val="E5E5E5"/>
      </a:accent6>
      <a:hlink>
        <a:srgbClr val="595959"/>
      </a:hlink>
      <a:folHlink>
        <a:srgbClr val="29292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默认设计模板">
  <a:themeElements>
    <a:clrScheme name="">
      <a:dk1>
        <a:srgbClr val="B6B5B4"/>
      </a:dk1>
      <a:lt1>
        <a:srgbClr val="168096"/>
      </a:lt1>
      <a:dk2>
        <a:srgbClr val="63AABE"/>
      </a:dk2>
      <a:lt2>
        <a:srgbClr val="EB891B"/>
      </a:lt2>
      <a:accent1>
        <a:srgbClr val="595959"/>
      </a:accent1>
      <a:accent2>
        <a:srgbClr val="FFFFFF"/>
      </a:accent2>
      <a:accent3>
        <a:srgbClr val="AAC1C9"/>
      </a:accent3>
      <a:accent4>
        <a:srgbClr val="9C9B9B"/>
      </a:accent4>
      <a:accent5>
        <a:srgbClr val="B5B5B5"/>
      </a:accent5>
      <a:accent6>
        <a:srgbClr val="E5E5E5"/>
      </a:accent6>
      <a:hlink>
        <a:srgbClr val="595959"/>
      </a:hlink>
      <a:folHlink>
        <a:srgbClr val="29292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2818</Words>
  <Application>Microsoft Office PowerPoint</Application>
  <PresentationFormat>自定义</PresentationFormat>
  <Paragraphs>366</Paragraphs>
  <Slides>37</Slides>
  <Notes>37</Notes>
  <HiddenSlides>0</HiddenSlides>
  <MMClips>0</MMClips>
  <ScaleCrop>false</ScaleCrop>
  <HeadingPairs>
    <vt:vector size="6" baseType="variant">
      <vt:variant>
        <vt:lpstr>已用的字体</vt:lpstr>
      </vt:variant>
      <vt:variant>
        <vt:i4>4</vt:i4>
      </vt:variant>
      <vt:variant>
        <vt:lpstr>主题</vt:lpstr>
      </vt:variant>
      <vt:variant>
        <vt:i4>4</vt:i4>
      </vt:variant>
      <vt:variant>
        <vt:lpstr>幻灯片标题</vt:lpstr>
      </vt:variant>
      <vt:variant>
        <vt:i4>37</vt:i4>
      </vt:variant>
    </vt:vector>
  </HeadingPairs>
  <TitlesOfParts>
    <vt:vector size="45" baseType="lpstr">
      <vt:lpstr>宋体</vt:lpstr>
      <vt:lpstr>微软雅黑</vt:lpstr>
      <vt:lpstr>Arial</vt:lpstr>
      <vt:lpstr>Calibri</vt:lpstr>
      <vt:lpstr>1_默认设计模板</vt:lpstr>
      <vt:lpstr>2_默认设计模板</vt:lpstr>
      <vt:lpstr>3_默认设计模板</vt:lpstr>
      <vt:lpstr>4_默认设计模板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727</cp:revision>
  <dcterms:created xsi:type="dcterms:W3CDTF">2013-01-25T01:44:00Z</dcterms:created>
  <dcterms:modified xsi:type="dcterms:W3CDTF">2018-03-30T02:09:07Z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