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57" r:id="rId3"/>
    <p:sldId id="356" r:id="rId5"/>
    <p:sldId id="359" r:id="rId6"/>
    <p:sldId id="335" r:id="rId7"/>
    <p:sldId id="333" r:id="rId8"/>
    <p:sldId id="334" r:id="rId9"/>
    <p:sldId id="336" r:id="rId10"/>
    <p:sldId id="358" r:id="rId11"/>
    <p:sldId id="338" r:id="rId12"/>
    <p:sldId id="337" r:id="rId13"/>
    <p:sldId id="339" r:id="rId14"/>
    <p:sldId id="343" r:id="rId15"/>
    <p:sldId id="360" r:id="rId16"/>
    <p:sldId id="345" r:id="rId17"/>
    <p:sldId id="346" r:id="rId18"/>
    <p:sldId id="347" r:id="rId19"/>
    <p:sldId id="348" r:id="rId20"/>
    <p:sldId id="361" r:id="rId21"/>
    <p:sldId id="341" r:id="rId22"/>
    <p:sldId id="340" r:id="rId23"/>
    <p:sldId id="342" r:id="rId24"/>
    <p:sldId id="344" r:id="rId25"/>
    <p:sldId id="362" r:id="rId26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lvl="0" indent="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1pPr>
    <a:lvl2pPr marL="342900" lvl="1" indent="1143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2pPr>
    <a:lvl3pPr marL="685800" lvl="2" indent="2286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3pPr>
    <a:lvl4pPr marL="1028700" lvl="3" indent="3429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4pPr>
    <a:lvl5pPr marL="1371600" lvl="4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5pPr>
    <a:lvl6pPr marL="2286000" lvl="5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6pPr>
    <a:lvl7pPr marL="2743200" lvl="6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7pPr>
    <a:lvl8pPr marL="3200400" lvl="7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8pPr>
    <a:lvl9pPr marL="3657600" lvl="8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D5E"/>
    <a:srgbClr val="602314"/>
    <a:srgbClr val="FFC400"/>
    <a:srgbClr val="FCC000"/>
    <a:srgbClr val="E4B957"/>
    <a:srgbClr val="339DBB"/>
    <a:srgbClr val="1C9493"/>
    <a:srgbClr val="55C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/>
    <p:restoredTop sz="94660"/>
  </p:normalViewPr>
  <p:slideViewPr>
    <p:cSldViewPr snapToGrid="0">
      <p:cViewPr varScale="1">
        <p:scale>
          <a:sx n="84" d="100"/>
          <a:sy n="84" d="100"/>
        </p:scale>
        <p:origin x="9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53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5800" marR="0" lvl="2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28700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4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7E8FEA-3AC9-4DE1-B0CA-FA2A2FC791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17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58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789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222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5588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24C8F7-A70A-426E-995D-C2C85B841D3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x-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A24C8F7-A70A-426E-995D-C2C85B841D3E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6B84D56-7FB2-49C7-9683-8F9A92A4F72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2000">
    <p:push dir="u"/>
  </p:transition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7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image" Target="../media/image5.png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image" Target="../media/image5.png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6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6.xml"/><Relationship Id="rId11" Type="http://schemas.openxmlformats.org/officeDocument/2006/relationships/image" Target="../media/image5.png"/><Relationship Id="rId10" Type="http://schemas.openxmlformats.org/officeDocument/2006/relationships/tags" Target="../tags/tag35.xml"/><Relationship Id="rId1" Type="http://schemas.openxmlformats.org/officeDocument/2006/relationships/tags" Target="../tags/tag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9" Type="http://schemas.openxmlformats.org/officeDocument/2006/relationships/notesSlide" Target="../notesSlides/notesSlide21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52.xml"/><Relationship Id="rId16" Type="http://schemas.openxmlformats.org/officeDocument/2006/relationships/image" Target="../media/image5.png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16.emf"/><Relationship Id="rId1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D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4462" y="-220662"/>
            <a:ext cx="9632950" cy="356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639763" y="3479800"/>
            <a:ext cx="7864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复古民族风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自我介绍ppt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48050" y="4454525"/>
            <a:ext cx="2247900" cy="300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您的公司名称写在这里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Timeless">
            <a:hlinkClick r:id="" action="ppaction://media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5" y="-931862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9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035300" y="-646112"/>
            <a:ext cx="6070600" cy="6235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2450" y="-2225675"/>
            <a:ext cx="4332288" cy="44513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2544763" y="120650"/>
            <a:ext cx="1724025" cy="1046163"/>
            <a:chOff x="2544551" y="120995"/>
            <a:chExt cx="1724941" cy="1046441"/>
          </a:xfrm>
        </p:grpSpPr>
        <p:sp>
          <p:nvSpPr>
            <p:cNvPr id="8209" name="文本框 3"/>
            <p:cNvSpPr txBox="1"/>
            <p:nvPr/>
          </p:nvSpPr>
          <p:spPr>
            <a:xfrm>
              <a:off x="2836166" y="120995"/>
              <a:ext cx="124082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600" dirty="0">
                  <a:solidFill>
                    <a:schemeClr val="accent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目录</a:t>
              </a:r>
              <a:endParaRPr lang="zh-CN" altLang="en-US" sz="3600" dirty="0">
                <a:solidFill>
                  <a:schemeClr val="accent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210" name="文本框 4"/>
            <p:cNvSpPr txBox="1"/>
            <p:nvPr/>
          </p:nvSpPr>
          <p:spPr>
            <a:xfrm>
              <a:off x="2544551" y="767326"/>
              <a:ext cx="172494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000" dirty="0">
                  <a:solidFill>
                    <a:schemeClr val="accent1"/>
                  </a:solidFill>
                  <a:latin typeface="Arial" panose="020B0604020202020204" pitchFamily="34" charset="0"/>
                  <a:ea typeface="DFGothic-EB" pitchFamily="1" charset="-128"/>
                </a:rPr>
                <a:t>CONTENTS</a:t>
              </a:r>
              <a:endPara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DFGothic-EB" pitchFamily="1" charset="-128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97288" y="1882775"/>
            <a:ext cx="644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 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413250" y="1914525"/>
            <a:ext cx="0" cy="431800"/>
          </a:xfrm>
          <a:prstGeom prst="line">
            <a:avLst/>
          </a:prstGeom>
          <a:ln>
            <a:solidFill>
              <a:srgbClr val="6023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519613" y="1893888"/>
            <a:ext cx="338613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97288" y="2616200"/>
            <a:ext cx="644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 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413250" y="2647950"/>
            <a:ext cx="0" cy="431800"/>
          </a:xfrm>
          <a:prstGeom prst="line">
            <a:avLst/>
          </a:prstGeom>
          <a:ln>
            <a:solidFill>
              <a:srgbClr val="6023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19613" y="2625725"/>
            <a:ext cx="338613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97288" y="3357563"/>
            <a:ext cx="644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 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413250" y="3390900"/>
            <a:ext cx="0" cy="431800"/>
          </a:xfrm>
          <a:prstGeom prst="line">
            <a:avLst/>
          </a:prstGeom>
          <a:ln>
            <a:solidFill>
              <a:srgbClr val="6023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519613" y="3368675"/>
            <a:ext cx="3386137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97288" y="4100513"/>
            <a:ext cx="644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413250" y="4132263"/>
            <a:ext cx="0" cy="431800"/>
          </a:xfrm>
          <a:prstGeom prst="line">
            <a:avLst/>
          </a:prstGeom>
          <a:ln>
            <a:solidFill>
              <a:srgbClr val="6023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519613" y="4110038"/>
            <a:ext cx="338613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-25400"/>
            <a:ext cx="5029200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1749425"/>
            <a:ext cx="9144000" cy="1644650"/>
          </a:xfrm>
          <a:prstGeom prst="rect">
            <a:avLst/>
          </a:prstGeom>
          <a:solidFill>
            <a:srgbClr val="F2CD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50"/>
          <p:cNvSpPr txBox="1"/>
          <p:nvPr/>
        </p:nvSpPr>
        <p:spPr bwMode="auto">
          <a:xfrm>
            <a:off x="2179638" y="1797050"/>
            <a:ext cx="5227638" cy="92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请输入第一章节标题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9638" y="2686050"/>
            <a:ext cx="5227638" cy="439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3113" y="2644775"/>
            <a:ext cx="1958975" cy="1871663"/>
            <a:chOff x="3065829" y="2668267"/>
            <a:chExt cx="1872107" cy="1761728"/>
          </a:xfrm>
        </p:grpSpPr>
        <p:sp>
          <p:nvSpPr>
            <p:cNvPr id="3" name="椭圆 2"/>
            <p:cNvSpPr/>
            <p:nvPr/>
          </p:nvSpPr>
          <p:spPr>
            <a:xfrm>
              <a:off x="3115072" y="2668267"/>
              <a:ext cx="1761728" cy="176172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442509" y="276113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439209" y="276113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65829" y="349265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818429" y="349265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442509" y="422417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209" y="4201315"/>
              <a:ext cx="119507" cy="11950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312" name="组合 9"/>
            <p:cNvGrpSpPr/>
            <p:nvPr/>
          </p:nvGrpSpPr>
          <p:grpSpPr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4008329" y="2956142"/>
                <a:ext cx="425885" cy="588724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995803" y="3544866"/>
                <a:ext cx="739035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594970" y="2943616"/>
                <a:ext cx="413359" cy="588724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269293" y="3557392"/>
                <a:ext cx="72651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3582444" y="3569918"/>
                <a:ext cx="425885" cy="576197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4020855" y="3569918"/>
                <a:ext cx="388307" cy="576197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27088" y="935038"/>
            <a:ext cx="7496175" cy="1747837"/>
            <a:chOff x="2954339" y="1279908"/>
            <a:chExt cx="7162269" cy="1646194"/>
          </a:xfrm>
        </p:grpSpPr>
        <p:sp>
          <p:nvSpPr>
            <p:cNvPr id="12303" name="矩形 17"/>
            <p:cNvSpPr/>
            <p:nvPr/>
          </p:nvSpPr>
          <p:spPr>
            <a:xfrm>
              <a:off x="2954339" y="1694800"/>
              <a:ext cx="7162269" cy="12313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eaLnBrk="1" hangingPunct="1">
                <a:lnSpc>
                  <a:spcPct val="130000"/>
                </a:lnSpc>
              </a:pPr>
              <a:endPara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963100" y="1279908"/>
              <a:ext cx="838176" cy="2824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97300" y="3082925"/>
            <a:ext cx="979488" cy="993775"/>
            <a:chOff x="3254772" y="2872916"/>
            <a:chExt cx="936104" cy="936104"/>
          </a:xfrm>
        </p:grpSpPr>
        <p:sp>
          <p:nvSpPr>
            <p:cNvPr id="21" name="椭圆 20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302" name="矩形 21"/>
            <p:cNvSpPr/>
            <p:nvPr/>
          </p:nvSpPr>
          <p:spPr>
            <a:xfrm>
              <a:off x="3469765" y="3187079"/>
              <a:ext cx="599223" cy="30421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78463" y="3070225"/>
            <a:ext cx="2079625" cy="1214438"/>
            <a:chOff x="789157" y="3505487"/>
            <a:chExt cx="1985951" cy="1142552"/>
          </a:xfrm>
        </p:grpSpPr>
        <p:sp>
          <p:nvSpPr>
            <p:cNvPr id="24" name="TextBox 23"/>
            <p:cNvSpPr txBox="1"/>
            <p:nvPr/>
          </p:nvSpPr>
          <p:spPr>
            <a:xfrm>
              <a:off x="789157" y="3505487"/>
              <a:ext cx="1058750" cy="347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2496" y="3800585"/>
              <a:ext cx="1962612" cy="8474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4088" y="3081338"/>
            <a:ext cx="2054225" cy="1209675"/>
            <a:chOff x="812496" y="3514973"/>
            <a:chExt cx="1962612" cy="1139022"/>
          </a:xfrm>
        </p:grpSpPr>
        <p:sp>
          <p:nvSpPr>
            <p:cNvPr id="27" name="TextBox 26"/>
            <p:cNvSpPr txBox="1"/>
            <p:nvPr/>
          </p:nvSpPr>
          <p:spPr>
            <a:xfrm>
              <a:off x="864408" y="3514973"/>
              <a:ext cx="1058750" cy="34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12496" y="3800585"/>
              <a:ext cx="1962612" cy="853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ts val="21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文本框 39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/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65000"/>
            </a:schemeClr>
          </a:solidFill>
        </p:grpSpPr>
        <p:sp>
          <p:nvSpPr>
            <p:cNvPr id="391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2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3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4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5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6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7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8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0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1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2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3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4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5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6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0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2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3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4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5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6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7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8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0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1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2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13" y="3124200"/>
            <a:ext cx="3643313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850" y="2386013"/>
            <a:ext cx="2571750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850" y="3671888"/>
            <a:ext cx="2571750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6925" y="1317625"/>
            <a:ext cx="1685925" cy="823913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G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uang Dong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x-none" sz="8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sp>
        <p:nvSpPr>
          <p:cNvPr id="60" name="广东"/>
          <p:cNvSpPr/>
          <p:nvPr/>
        </p:nvSpPr>
        <p:spPr bwMode="auto">
          <a:xfrm>
            <a:off x="5995988" y="1411288"/>
            <a:ext cx="903288" cy="71437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四川"/>
          <p:cNvSpPr/>
          <p:nvPr/>
        </p:nvSpPr>
        <p:spPr bwMode="auto">
          <a:xfrm>
            <a:off x="6070600" y="2655888"/>
            <a:ext cx="982663" cy="862013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浙江"/>
          <p:cNvSpPr/>
          <p:nvPr/>
        </p:nvSpPr>
        <p:spPr bwMode="auto">
          <a:xfrm>
            <a:off x="6091238" y="3851275"/>
            <a:ext cx="855663" cy="992188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025" y="2697163"/>
            <a:ext cx="1685925" cy="823912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 Chuan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025" y="3881438"/>
            <a:ext cx="1685925" cy="823912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Z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he Jiang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" name="文本框 54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92" y="1236633"/>
            <a:ext cx="6329496" cy="3448048"/>
            <a:chOff x="815256" y="742950"/>
            <a:chExt cx="6726508" cy="3688771"/>
          </a:xfrm>
          <a:solidFill>
            <a:schemeClr val="bg1">
              <a:lumMod val="75000"/>
            </a:schemeClr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6" name="Freeform 68"/>
            <p:cNvSpPr/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8" name="Freeform 80"/>
            <p:cNvSpPr/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1" name="Freeform 83"/>
            <p:cNvSpPr/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2" name="Freeform 84"/>
            <p:cNvSpPr/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3" name="Freeform 85"/>
            <p:cNvSpPr/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4" name="Freeform 86"/>
            <p:cNvSpPr/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5" name="Freeform 87"/>
            <p:cNvSpPr/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6" name="Freeform 88"/>
            <p:cNvSpPr/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7" name="Freeform 89"/>
            <p:cNvSpPr/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8" name="Freeform 90"/>
            <p:cNvSpPr/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89" name="Freeform 91"/>
            <p:cNvSpPr/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1" name="Freeform 93"/>
            <p:cNvSpPr/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6" name="Freeform 98"/>
            <p:cNvSpPr/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7" name="Freeform 99"/>
            <p:cNvSpPr/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8" name="Freeform 100"/>
            <p:cNvSpPr/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99" name="Freeform 101"/>
            <p:cNvSpPr/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0" name="Freeform 102"/>
            <p:cNvSpPr/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1" name="Freeform 103"/>
            <p:cNvSpPr/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2" name="Freeform 104"/>
            <p:cNvSpPr/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3" name="Freeform 105"/>
            <p:cNvSpPr/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4" name="Freeform 106"/>
            <p:cNvSpPr/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8" name="Freeform 110"/>
            <p:cNvSpPr/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0" name="Freeform 112"/>
            <p:cNvSpPr/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1" name="Freeform 113"/>
            <p:cNvSpPr/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2" name="Freeform 114"/>
            <p:cNvSpPr/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3" name="Freeform 115"/>
            <p:cNvSpPr/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4" name="Freeform 116"/>
            <p:cNvSpPr/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5" name="Freeform 117"/>
            <p:cNvSpPr/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6" name="Freeform 118"/>
            <p:cNvSpPr/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7" name="Freeform 119"/>
            <p:cNvSpPr/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8" name="Freeform 120"/>
            <p:cNvSpPr/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19" name="Freeform 121"/>
            <p:cNvSpPr/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1" name="Freeform 123"/>
            <p:cNvSpPr/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2" name="Freeform 124"/>
            <p:cNvSpPr/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3" name="Freeform 125"/>
            <p:cNvSpPr/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4" name="Freeform 126"/>
            <p:cNvSpPr/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5" name="Freeform 127"/>
            <p:cNvSpPr/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7" name="Freeform 129"/>
            <p:cNvSpPr/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8" name="Freeform 130"/>
            <p:cNvSpPr/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29" name="Freeform 131"/>
            <p:cNvSpPr/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0" name="Freeform 132"/>
            <p:cNvSpPr/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1" name="Freeform 133"/>
            <p:cNvSpPr/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2" name="Freeform 134"/>
            <p:cNvSpPr/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3" name="Freeform 135"/>
            <p:cNvSpPr/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4" name="Freeform 136"/>
            <p:cNvSpPr/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5" name="Freeform 137"/>
            <p:cNvSpPr/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6" name="Freeform 138"/>
            <p:cNvSpPr/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7" name="Freeform 139"/>
            <p:cNvSpPr/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8" name="Freeform 140"/>
            <p:cNvSpPr/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39" name="Freeform 141"/>
            <p:cNvSpPr/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0" name="Freeform 142"/>
            <p:cNvSpPr/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1" name="Freeform 143"/>
            <p:cNvSpPr/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2" name="Freeform 144"/>
            <p:cNvSpPr/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3" name="Freeform 145"/>
            <p:cNvSpPr/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4" name="Freeform 146"/>
            <p:cNvSpPr/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5" name="Freeform 147"/>
            <p:cNvSpPr/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6" name="Freeform 148"/>
            <p:cNvSpPr/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8" name="Freeform 150"/>
            <p:cNvSpPr/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49" name="Freeform 151"/>
            <p:cNvSpPr/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1" name="Freeform 153"/>
            <p:cNvSpPr/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2" name="Freeform 164"/>
            <p:cNvSpPr/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6" name="Freeform 169"/>
            <p:cNvSpPr/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7" name="Freeform 170"/>
            <p:cNvSpPr/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8" name="Freeform 171"/>
            <p:cNvSpPr/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9" name="Freeform 172"/>
            <p:cNvSpPr/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0" name="Freeform 173"/>
            <p:cNvSpPr/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1" name="Freeform 174"/>
            <p:cNvSpPr/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2" name="Freeform 175"/>
            <p:cNvSpPr/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6" name="Freeform 179"/>
            <p:cNvSpPr/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7" name="Freeform 180"/>
            <p:cNvSpPr/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79" name="Freeform 182"/>
            <p:cNvSpPr/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1" name="Freeform 184"/>
            <p:cNvSpPr/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2" name="Freeform 185"/>
            <p:cNvSpPr/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3" name="Freeform 186"/>
            <p:cNvSpPr/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4" name="Freeform 187"/>
            <p:cNvSpPr/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89" name="Freeform 192"/>
            <p:cNvSpPr/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1" name="Freeform 194"/>
            <p:cNvSpPr/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6548438" y="1885950"/>
            <a:ext cx="2436812" cy="808038"/>
            <a:chOff x="5815013" y="1408485"/>
            <a:chExt cx="2435886" cy="807913"/>
          </a:xfrm>
        </p:grpSpPr>
        <p:cxnSp>
          <p:nvCxnSpPr>
            <p:cNvPr id="262" name="Straight Connector 21"/>
            <p:cNvCxnSpPr/>
            <p:nvPr/>
          </p:nvCxnSpPr>
          <p:spPr>
            <a:xfrm flipV="1">
              <a:off x="5815013" y="1628775"/>
              <a:ext cx="214867" cy="342900"/>
            </a:xfrm>
            <a:prstGeom prst="line">
              <a:avLst/>
            </a:prstGeom>
            <a:ln w="9525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2"/>
            <p:cNvCxnSpPr/>
            <p:nvPr/>
          </p:nvCxnSpPr>
          <p:spPr>
            <a:xfrm>
              <a:off x="6029879" y="1628775"/>
              <a:ext cx="642938" cy="0"/>
            </a:xfrm>
            <a:prstGeom prst="line">
              <a:avLst/>
            </a:prstGeom>
            <a:ln w="95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Rectangle 23"/>
            <p:cNvSpPr/>
            <p:nvPr/>
          </p:nvSpPr>
          <p:spPr>
            <a:xfrm>
              <a:off x="6662068" y="1408485"/>
              <a:ext cx="1588831" cy="80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1087755" eaLnBrk="1" hangingPunct="1"/>
              <a:r>
                <a:rPr lang="zh-CN" altLang="en-US" sz="1000" b="1" dirty="0">
                  <a:solidFill>
                    <a:srgbClr val="262626"/>
                  </a:solidFill>
                  <a:latin typeface="华文细黑" panose="02010600040101010101" pitchFamily="2" charset="-122"/>
                  <a:ea typeface="Arial" panose="020B0604020202020204" pitchFamily="34" charset="0"/>
                </a:rPr>
                <a:t>添加标题</a:t>
              </a:r>
              <a:endParaRPr lang="en-US" altLang="zh-CN" sz="1000" b="1" dirty="0">
                <a:solidFill>
                  <a:srgbClr val="262626"/>
                </a:solidFill>
                <a:latin typeface="华文细黑" panose="02010600040101010101" pitchFamily="2" charset="-122"/>
                <a:ea typeface="Arial" panose="020B0604020202020204" pitchFamily="34" charset="0"/>
              </a:endParaRPr>
            </a:p>
            <a:p>
              <a:pPr lvl="0" defTabSz="1087755" eaLnBrk="1" hangingPunct="1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</a:t>
              </a:r>
              <a:endParaRPr lang="id-ID" altLang="zh-CN" sz="800" dirty="0">
                <a:solidFill>
                  <a:srgbClr val="262626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297" name="组合 296"/>
          <p:cNvGrpSpPr/>
          <p:nvPr/>
        </p:nvGrpSpPr>
        <p:grpSpPr>
          <a:xfrm>
            <a:off x="0" y="2500313"/>
            <a:ext cx="2398713" cy="808037"/>
            <a:chOff x="0" y="2362744"/>
            <a:chExt cx="2398992" cy="807913"/>
          </a:xfrm>
        </p:grpSpPr>
        <p:grpSp>
          <p:nvGrpSpPr>
            <p:cNvPr id="16413" name="组合 273"/>
            <p:cNvGrpSpPr/>
            <p:nvPr/>
          </p:nvGrpSpPr>
          <p:grpSpPr>
            <a:xfrm>
              <a:off x="1456017" y="2382954"/>
              <a:ext cx="942975" cy="210623"/>
              <a:chOff x="1988553" y="2061090"/>
              <a:chExt cx="942975" cy="210623"/>
            </a:xfrm>
          </p:grpSpPr>
          <p:cxnSp>
            <p:nvCxnSpPr>
              <p:cNvPr id="268" name="Straight Connector 27"/>
              <p:cNvCxnSpPr/>
              <p:nvPr/>
            </p:nvCxnSpPr>
            <p:spPr>
              <a:xfrm flipH="1">
                <a:off x="2717215" y="2061090"/>
                <a:ext cx="214313" cy="210623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8"/>
              <p:cNvCxnSpPr/>
              <p:nvPr/>
            </p:nvCxnSpPr>
            <p:spPr>
              <a:xfrm flipH="1">
                <a:off x="1988553" y="2271713"/>
                <a:ext cx="728663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0" name="Rectangle 29"/>
            <p:cNvSpPr/>
            <p:nvPr/>
          </p:nvSpPr>
          <p:spPr>
            <a:xfrm>
              <a:off x="0" y="2362744"/>
              <a:ext cx="1359593" cy="80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1087755" eaLnBrk="1" hangingPunct="1"/>
              <a:r>
                <a:rPr lang="zh-CN" altLang="en-US" sz="1000" b="1" dirty="0">
                  <a:solidFill>
                    <a:srgbClr val="262626"/>
                  </a:solidFill>
                  <a:latin typeface="华文细黑" panose="02010600040101010101" pitchFamily="2" charset="-122"/>
                  <a:ea typeface="Arial" panose="020B0604020202020204" pitchFamily="34" charset="0"/>
                </a:rPr>
                <a:t>添加标题</a:t>
              </a:r>
              <a:endParaRPr lang="en-US" altLang="zh-CN" sz="1000" b="1" dirty="0">
                <a:solidFill>
                  <a:srgbClr val="262626"/>
                </a:solidFill>
                <a:latin typeface="华文细黑" panose="02010600040101010101" pitchFamily="2" charset="-122"/>
                <a:ea typeface="Arial" panose="020B0604020202020204" pitchFamily="34" charset="0"/>
              </a:endParaRPr>
            </a:p>
            <a:p>
              <a:pPr lvl="0" algn="r" defTabSz="1087755" eaLnBrk="1" hangingPunct="1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</a:t>
              </a:r>
              <a:endParaRPr lang="id-ID" altLang="zh-CN" sz="800" dirty="0">
                <a:solidFill>
                  <a:srgbClr val="262626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2270125" y="2008188"/>
            <a:ext cx="468313" cy="446087"/>
            <a:chOff x="3245416" y="680837"/>
            <a:chExt cx="469486" cy="445917"/>
          </a:xfrm>
        </p:grpSpPr>
        <p:sp>
          <p:nvSpPr>
            <p:cNvPr id="271" name="椭圆 270"/>
            <p:cNvSpPr/>
            <p:nvPr/>
          </p:nvSpPr>
          <p:spPr>
            <a:xfrm>
              <a:off x="3255412" y="680837"/>
              <a:ext cx="445917" cy="44591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412" name="文本框 271"/>
            <p:cNvSpPr txBox="1"/>
            <p:nvPr/>
          </p:nvSpPr>
          <p:spPr>
            <a:xfrm>
              <a:off x="3245416" y="783353"/>
              <a:ext cx="469486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rPr>
                <a:t>60%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338138" y="4008438"/>
            <a:ext cx="2679700" cy="808037"/>
            <a:chOff x="338903" y="3870462"/>
            <a:chExt cx="2678377" cy="807913"/>
          </a:xfrm>
        </p:grpSpPr>
        <p:grpSp>
          <p:nvGrpSpPr>
            <p:cNvPr id="16407" name="组合 276"/>
            <p:cNvGrpSpPr/>
            <p:nvPr/>
          </p:nvGrpSpPr>
          <p:grpSpPr>
            <a:xfrm>
              <a:off x="2074305" y="3890672"/>
              <a:ext cx="942975" cy="210623"/>
              <a:chOff x="1988553" y="2061090"/>
              <a:chExt cx="942975" cy="210623"/>
            </a:xfrm>
          </p:grpSpPr>
          <p:cxnSp>
            <p:nvCxnSpPr>
              <p:cNvPr id="282" name="Straight Connector 27"/>
              <p:cNvCxnSpPr/>
              <p:nvPr/>
            </p:nvCxnSpPr>
            <p:spPr>
              <a:xfrm flipH="1">
                <a:off x="2717215" y="2061090"/>
                <a:ext cx="214313" cy="210623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"/>
              <p:cNvCxnSpPr/>
              <p:nvPr/>
            </p:nvCxnSpPr>
            <p:spPr>
              <a:xfrm flipH="1">
                <a:off x="1988553" y="2271713"/>
                <a:ext cx="728663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8" name="Rectangle 29"/>
            <p:cNvSpPr/>
            <p:nvPr/>
          </p:nvSpPr>
          <p:spPr>
            <a:xfrm>
              <a:off x="338903" y="3870462"/>
              <a:ext cx="1638978" cy="807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1087755" eaLnBrk="1" hangingPunct="1"/>
              <a:r>
                <a:rPr lang="zh-CN" altLang="en-US" sz="1000" b="1" dirty="0">
                  <a:solidFill>
                    <a:srgbClr val="262626"/>
                  </a:solidFill>
                  <a:latin typeface="华文细黑" panose="02010600040101010101" pitchFamily="2" charset="-122"/>
                  <a:ea typeface="Arial" panose="020B0604020202020204" pitchFamily="34" charset="0"/>
                </a:rPr>
                <a:t>添加标题</a:t>
              </a:r>
              <a:endParaRPr lang="en-US" altLang="zh-CN" sz="1000" b="1" dirty="0">
                <a:solidFill>
                  <a:srgbClr val="262626"/>
                </a:solidFill>
                <a:latin typeface="华文细黑" panose="02010600040101010101" pitchFamily="2" charset="-122"/>
                <a:ea typeface="Arial" panose="020B0604020202020204" pitchFamily="34" charset="0"/>
              </a:endParaRPr>
            </a:p>
            <a:p>
              <a:pPr lvl="0" algn="r" defTabSz="1087755" eaLnBrk="1" hangingPunct="1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</a:t>
              </a:r>
              <a:endParaRPr lang="id-ID" altLang="zh-CN" sz="800" dirty="0">
                <a:solidFill>
                  <a:srgbClr val="262626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>
            <a:off x="2887663" y="3514725"/>
            <a:ext cx="469900" cy="446088"/>
            <a:chOff x="3245416" y="680837"/>
            <a:chExt cx="469486" cy="445917"/>
          </a:xfrm>
        </p:grpSpPr>
        <p:sp>
          <p:nvSpPr>
            <p:cNvPr id="280" name="椭圆 279"/>
            <p:cNvSpPr/>
            <p:nvPr/>
          </p:nvSpPr>
          <p:spPr>
            <a:xfrm>
              <a:off x="3255412" y="680837"/>
              <a:ext cx="445917" cy="44591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406" name="文本框 280"/>
            <p:cNvSpPr txBox="1"/>
            <p:nvPr/>
          </p:nvSpPr>
          <p:spPr>
            <a:xfrm>
              <a:off x="3245416" y="783353"/>
              <a:ext cx="469486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rPr>
                <a:t>80%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6175375" y="2505075"/>
            <a:ext cx="468313" cy="446088"/>
            <a:chOff x="4446422" y="3918124"/>
            <a:chExt cx="469486" cy="445917"/>
          </a:xfrm>
        </p:grpSpPr>
        <p:sp>
          <p:nvSpPr>
            <p:cNvPr id="285" name="椭圆 284"/>
            <p:cNvSpPr/>
            <p:nvPr/>
          </p:nvSpPr>
          <p:spPr>
            <a:xfrm>
              <a:off x="4464583" y="3918124"/>
              <a:ext cx="445917" cy="44591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404" name="文本框 285"/>
            <p:cNvSpPr txBox="1"/>
            <p:nvPr/>
          </p:nvSpPr>
          <p:spPr>
            <a:xfrm>
              <a:off x="4446422" y="4020660"/>
              <a:ext cx="469486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rPr>
                <a:t>90%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>
            <a:off x="4946650" y="4024313"/>
            <a:ext cx="2179638" cy="1076325"/>
            <a:chOff x="4947016" y="3886853"/>
            <a:chExt cx="2179879" cy="1075519"/>
          </a:xfrm>
        </p:grpSpPr>
        <p:grpSp>
          <p:nvGrpSpPr>
            <p:cNvPr id="16399" name="组合 295"/>
            <p:cNvGrpSpPr/>
            <p:nvPr/>
          </p:nvGrpSpPr>
          <p:grpSpPr>
            <a:xfrm flipV="1">
              <a:off x="4947016" y="3886853"/>
              <a:ext cx="857804" cy="342900"/>
              <a:chOff x="4912537" y="3006108"/>
              <a:chExt cx="857804" cy="342900"/>
            </a:xfrm>
          </p:grpSpPr>
          <p:cxnSp>
            <p:nvCxnSpPr>
              <p:cNvPr id="290" name="Straight Connector 21"/>
              <p:cNvCxnSpPr/>
              <p:nvPr/>
            </p:nvCxnSpPr>
            <p:spPr>
              <a:xfrm flipV="1">
                <a:off x="4912537" y="3006108"/>
                <a:ext cx="214867" cy="342900"/>
              </a:xfrm>
              <a:prstGeom prst="line">
                <a:avLst/>
              </a:prstGeom>
              <a:ln w="9525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2"/>
              <p:cNvCxnSpPr/>
              <p:nvPr/>
            </p:nvCxnSpPr>
            <p:spPr>
              <a:xfrm>
                <a:off x="5127403" y="3006108"/>
                <a:ext cx="642938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2" name="Rectangle 23"/>
            <p:cNvSpPr/>
            <p:nvPr/>
          </p:nvSpPr>
          <p:spPr>
            <a:xfrm>
              <a:off x="5477932" y="4339124"/>
              <a:ext cx="1648963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1087755" eaLnBrk="1" hangingPunct="1"/>
              <a:r>
                <a:rPr lang="zh-CN" altLang="en-US" sz="1000" b="1" dirty="0">
                  <a:solidFill>
                    <a:srgbClr val="262626"/>
                  </a:solidFill>
                  <a:latin typeface="华文细黑" panose="02010600040101010101" pitchFamily="2" charset="-122"/>
                  <a:ea typeface="Arial" panose="020B0604020202020204" pitchFamily="34" charset="0"/>
                </a:rPr>
                <a:t>添加标题</a:t>
              </a:r>
              <a:endParaRPr lang="en-US" altLang="zh-CN" sz="1000" b="1" dirty="0">
                <a:solidFill>
                  <a:srgbClr val="262626"/>
                </a:solidFill>
                <a:latin typeface="华文细黑" panose="02010600040101010101" pitchFamily="2" charset="-122"/>
                <a:ea typeface="Arial" panose="020B0604020202020204" pitchFamily="34" charset="0"/>
              </a:endParaRPr>
            </a:p>
            <a:p>
              <a:pPr lvl="0" defTabSz="1087755" eaLnBrk="1" hangingPunct="1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</a:t>
              </a:r>
              <a:endParaRPr lang="id-ID" altLang="zh-CN" sz="800" dirty="0">
                <a:solidFill>
                  <a:srgbClr val="262626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4538663" y="3543300"/>
            <a:ext cx="469900" cy="446088"/>
            <a:chOff x="4446422" y="3918124"/>
            <a:chExt cx="469486" cy="445917"/>
          </a:xfrm>
        </p:grpSpPr>
        <p:sp>
          <p:nvSpPr>
            <p:cNvPr id="294" name="椭圆 293"/>
            <p:cNvSpPr/>
            <p:nvPr/>
          </p:nvSpPr>
          <p:spPr>
            <a:xfrm>
              <a:off x="4464583" y="3918124"/>
              <a:ext cx="445917" cy="44591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16398" name="文本框 294"/>
            <p:cNvSpPr txBox="1"/>
            <p:nvPr/>
          </p:nvSpPr>
          <p:spPr>
            <a:xfrm>
              <a:off x="4446422" y="4020660"/>
              <a:ext cx="469486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rPr>
                <a:t>40%</a:t>
              </a:r>
              <a:endParaRPr lang="zh-CN" altLang="en-US" sz="11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04" name="图片 3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5" name="文本框 304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 rot="21439215">
            <a:off x="2649538" y="3735388"/>
            <a:ext cx="844550" cy="854075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MH_Other_2"/>
          <p:cNvCxnSpPr/>
          <p:nvPr>
            <p:custDataLst>
              <p:tags r:id="rId2"/>
            </p:custDataLst>
          </p:nvPr>
        </p:nvCxnSpPr>
        <p:spPr>
          <a:xfrm>
            <a:off x="3513138" y="3962400"/>
            <a:ext cx="1014413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Other_3"/>
          <p:cNvSpPr/>
          <p:nvPr>
            <p:custDataLst>
              <p:tags r:id="rId3"/>
            </p:custDataLst>
          </p:nvPr>
        </p:nvSpPr>
        <p:spPr>
          <a:xfrm rot="21439215">
            <a:off x="2846388" y="2900363"/>
            <a:ext cx="844550" cy="852488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MH_Other_4"/>
          <p:cNvCxnSpPr/>
          <p:nvPr>
            <p:custDataLst>
              <p:tags r:id="rId4"/>
            </p:custDataLst>
          </p:nvPr>
        </p:nvCxnSpPr>
        <p:spPr>
          <a:xfrm>
            <a:off x="3689350" y="3095625"/>
            <a:ext cx="1014413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_5"/>
          <p:cNvSpPr/>
          <p:nvPr>
            <p:custDataLst>
              <p:tags r:id="rId5"/>
            </p:custDataLst>
          </p:nvPr>
        </p:nvSpPr>
        <p:spPr>
          <a:xfrm rot="21439215">
            <a:off x="2538413" y="2071688"/>
            <a:ext cx="844550" cy="854075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MH_Other_6"/>
          <p:cNvCxnSpPr/>
          <p:nvPr>
            <p:custDataLst>
              <p:tags r:id="rId6"/>
            </p:custDataLst>
          </p:nvPr>
        </p:nvCxnSpPr>
        <p:spPr>
          <a:xfrm>
            <a:off x="3373438" y="2251075"/>
            <a:ext cx="1014413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H_Other_7"/>
          <p:cNvSpPr/>
          <p:nvPr>
            <p:custDataLst>
              <p:tags r:id="rId7"/>
            </p:custDataLst>
          </p:nvPr>
        </p:nvSpPr>
        <p:spPr>
          <a:xfrm rot="21116664">
            <a:off x="2259013" y="1231900"/>
            <a:ext cx="844550" cy="854075"/>
          </a:xfrm>
          <a:prstGeom prst="roundRect">
            <a:avLst>
              <a:gd name="adj" fmla="val 18567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1" name="MH_Other_8"/>
          <p:cNvCxnSpPr/>
          <p:nvPr>
            <p:custDataLst>
              <p:tags r:id="rId8"/>
            </p:custDataLst>
          </p:nvPr>
        </p:nvCxnSpPr>
        <p:spPr>
          <a:xfrm>
            <a:off x="3067050" y="1323975"/>
            <a:ext cx="1014413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Other_9"/>
          <p:cNvSpPr/>
          <p:nvPr>
            <p:custDataLst>
              <p:tags r:id="rId9"/>
            </p:custDataLst>
          </p:nvPr>
        </p:nvSpPr>
        <p:spPr>
          <a:xfrm>
            <a:off x="1192213" y="1754188"/>
            <a:ext cx="1366838" cy="2811463"/>
          </a:xfrm>
          <a:custGeom>
            <a:avLst/>
            <a:gdLst>
              <a:gd name="connsiteX0" fmla="*/ 353236 w 1570676"/>
              <a:gd name="connsiteY0" fmla="*/ 0 h 3230989"/>
              <a:gd name="connsiteX1" fmla="*/ 704078 w 1570676"/>
              <a:gd name="connsiteY1" fmla="*/ 350842 h 3230989"/>
              <a:gd name="connsiteX2" fmla="*/ 696950 w 1570676"/>
              <a:gd name="connsiteY2" fmla="*/ 421549 h 3230989"/>
              <a:gd name="connsiteX3" fmla="*/ 693971 w 1570676"/>
              <a:gd name="connsiteY3" fmla="*/ 431148 h 3230989"/>
              <a:gd name="connsiteX4" fmla="*/ 1124583 w 1570676"/>
              <a:gd name="connsiteY4" fmla="*/ 115308 h 3230989"/>
              <a:gd name="connsiteX5" fmla="*/ 1182673 w 1570676"/>
              <a:gd name="connsiteY5" fmla="*/ 124239 h 3230989"/>
              <a:gd name="connsiteX6" fmla="*/ 1280987 w 1570676"/>
              <a:gd name="connsiteY6" fmla="*/ 258279 h 3230989"/>
              <a:gd name="connsiteX7" fmla="*/ 1272055 w 1570676"/>
              <a:gd name="connsiteY7" fmla="*/ 316369 h 3230989"/>
              <a:gd name="connsiteX8" fmla="*/ 737572 w 1570676"/>
              <a:gd name="connsiteY8" fmla="*/ 708396 h 3230989"/>
              <a:gd name="connsiteX9" fmla="*/ 1421618 w 1570676"/>
              <a:gd name="connsiteY9" fmla="*/ 295118 h 3230989"/>
              <a:gd name="connsiteX10" fmla="*/ 1478696 w 1570676"/>
              <a:gd name="connsiteY10" fmla="*/ 309203 h 3230989"/>
              <a:gd name="connsiteX11" fmla="*/ 1564680 w 1570676"/>
              <a:gd name="connsiteY11" fmla="*/ 451522 h 3230989"/>
              <a:gd name="connsiteX12" fmla="*/ 1550596 w 1570676"/>
              <a:gd name="connsiteY12" fmla="*/ 508600 h 3230989"/>
              <a:gd name="connsiteX13" fmla="*/ 625846 w 1570676"/>
              <a:gd name="connsiteY13" fmla="*/ 1067303 h 3230989"/>
              <a:gd name="connsiteX14" fmla="*/ 625846 w 1570676"/>
              <a:gd name="connsiteY14" fmla="*/ 1840572 h 3230989"/>
              <a:gd name="connsiteX15" fmla="*/ 621798 w 1570676"/>
              <a:gd name="connsiteY15" fmla="*/ 1860622 h 3230989"/>
              <a:gd name="connsiteX16" fmla="*/ 630588 w 1570676"/>
              <a:gd name="connsiteY16" fmla="*/ 1874274 h 3230989"/>
              <a:gd name="connsiteX17" fmla="*/ 719607 w 1570676"/>
              <a:gd name="connsiteY17" fmla="*/ 2101869 h 3230989"/>
              <a:gd name="connsiteX18" fmla="*/ 724451 w 1570676"/>
              <a:gd name="connsiteY18" fmla="*/ 2103875 h 3230989"/>
              <a:gd name="connsiteX19" fmla="*/ 738159 w 1570676"/>
              <a:gd name="connsiteY19" fmla="*/ 2136968 h 3230989"/>
              <a:gd name="connsiteX20" fmla="*/ 738159 w 1570676"/>
              <a:gd name="connsiteY20" fmla="*/ 3173493 h 3230989"/>
              <a:gd name="connsiteX21" fmla="*/ 691358 w 1570676"/>
              <a:gd name="connsiteY21" fmla="*/ 3220294 h 3230989"/>
              <a:gd name="connsiteX22" fmla="*/ 504158 w 1570676"/>
              <a:gd name="connsiteY22" fmla="*/ 3220294 h 3230989"/>
              <a:gd name="connsiteX23" fmla="*/ 457357 w 1570676"/>
              <a:gd name="connsiteY23" fmla="*/ 3173493 h 3230989"/>
              <a:gd name="connsiteX24" fmla="*/ 457357 w 1570676"/>
              <a:gd name="connsiteY24" fmla="*/ 2183074 h 3230989"/>
              <a:gd name="connsiteX25" fmla="*/ 375586 w 1570676"/>
              <a:gd name="connsiteY25" fmla="*/ 1974012 h 3230989"/>
              <a:gd name="connsiteX26" fmla="*/ 370477 w 1570676"/>
              <a:gd name="connsiteY26" fmla="*/ 1944882 h 3230989"/>
              <a:gd name="connsiteX27" fmla="*/ 280842 w 1570676"/>
              <a:gd name="connsiteY27" fmla="*/ 1944882 h 3230989"/>
              <a:gd name="connsiteX28" fmla="*/ 280842 w 1570676"/>
              <a:gd name="connsiteY28" fmla="*/ 3185353 h 3230989"/>
              <a:gd name="connsiteX29" fmla="*/ 235206 w 1570676"/>
              <a:gd name="connsiteY29" fmla="*/ 3230989 h 3230989"/>
              <a:gd name="connsiteX30" fmla="*/ 52665 w 1570676"/>
              <a:gd name="connsiteY30" fmla="*/ 3230989 h 3230989"/>
              <a:gd name="connsiteX31" fmla="*/ 7029 w 1570676"/>
              <a:gd name="connsiteY31" fmla="*/ 3185353 h 3230989"/>
              <a:gd name="connsiteX32" fmla="*/ 7029 w 1570676"/>
              <a:gd name="connsiteY32" fmla="*/ 1902195 h 3230989"/>
              <a:gd name="connsiteX33" fmla="*/ 10564 w 1570676"/>
              <a:gd name="connsiteY33" fmla="*/ 1884685 h 3230989"/>
              <a:gd name="connsiteX34" fmla="*/ 8197 w 1570676"/>
              <a:gd name="connsiteY34" fmla="*/ 1881174 h 3230989"/>
              <a:gd name="connsiteX35" fmla="*/ 0 w 1570676"/>
              <a:gd name="connsiteY35" fmla="*/ 1840572 h 3230989"/>
              <a:gd name="connsiteX36" fmla="*/ 0 w 1570676"/>
              <a:gd name="connsiteY36" fmla="*/ 836612 h 3230989"/>
              <a:gd name="connsiteX37" fmla="*/ 104310 w 1570676"/>
              <a:gd name="connsiteY37" fmla="*/ 732302 h 3230989"/>
              <a:gd name="connsiteX38" fmla="*/ 283381 w 1570676"/>
              <a:gd name="connsiteY38" fmla="*/ 732302 h 3230989"/>
              <a:gd name="connsiteX39" fmla="*/ 331193 w 1570676"/>
              <a:gd name="connsiteY39" fmla="*/ 697234 h 3230989"/>
              <a:gd name="connsiteX40" fmla="*/ 216672 w 1570676"/>
              <a:gd name="connsiteY40" fmla="*/ 674113 h 3230989"/>
              <a:gd name="connsiteX41" fmla="*/ 2394 w 1570676"/>
              <a:gd name="connsiteY41" fmla="*/ 350842 h 3230989"/>
              <a:gd name="connsiteX42" fmla="*/ 353236 w 1570676"/>
              <a:gd name="connsiteY42" fmla="*/ 0 h 323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70676" h="3230989">
                <a:moveTo>
                  <a:pt x="353236" y="0"/>
                </a:moveTo>
                <a:cubicBezTo>
                  <a:pt x="547001" y="0"/>
                  <a:pt x="704078" y="157077"/>
                  <a:pt x="704078" y="350842"/>
                </a:cubicBezTo>
                <a:cubicBezTo>
                  <a:pt x="704078" y="375063"/>
                  <a:pt x="701624" y="398710"/>
                  <a:pt x="696950" y="421549"/>
                </a:cubicBezTo>
                <a:lnTo>
                  <a:pt x="693971" y="431148"/>
                </a:lnTo>
                <a:lnTo>
                  <a:pt x="1124583" y="115308"/>
                </a:lnTo>
                <a:cubicBezTo>
                  <a:pt x="1143090" y="101733"/>
                  <a:pt x="1169099" y="105732"/>
                  <a:pt x="1182673" y="124239"/>
                </a:cubicBezTo>
                <a:lnTo>
                  <a:pt x="1280987" y="258279"/>
                </a:lnTo>
                <a:cubicBezTo>
                  <a:pt x="1294562" y="276786"/>
                  <a:pt x="1290563" y="302795"/>
                  <a:pt x="1272055" y="316369"/>
                </a:cubicBezTo>
                <a:lnTo>
                  <a:pt x="737572" y="708396"/>
                </a:lnTo>
                <a:lnTo>
                  <a:pt x="1421618" y="295118"/>
                </a:lnTo>
                <a:cubicBezTo>
                  <a:pt x="1441269" y="283246"/>
                  <a:pt x="1466824" y="289552"/>
                  <a:pt x="1478696" y="309203"/>
                </a:cubicBezTo>
                <a:lnTo>
                  <a:pt x="1564680" y="451522"/>
                </a:lnTo>
                <a:cubicBezTo>
                  <a:pt x="1576553" y="471173"/>
                  <a:pt x="1570247" y="496728"/>
                  <a:pt x="1550596" y="508600"/>
                </a:cubicBezTo>
                <a:lnTo>
                  <a:pt x="625846" y="1067303"/>
                </a:lnTo>
                <a:lnTo>
                  <a:pt x="625846" y="1840572"/>
                </a:lnTo>
                <a:lnTo>
                  <a:pt x="621798" y="1860622"/>
                </a:lnTo>
                <a:lnTo>
                  <a:pt x="630588" y="1874274"/>
                </a:lnTo>
                <a:lnTo>
                  <a:pt x="719607" y="2101869"/>
                </a:lnTo>
                <a:lnTo>
                  <a:pt x="724451" y="2103875"/>
                </a:lnTo>
                <a:cubicBezTo>
                  <a:pt x="732921" y="2112345"/>
                  <a:pt x="738159" y="2124045"/>
                  <a:pt x="738159" y="2136968"/>
                </a:cubicBezTo>
                <a:lnTo>
                  <a:pt x="738159" y="3173493"/>
                </a:lnTo>
                <a:cubicBezTo>
                  <a:pt x="738159" y="3199340"/>
                  <a:pt x="717205" y="3220294"/>
                  <a:pt x="691358" y="3220294"/>
                </a:cubicBezTo>
                <a:lnTo>
                  <a:pt x="504158" y="3220294"/>
                </a:lnTo>
                <a:cubicBezTo>
                  <a:pt x="478311" y="3220294"/>
                  <a:pt x="457357" y="3199340"/>
                  <a:pt x="457357" y="3173493"/>
                </a:cubicBezTo>
                <a:lnTo>
                  <a:pt x="457357" y="2183074"/>
                </a:lnTo>
                <a:lnTo>
                  <a:pt x="375586" y="1974012"/>
                </a:lnTo>
                <a:lnTo>
                  <a:pt x="370477" y="1944882"/>
                </a:lnTo>
                <a:lnTo>
                  <a:pt x="280842" y="1944882"/>
                </a:lnTo>
                <a:lnTo>
                  <a:pt x="280842" y="3185353"/>
                </a:lnTo>
                <a:cubicBezTo>
                  <a:pt x="280842" y="3210557"/>
                  <a:pt x="260410" y="3230989"/>
                  <a:pt x="235206" y="3230989"/>
                </a:cubicBezTo>
                <a:lnTo>
                  <a:pt x="52665" y="3230989"/>
                </a:lnTo>
                <a:cubicBezTo>
                  <a:pt x="27461" y="3230989"/>
                  <a:pt x="7029" y="3210557"/>
                  <a:pt x="7029" y="3185353"/>
                </a:cubicBezTo>
                <a:lnTo>
                  <a:pt x="7029" y="1902195"/>
                </a:lnTo>
                <a:lnTo>
                  <a:pt x="10564" y="1884685"/>
                </a:lnTo>
                <a:lnTo>
                  <a:pt x="8197" y="1881174"/>
                </a:lnTo>
                <a:cubicBezTo>
                  <a:pt x="2919" y="1868695"/>
                  <a:pt x="0" y="1854975"/>
                  <a:pt x="0" y="1840572"/>
                </a:cubicBezTo>
                <a:lnTo>
                  <a:pt x="0" y="836612"/>
                </a:lnTo>
                <a:cubicBezTo>
                  <a:pt x="0" y="779003"/>
                  <a:pt x="46701" y="732302"/>
                  <a:pt x="104310" y="732302"/>
                </a:cubicBezTo>
                <a:lnTo>
                  <a:pt x="283381" y="732302"/>
                </a:lnTo>
                <a:lnTo>
                  <a:pt x="331193" y="697234"/>
                </a:lnTo>
                <a:lnTo>
                  <a:pt x="216672" y="674113"/>
                </a:lnTo>
                <a:cubicBezTo>
                  <a:pt x="90750" y="620853"/>
                  <a:pt x="2394" y="496166"/>
                  <a:pt x="2394" y="350842"/>
                </a:cubicBezTo>
                <a:cubicBezTo>
                  <a:pt x="2394" y="157077"/>
                  <a:pt x="159471" y="0"/>
                  <a:pt x="353236" y="0"/>
                </a:cubicBezTo>
                <a:close/>
              </a:path>
            </a:pathLst>
          </a:cu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95763" y="1149350"/>
            <a:ext cx="3054350" cy="825500"/>
            <a:chOff x="4196012" y="1149217"/>
            <a:chExt cx="3054595" cy="826421"/>
          </a:xfrm>
        </p:grpSpPr>
        <p:sp>
          <p:nvSpPr>
            <p:cNvPr id="33" name="MH_Text_4"/>
            <p:cNvSpPr txBox="1"/>
            <p:nvPr>
              <p:custDataLst>
                <p:tags r:id="rId10"/>
              </p:custDataLst>
            </p:nvPr>
          </p:nvSpPr>
          <p:spPr>
            <a:xfrm>
              <a:off x="4196012" y="1449270"/>
              <a:ext cx="2707576" cy="52636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just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8456" name="MH_SubTitle_4"/>
            <p:cNvSpPr txBox="1"/>
            <p:nvPr>
              <p:custDataLst>
                <p:tags r:id="rId11"/>
              </p:custDataLst>
            </p:nvPr>
          </p:nvSpPr>
          <p:spPr>
            <a:xfrm>
              <a:off x="4196012" y="1149217"/>
              <a:ext cx="3054595" cy="3951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ctr"/>
            <a:lstStyle/>
            <a:p>
              <a:pPr lvl="0" eaLnBrk="1" hangingPunct="1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sz="1200" b="1" dirty="0">
                <a:solidFill>
                  <a:schemeClr val="accent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84688" y="2054225"/>
            <a:ext cx="3054350" cy="825500"/>
            <a:chOff x="4196012" y="1149217"/>
            <a:chExt cx="3054595" cy="826421"/>
          </a:xfrm>
        </p:grpSpPr>
        <p:sp>
          <p:nvSpPr>
            <p:cNvPr id="24" name="MH_Text_4"/>
            <p:cNvSpPr txBox="1"/>
            <p:nvPr>
              <p:custDataLst>
                <p:tags r:id="rId12"/>
              </p:custDataLst>
            </p:nvPr>
          </p:nvSpPr>
          <p:spPr>
            <a:xfrm>
              <a:off x="4196012" y="1449270"/>
              <a:ext cx="2707576" cy="52636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just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8454" name="MH_SubTitle_4"/>
            <p:cNvSpPr txBox="1"/>
            <p:nvPr>
              <p:custDataLst>
                <p:tags r:id="rId13"/>
              </p:custDataLst>
            </p:nvPr>
          </p:nvSpPr>
          <p:spPr>
            <a:xfrm>
              <a:off x="4196012" y="1149217"/>
              <a:ext cx="3054595" cy="3951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ctr"/>
            <a:lstStyle/>
            <a:p>
              <a:pPr lvl="0" eaLnBrk="1" hangingPunct="1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sz="1200" b="1" dirty="0">
                <a:solidFill>
                  <a:schemeClr val="accent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92663" y="2879725"/>
            <a:ext cx="3054350" cy="827088"/>
            <a:chOff x="4196012" y="1149217"/>
            <a:chExt cx="3054595" cy="826421"/>
          </a:xfrm>
        </p:grpSpPr>
        <p:sp>
          <p:nvSpPr>
            <p:cNvPr id="27" name="MH_Text_4"/>
            <p:cNvSpPr txBox="1"/>
            <p:nvPr>
              <p:custDataLst>
                <p:tags r:id="rId14"/>
              </p:custDataLst>
            </p:nvPr>
          </p:nvSpPr>
          <p:spPr>
            <a:xfrm>
              <a:off x="4196012" y="1449270"/>
              <a:ext cx="2707576" cy="52636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just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8452" name="MH_SubTitle_4"/>
            <p:cNvSpPr txBox="1"/>
            <p:nvPr>
              <p:custDataLst>
                <p:tags r:id="rId15"/>
              </p:custDataLst>
            </p:nvPr>
          </p:nvSpPr>
          <p:spPr>
            <a:xfrm>
              <a:off x="4196012" y="1149217"/>
              <a:ext cx="3054595" cy="3951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ctr"/>
            <a:lstStyle/>
            <a:p>
              <a:pPr lvl="0" eaLnBrk="1" hangingPunct="1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sz="1200" b="1" dirty="0">
                <a:solidFill>
                  <a:schemeClr val="accent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19625" y="3749675"/>
            <a:ext cx="3054350" cy="825500"/>
            <a:chOff x="4196012" y="1149217"/>
            <a:chExt cx="3054595" cy="826421"/>
          </a:xfrm>
        </p:grpSpPr>
        <p:sp>
          <p:nvSpPr>
            <p:cNvPr id="30" name="MH_Text_4"/>
            <p:cNvSpPr txBox="1"/>
            <p:nvPr>
              <p:custDataLst>
                <p:tags r:id="rId16"/>
              </p:custDataLst>
            </p:nvPr>
          </p:nvSpPr>
          <p:spPr>
            <a:xfrm>
              <a:off x="4196012" y="1449270"/>
              <a:ext cx="2707576" cy="52636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marL="0" marR="0" lvl="0" indent="0" algn="just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8450" name="MH_SubTitle_4"/>
            <p:cNvSpPr txBox="1"/>
            <p:nvPr>
              <p:custDataLst>
                <p:tags r:id="rId17"/>
              </p:custDataLst>
            </p:nvPr>
          </p:nvSpPr>
          <p:spPr>
            <a:xfrm>
              <a:off x="4196012" y="1149217"/>
              <a:ext cx="3054595" cy="3951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ctr"/>
            <a:lstStyle/>
            <a:p>
              <a:pPr lvl="0" eaLnBrk="1" hangingPunct="1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sz="1200" b="1" dirty="0">
                <a:solidFill>
                  <a:schemeClr val="accent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文本框 39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9"/>
    </p:custData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-25400"/>
            <a:ext cx="5029200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1749425"/>
            <a:ext cx="9144000" cy="1644650"/>
          </a:xfrm>
          <a:prstGeom prst="rect">
            <a:avLst/>
          </a:prstGeom>
          <a:solidFill>
            <a:srgbClr val="F2CD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50"/>
          <p:cNvSpPr txBox="1"/>
          <p:nvPr/>
        </p:nvSpPr>
        <p:spPr bwMode="auto">
          <a:xfrm>
            <a:off x="2179638" y="1797050"/>
            <a:ext cx="5227638" cy="92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请输入第二章节标题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9638" y="2686050"/>
            <a:ext cx="5227638" cy="439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1"/>
          <p:cNvCxnSpPr/>
          <p:nvPr/>
        </p:nvCxnSpPr>
        <p:spPr>
          <a:xfrm rot="5400000">
            <a:off x="5287169" y="2297906"/>
            <a:ext cx="714375" cy="15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5214938" y="1428750"/>
            <a:ext cx="882650" cy="882650"/>
            <a:chOff x="5214942" y="1428742"/>
            <a:chExt cx="883120" cy="883120"/>
          </a:xfrm>
        </p:grpSpPr>
        <p:sp>
          <p:nvSpPr>
            <p:cNvPr id="6" name="Oval 32"/>
            <p:cNvSpPr/>
            <p:nvPr/>
          </p:nvSpPr>
          <p:spPr>
            <a:xfrm>
              <a:off x="5214942" y="1428742"/>
              <a:ext cx="883120" cy="88312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7" name="Group 83"/>
            <p:cNvGrpSpPr/>
            <p:nvPr/>
          </p:nvGrpSpPr>
          <p:grpSpPr>
            <a:xfrm>
              <a:off x="5461828" y="1684189"/>
              <a:ext cx="366050" cy="366676"/>
              <a:chOff x="6853177" y="4545107"/>
              <a:chExt cx="366050" cy="366676"/>
            </a:xfrm>
            <a:solidFill>
              <a:schemeClr val="bg1"/>
            </a:solidFill>
          </p:grpSpPr>
          <p:sp>
            <p:nvSpPr>
              <p:cNvPr id="8" name="AutoShape 18"/>
              <p:cNvSpPr/>
              <p:nvPr/>
            </p:nvSpPr>
            <p:spPr bwMode="auto">
              <a:xfrm>
                <a:off x="6853177" y="4545107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AutoShape 19"/>
              <p:cNvSpPr/>
              <p:nvPr/>
            </p:nvSpPr>
            <p:spPr bwMode="auto">
              <a:xfrm>
                <a:off x="6933270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AutoShape 20"/>
              <p:cNvSpPr/>
              <p:nvPr/>
            </p:nvSpPr>
            <p:spPr bwMode="auto">
              <a:xfrm>
                <a:off x="6933270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AutoShape 21"/>
              <p:cNvSpPr/>
              <p:nvPr/>
            </p:nvSpPr>
            <p:spPr bwMode="auto">
              <a:xfrm>
                <a:off x="6933270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AutoShape 22"/>
              <p:cNvSpPr/>
              <p:nvPr/>
            </p:nvSpPr>
            <p:spPr bwMode="auto">
              <a:xfrm>
                <a:off x="7013363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utoShape 23"/>
              <p:cNvSpPr/>
              <p:nvPr/>
            </p:nvSpPr>
            <p:spPr bwMode="auto">
              <a:xfrm>
                <a:off x="7013363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AutoShape 24"/>
              <p:cNvSpPr/>
              <p:nvPr/>
            </p:nvSpPr>
            <p:spPr bwMode="auto">
              <a:xfrm>
                <a:off x="7013363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AutoShape 25"/>
              <p:cNvSpPr/>
              <p:nvPr/>
            </p:nvSpPr>
            <p:spPr bwMode="auto">
              <a:xfrm>
                <a:off x="7093457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AutoShape 26"/>
              <p:cNvSpPr/>
              <p:nvPr/>
            </p:nvSpPr>
            <p:spPr bwMode="auto">
              <a:xfrm>
                <a:off x="7093457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AutoShape 27"/>
              <p:cNvSpPr/>
              <p:nvPr/>
            </p:nvSpPr>
            <p:spPr bwMode="auto">
              <a:xfrm>
                <a:off x="7093457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1" name="Straight Connector 43"/>
          <p:cNvCxnSpPr/>
          <p:nvPr/>
        </p:nvCxnSpPr>
        <p:spPr>
          <a:xfrm rot="5400000">
            <a:off x="7430294" y="2297906"/>
            <a:ext cx="714375" cy="15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7358063" y="1428750"/>
            <a:ext cx="882650" cy="882650"/>
            <a:chOff x="7358082" y="1428742"/>
            <a:chExt cx="883120" cy="883120"/>
          </a:xfrm>
        </p:grpSpPr>
        <p:sp>
          <p:nvSpPr>
            <p:cNvPr id="22" name="Oval 44"/>
            <p:cNvSpPr/>
            <p:nvPr/>
          </p:nvSpPr>
          <p:spPr>
            <a:xfrm>
              <a:off x="7358082" y="1428742"/>
              <a:ext cx="883120" cy="88312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AutoShape 103"/>
            <p:cNvSpPr/>
            <p:nvPr/>
          </p:nvSpPr>
          <p:spPr bwMode="auto">
            <a:xfrm>
              <a:off x="7679297" y="1771435"/>
              <a:ext cx="131403" cy="86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AutoShape 104"/>
            <p:cNvSpPr/>
            <p:nvPr/>
          </p:nvSpPr>
          <p:spPr bwMode="auto">
            <a:xfrm>
              <a:off x="7621730" y="1714494"/>
              <a:ext cx="366051" cy="3203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0" name="Straight Connector 19"/>
          <p:cNvCxnSpPr/>
          <p:nvPr/>
        </p:nvCxnSpPr>
        <p:spPr>
          <a:xfrm rot="5400000">
            <a:off x="3072606" y="2297906"/>
            <a:ext cx="714375" cy="15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000375" y="1428750"/>
            <a:ext cx="882650" cy="882650"/>
            <a:chOff x="3000364" y="1428742"/>
            <a:chExt cx="883120" cy="883120"/>
          </a:xfrm>
        </p:grpSpPr>
        <p:sp>
          <p:nvSpPr>
            <p:cNvPr id="31" name="Oval 20"/>
            <p:cNvSpPr/>
            <p:nvPr/>
          </p:nvSpPr>
          <p:spPr>
            <a:xfrm>
              <a:off x="3000364" y="1428742"/>
              <a:ext cx="883120" cy="88312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2" name="Group 81"/>
            <p:cNvGrpSpPr/>
            <p:nvPr/>
          </p:nvGrpSpPr>
          <p:grpSpPr>
            <a:xfrm>
              <a:off x="3251393" y="1753373"/>
              <a:ext cx="365425" cy="229016"/>
              <a:chOff x="2411138" y="4617692"/>
              <a:chExt cx="365425" cy="229016"/>
            </a:xfrm>
            <a:solidFill>
              <a:schemeClr val="bg1"/>
            </a:solidFill>
          </p:grpSpPr>
          <p:sp>
            <p:nvSpPr>
              <p:cNvPr id="33" name="AutoShape 105"/>
              <p:cNvSpPr/>
              <p:nvPr/>
            </p:nvSpPr>
            <p:spPr bwMode="auto">
              <a:xfrm>
                <a:off x="2411138" y="4617692"/>
                <a:ext cx="365425" cy="22901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9438"/>
                    </a:moveTo>
                    <a:cubicBezTo>
                      <a:pt x="7005" y="19438"/>
                      <a:pt x="3289" y="15988"/>
                      <a:pt x="1437" y="10797"/>
                    </a:cubicBezTo>
                    <a:cubicBezTo>
                      <a:pt x="3298" y="5598"/>
                      <a:pt x="7009" y="2161"/>
                      <a:pt x="10800" y="2161"/>
                    </a:cubicBezTo>
                    <a:cubicBezTo>
                      <a:pt x="14595" y="2161"/>
                      <a:pt x="18310" y="5611"/>
                      <a:pt x="20162" y="10802"/>
                    </a:cubicBezTo>
                    <a:cubicBezTo>
                      <a:pt x="18301" y="16000"/>
                      <a:pt x="14590" y="19438"/>
                      <a:pt x="10800" y="19438"/>
                    </a:cubicBezTo>
                    <a:moveTo>
                      <a:pt x="21576" y="10561"/>
                    </a:moveTo>
                    <a:cubicBezTo>
                      <a:pt x="21569" y="10516"/>
                      <a:pt x="21573" y="10467"/>
                      <a:pt x="21562" y="10423"/>
                    </a:cubicBezTo>
                    <a:cubicBezTo>
                      <a:pt x="21558" y="10406"/>
                      <a:pt x="21548" y="10395"/>
                      <a:pt x="21544" y="10378"/>
                    </a:cubicBezTo>
                    <a:cubicBezTo>
                      <a:pt x="21537" y="10352"/>
                      <a:pt x="21539" y="10322"/>
                      <a:pt x="21530" y="10297"/>
                    </a:cubicBezTo>
                    <a:cubicBezTo>
                      <a:pt x="19569" y="4298"/>
                      <a:pt x="15302" y="0"/>
                      <a:pt x="10800" y="0"/>
                    </a:cubicBezTo>
                    <a:cubicBezTo>
                      <a:pt x="6297" y="0"/>
                      <a:pt x="2030" y="4290"/>
                      <a:pt x="69" y="10290"/>
                    </a:cubicBezTo>
                    <a:cubicBezTo>
                      <a:pt x="61" y="10316"/>
                      <a:pt x="62" y="10344"/>
                      <a:pt x="55" y="10370"/>
                    </a:cubicBezTo>
                    <a:cubicBezTo>
                      <a:pt x="51" y="10387"/>
                      <a:pt x="41" y="10398"/>
                      <a:pt x="37" y="10415"/>
                    </a:cubicBezTo>
                    <a:cubicBezTo>
                      <a:pt x="26" y="10459"/>
                      <a:pt x="30" y="10508"/>
                      <a:pt x="24" y="10554"/>
                    </a:cubicBezTo>
                    <a:cubicBezTo>
                      <a:pt x="12" y="10635"/>
                      <a:pt x="0" y="10714"/>
                      <a:pt x="0" y="10796"/>
                    </a:cubicBezTo>
                    <a:cubicBezTo>
                      <a:pt x="0" y="10878"/>
                      <a:pt x="12" y="10955"/>
                      <a:pt x="24" y="11038"/>
                    </a:cubicBezTo>
                    <a:cubicBezTo>
                      <a:pt x="30" y="11083"/>
                      <a:pt x="26" y="11131"/>
                      <a:pt x="37" y="11175"/>
                    </a:cubicBezTo>
                    <a:cubicBezTo>
                      <a:pt x="41" y="11193"/>
                      <a:pt x="51" y="11204"/>
                      <a:pt x="55" y="11220"/>
                    </a:cubicBezTo>
                    <a:cubicBezTo>
                      <a:pt x="62" y="11247"/>
                      <a:pt x="61" y="11276"/>
                      <a:pt x="69" y="11302"/>
                    </a:cubicBezTo>
                    <a:cubicBezTo>
                      <a:pt x="2030" y="17300"/>
                      <a:pt x="6297" y="21599"/>
                      <a:pt x="10800" y="21599"/>
                    </a:cubicBezTo>
                    <a:cubicBezTo>
                      <a:pt x="15302" y="21599"/>
                      <a:pt x="19569" y="17308"/>
                      <a:pt x="21530" y="11309"/>
                    </a:cubicBezTo>
                    <a:cubicBezTo>
                      <a:pt x="21539" y="11283"/>
                      <a:pt x="21537" y="11255"/>
                      <a:pt x="21544" y="11228"/>
                    </a:cubicBezTo>
                    <a:cubicBezTo>
                      <a:pt x="21548" y="11212"/>
                      <a:pt x="21558" y="11201"/>
                      <a:pt x="21562" y="11183"/>
                    </a:cubicBezTo>
                    <a:cubicBezTo>
                      <a:pt x="21573" y="11139"/>
                      <a:pt x="21569" y="11089"/>
                      <a:pt x="21576" y="11044"/>
                    </a:cubicBezTo>
                    <a:cubicBezTo>
                      <a:pt x="21587" y="10963"/>
                      <a:pt x="21599" y="10885"/>
                      <a:pt x="21599" y="10803"/>
                    </a:cubicBezTo>
                    <a:cubicBezTo>
                      <a:pt x="21599" y="10721"/>
                      <a:pt x="21587" y="10642"/>
                      <a:pt x="21576" y="105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AutoShape 106"/>
              <p:cNvSpPr/>
              <p:nvPr/>
            </p:nvSpPr>
            <p:spPr bwMode="auto">
              <a:xfrm>
                <a:off x="2548173" y="4686523"/>
                <a:ext cx="51935" cy="5131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2" y="0"/>
                    </a:moveTo>
                    <a:cubicBezTo>
                      <a:pt x="19193" y="0"/>
                      <a:pt x="19183" y="4"/>
                      <a:pt x="19174" y="4"/>
                    </a:cubicBezTo>
                    <a:cubicBezTo>
                      <a:pt x="8585" y="23"/>
                      <a:pt x="0" y="8607"/>
                      <a:pt x="0" y="19198"/>
                    </a:cubicBezTo>
                    <a:cubicBezTo>
                      <a:pt x="0" y="20523"/>
                      <a:pt x="1076" y="21600"/>
                      <a:pt x="2402" y="21600"/>
                    </a:cubicBezTo>
                    <a:cubicBezTo>
                      <a:pt x="3722" y="21600"/>
                      <a:pt x="4799" y="20523"/>
                      <a:pt x="4799" y="19198"/>
                    </a:cubicBezTo>
                    <a:cubicBezTo>
                      <a:pt x="4799" y="11262"/>
                      <a:pt x="11262" y="4803"/>
                      <a:pt x="19202" y="4803"/>
                    </a:cubicBezTo>
                    <a:lnTo>
                      <a:pt x="19202" y="4798"/>
                    </a:lnTo>
                    <a:cubicBezTo>
                      <a:pt x="20523" y="4798"/>
                      <a:pt x="21599" y="3721"/>
                      <a:pt x="21599" y="2401"/>
                    </a:cubicBezTo>
                    <a:cubicBezTo>
                      <a:pt x="21599" y="1076"/>
                      <a:pt x="20523" y="0"/>
                      <a:pt x="1920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AutoShape 107"/>
              <p:cNvSpPr/>
              <p:nvPr/>
            </p:nvSpPr>
            <p:spPr bwMode="auto">
              <a:xfrm>
                <a:off x="2513756" y="4652107"/>
                <a:ext cx="160186" cy="16018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057"/>
                    </a:moveTo>
                    <a:cubicBezTo>
                      <a:pt x="5694" y="20057"/>
                      <a:pt x="1542" y="15905"/>
                      <a:pt x="1542" y="10800"/>
                    </a:cubicBezTo>
                    <a:cubicBezTo>
                      <a:pt x="1542" y="5694"/>
                      <a:pt x="5694" y="1542"/>
                      <a:pt x="10800" y="1542"/>
                    </a:cubicBezTo>
                    <a:cubicBezTo>
                      <a:pt x="15905" y="1542"/>
                      <a:pt x="20057" y="5694"/>
                      <a:pt x="20057" y="10800"/>
                    </a:cubicBezTo>
                    <a:cubicBezTo>
                      <a:pt x="20057" y="15905"/>
                      <a:pt x="15905" y="20057"/>
                      <a:pt x="10800" y="20057"/>
                    </a:cubicBezTo>
                    <a:moveTo>
                      <a:pt x="10800" y="0"/>
                    </a:moveTo>
                    <a:cubicBezTo>
                      <a:pt x="4834" y="0"/>
                      <a:pt x="0" y="4834"/>
                      <a:pt x="0" y="10800"/>
                    </a:cubicBezTo>
                    <a:cubicBezTo>
                      <a:pt x="0" y="16765"/>
                      <a:pt x="4834" y="21600"/>
                      <a:pt x="10800" y="21600"/>
                    </a:cubicBezTo>
                    <a:cubicBezTo>
                      <a:pt x="16765" y="21600"/>
                      <a:pt x="21599" y="16765"/>
                      <a:pt x="21599" y="10800"/>
                    </a:cubicBezTo>
                    <a:cubicBezTo>
                      <a:pt x="21599" y="4834"/>
                      <a:pt x="1676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40" name="Straight Connector 7"/>
          <p:cNvCxnSpPr/>
          <p:nvPr/>
        </p:nvCxnSpPr>
        <p:spPr>
          <a:xfrm rot="5400000">
            <a:off x="929481" y="2297906"/>
            <a:ext cx="714375" cy="158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57250" y="1428750"/>
            <a:ext cx="882650" cy="882650"/>
            <a:chOff x="857224" y="1428742"/>
            <a:chExt cx="883120" cy="883120"/>
          </a:xfrm>
        </p:grpSpPr>
        <p:sp>
          <p:nvSpPr>
            <p:cNvPr id="41" name="Oval 8"/>
            <p:cNvSpPr/>
            <p:nvPr/>
          </p:nvSpPr>
          <p:spPr>
            <a:xfrm>
              <a:off x="857224" y="1428742"/>
              <a:ext cx="883120" cy="88312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2" name="Group 80"/>
            <p:cNvGrpSpPr/>
            <p:nvPr/>
          </p:nvGrpSpPr>
          <p:grpSpPr>
            <a:xfrm>
              <a:off x="1167519" y="1684543"/>
              <a:ext cx="274694" cy="366676"/>
              <a:chOff x="1724713" y="4548862"/>
              <a:chExt cx="274694" cy="366676"/>
            </a:xfrm>
            <a:solidFill>
              <a:schemeClr val="bg1"/>
            </a:solidFill>
          </p:grpSpPr>
          <p:sp>
            <p:nvSpPr>
              <p:cNvPr id="43" name="AutoShape 108"/>
              <p:cNvSpPr/>
              <p:nvPr/>
            </p:nvSpPr>
            <p:spPr bwMode="auto">
              <a:xfrm>
                <a:off x="1792917" y="4617692"/>
                <a:ext cx="137660" cy="13766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"/>
                    </a:moveTo>
                    <a:cubicBezTo>
                      <a:pt x="15764" y="1800"/>
                      <a:pt x="19800" y="5835"/>
                      <a:pt x="19800" y="10800"/>
                    </a:cubicBezTo>
                    <a:cubicBezTo>
                      <a:pt x="19800" y="15764"/>
                      <a:pt x="15764" y="19800"/>
                      <a:pt x="10800" y="19800"/>
                    </a:cubicBezTo>
                    <a:cubicBezTo>
                      <a:pt x="5835" y="19800"/>
                      <a:pt x="1800" y="15764"/>
                      <a:pt x="1800" y="10800"/>
                    </a:cubicBezTo>
                    <a:cubicBezTo>
                      <a:pt x="1800" y="5835"/>
                      <a:pt x="5835" y="1800"/>
                      <a:pt x="10800" y="1800"/>
                    </a:cubicBezTo>
                    <a:moveTo>
                      <a:pt x="10800" y="21599"/>
                    </a:moveTo>
                    <a:cubicBezTo>
                      <a:pt x="16756" y="21599"/>
                      <a:pt x="21600" y="16756"/>
                      <a:pt x="21600" y="10800"/>
                    </a:cubicBezTo>
                    <a:cubicBezTo>
                      <a:pt x="21600" y="4843"/>
                      <a:pt x="16756" y="0"/>
                      <a:pt x="10800" y="0"/>
                    </a:cubicBezTo>
                    <a:cubicBezTo>
                      <a:pt x="4843" y="0"/>
                      <a:pt x="0" y="4843"/>
                      <a:pt x="0" y="10800"/>
                    </a:cubicBezTo>
                    <a:cubicBezTo>
                      <a:pt x="0" y="16756"/>
                      <a:pt x="484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AutoShape 109"/>
              <p:cNvSpPr/>
              <p:nvPr/>
            </p:nvSpPr>
            <p:spPr bwMode="auto">
              <a:xfrm>
                <a:off x="1724713" y="4548862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04" y="20170"/>
                    </a:moveTo>
                    <a:cubicBezTo>
                      <a:pt x="10885" y="20184"/>
                      <a:pt x="10830" y="20215"/>
                      <a:pt x="10782" y="20237"/>
                    </a:cubicBezTo>
                    <a:cubicBezTo>
                      <a:pt x="10774" y="20218"/>
                      <a:pt x="10707" y="20178"/>
                      <a:pt x="10666" y="20147"/>
                    </a:cubicBezTo>
                    <a:cubicBezTo>
                      <a:pt x="7368" y="17300"/>
                      <a:pt x="1799" y="12497"/>
                      <a:pt x="1799" y="8101"/>
                    </a:cubicBezTo>
                    <a:cubicBezTo>
                      <a:pt x="1799" y="4378"/>
                      <a:pt x="5838" y="1350"/>
                      <a:pt x="10800" y="1350"/>
                    </a:cubicBezTo>
                    <a:cubicBezTo>
                      <a:pt x="15762" y="1350"/>
                      <a:pt x="19800" y="4378"/>
                      <a:pt x="19800" y="8101"/>
                    </a:cubicBezTo>
                    <a:cubicBezTo>
                      <a:pt x="19800" y="12497"/>
                      <a:pt x="14231" y="17300"/>
                      <a:pt x="10904" y="20170"/>
                    </a:cubicBezTo>
                    <a:moveTo>
                      <a:pt x="10800" y="0"/>
                    </a:moveTo>
                    <a:cubicBezTo>
                      <a:pt x="4844" y="0"/>
                      <a:pt x="0" y="3588"/>
                      <a:pt x="0" y="8101"/>
                    </a:cubicBezTo>
                    <a:cubicBezTo>
                      <a:pt x="0" y="12826"/>
                      <a:pt x="5400" y="17660"/>
                      <a:pt x="9337" y="21056"/>
                    </a:cubicBezTo>
                    <a:cubicBezTo>
                      <a:pt x="9352" y="21070"/>
                      <a:pt x="9984" y="21599"/>
                      <a:pt x="10766" y="21599"/>
                    </a:cubicBezTo>
                    <a:lnTo>
                      <a:pt x="10834" y="21599"/>
                    </a:lnTo>
                    <a:cubicBezTo>
                      <a:pt x="11615" y="21599"/>
                      <a:pt x="12247" y="21070"/>
                      <a:pt x="12262" y="21056"/>
                    </a:cubicBezTo>
                    <a:cubicBezTo>
                      <a:pt x="16200" y="17660"/>
                      <a:pt x="21599" y="12826"/>
                      <a:pt x="21599" y="8101"/>
                    </a:cubicBezTo>
                    <a:cubicBezTo>
                      <a:pt x="21599" y="3588"/>
                      <a:pt x="1675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674688" y="2973388"/>
            <a:ext cx="13684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rPr>
              <a:t>服务项目一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69875" y="3282950"/>
            <a:ext cx="1931988" cy="923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您的内容打在这里，或者通过复制您的文本后，在此框中选择粘贴并选择只保留文字，您的内容打在这里或者粘贴，您的内容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792413" y="2973388"/>
            <a:ext cx="1370012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rPr>
              <a:t>服务项目二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387600" y="3282950"/>
            <a:ext cx="1931988" cy="923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您的内容打在这里，或者通过复制您的文本后，在此框中选择粘贴并选择只保留文字，您的内容打在这里或者粘贴，您的内容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26025" y="2973388"/>
            <a:ext cx="1370013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rPr>
              <a:t>服务项目三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21213" y="3282950"/>
            <a:ext cx="1931988" cy="923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您的内容打在这里，或者通过复制您的文本后，在此框中选择粘贴并选择只保留文字，您的内容打在这里或者粘贴，您的内容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224713" y="2973388"/>
            <a:ext cx="1370012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16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rPr>
              <a:t>服务项目四</a:t>
            </a:r>
            <a:endParaRPr lang="zh-CN" altLang="en-US" sz="1600" dirty="0">
              <a:solidFill>
                <a:schemeClr val="accent1"/>
              </a:solidFill>
              <a:latin typeface="华文细黑" panose="02010600040101010101" pitchFamily="2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21488" y="3282950"/>
            <a:ext cx="1930400" cy="923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您的内容打在这里，或者通过复制您的文本后，在此框中选择粘贴并选择只保留文字，您的内容打在这里或者粘贴，您的内容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" name="文本框 57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/>
      <p:bldP spid="50" grpId="0"/>
      <p:bldP spid="52" grpId="0"/>
      <p:bldP spid="53" grpId="0"/>
      <p:bldP spid="55" grpId="0"/>
      <p:bldP spid="56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4438" y="2244725"/>
            <a:ext cx="6280150" cy="1419225"/>
            <a:chOff x="1214847" y="2244882"/>
            <a:chExt cx="6279871" cy="1419625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>
            <a:xfrm flipV="1">
              <a:off x="1214847" y="2244882"/>
              <a:ext cx="6279871" cy="1419625"/>
            </a:xfrm>
            <a:custGeom>
              <a:avLst/>
              <a:gdLst>
                <a:gd name="connsiteX0" fmla="*/ 4716760 w 6069011"/>
                <a:gd name="connsiteY0" fmla="*/ 686328 h 1372657"/>
                <a:gd name="connsiteX1" fmla="*/ 4891468 w 6069011"/>
                <a:gd name="connsiteY1" fmla="*/ 686328 h 1372657"/>
                <a:gd name="connsiteX2" fmla="*/ 4906152 w 6069011"/>
                <a:gd name="connsiteY2" fmla="*/ 571775 h 1372657"/>
                <a:gd name="connsiteX3" fmla="*/ 5145587 w 6069011"/>
                <a:gd name="connsiteY3" fmla="*/ 250697 h 1372657"/>
                <a:gd name="connsiteX4" fmla="*/ 5655516 w 6069011"/>
                <a:gd name="connsiteY4" fmla="*/ 258992 h 1372657"/>
                <a:gd name="connsiteX5" fmla="*/ 5885276 w 6069011"/>
                <a:gd name="connsiteY5" fmla="*/ 587701 h 1372657"/>
                <a:gd name="connsiteX6" fmla="*/ 5894941 w 6069011"/>
                <a:gd name="connsiteY6" fmla="*/ 686328 h 1372657"/>
                <a:gd name="connsiteX7" fmla="*/ 6069011 w 6069011"/>
                <a:gd name="connsiteY7" fmla="*/ 686328 h 1372657"/>
                <a:gd name="connsiteX8" fmla="*/ 6055169 w 6069011"/>
                <a:gd name="connsiteY8" fmla="*/ 545090 h 1372657"/>
                <a:gd name="connsiteX9" fmla="*/ 5745994 w 6069011"/>
                <a:gd name="connsiteY9" fmla="*/ 102762 h 1372657"/>
                <a:gd name="connsiteX10" fmla="*/ 5404349 w 6069011"/>
                <a:gd name="connsiteY10" fmla="*/ 87 h 1372657"/>
                <a:gd name="connsiteX11" fmla="*/ 5059812 w 6069011"/>
                <a:gd name="connsiteY11" fmla="*/ 91599 h 1372657"/>
                <a:gd name="connsiteX12" fmla="*/ 4737616 w 6069011"/>
                <a:gd name="connsiteY12" fmla="*/ 523654 h 1372657"/>
                <a:gd name="connsiteX13" fmla="*/ 2358380 w 6069011"/>
                <a:gd name="connsiteY13" fmla="*/ 686328 h 1372657"/>
                <a:gd name="connsiteX14" fmla="*/ 2533087 w 6069011"/>
                <a:gd name="connsiteY14" fmla="*/ 686328 h 1372657"/>
                <a:gd name="connsiteX15" fmla="*/ 2547772 w 6069011"/>
                <a:gd name="connsiteY15" fmla="*/ 571775 h 1372657"/>
                <a:gd name="connsiteX16" fmla="*/ 2787206 w 6069011"/>
                <a:gd name="connsiteY16" fmla="*/ 250697 h 1372657"/>
                <a:gd name="connsiteX17" fmla="*/ 3297136 w 6069011"/>
                <a:gd name="connsiteY17" fmla="*/ 258992 h 1372657"/>
                <a:gd name="connsiteX18" fmla="*/ 3526896 w 6069011"/>
                <a:gd name="connsiteY18" fmla="*/ 587701 h 1372657"/>
                <a:gd name="connsiteX19" fmla="*/ 3536561 w 6069011"/>
                <a:gd name="connsiteY19" fmla="*/ 686328 h 1372657"/>
                <a:gd name="connsiteX20" fmla="*/ 3710631 w 6069011"/>
                <a:gd name="connsiteY20" fmla="*/ 686328 h 1372657"/>
                <a:gd name="connsiteX21" fmla="*/ 3696788 w 6069011"/>
                <a:gd name="connsiteY21" fmla="*/ 545090 h 1372657"/>
                <a:gd name="connsiteX22" fmla="*/ 3387613 w 6069011"/>
                <a:gd name="connsiteY22" fmla="*/ 102762 h 1372657"/>
                <a:gd name="connsiteX23" fmla="*/ 3045969 w 6069011"/>
                <a:gd name="connsiteY23" fmla="*/ 87 h 1372657"/>
                <a:gd name="connsiteX24" fmla="*/ 2701431 w 6069011"/>
                <a:gd name="connsiteY24" fmla="*/ 91599 h 1372657"/>
                <a:gd name="connsiteX25" fmla="*/ 2379236 w 6069011"/>
                <a:gd name="connsiteY25" fmla="*/ 523654 h 1372657"/>
                <a:gd name="connsiteX26" fmla="*/ 0 w 6069011"/>
                <a:gd name="connsiteY26" fmla="*/ 686328 h 1372657"/>
                <a:gd name="connsiteX27" fmla="*/ 174707 w 6069011"/>
                <a:gd name="connsiteY27" fmla="*/ 686328 h 1372657"/>
                <a:gd name="connsiteX28" fmla="*/ 189392 w 6069011"/>
                <a:gd name="connsiteY28" fmla="*/ 571775 h 1372657"/>
                <a:gd name="connsiteX29" fmla="*/ 428827 w 6069011"/>
                <a:gd name="connsiteY29" fmla="*/ 250697 h 1372657"/>
                <a:gd name="connsiteX30" fmla="*/ 938756 w 6069011"/>
                <a:gd name="connsiteY30" fmla="*/ 258992 h 1372657"/>
                <a:gd name="connsiteX31" fmla="*/ 1168516 w 6069011"/>
                <a:gd name="connsiteY31" fmla="*/ 587701 h 1372657"/>
                <a:gd name="connsiteX32" fmla="*/ 1178181 w 6069011"/>
                <a:gd name="connsiteY32" fmla="*/ 686328 h 1372657"/>
                <a:gd name="connsiteX33" fmla="*/ 1352251 w 6069011"/>
                <a:gd name="connsiteY33" fmla="*/ 686328 h 1372657"/>
                <a:gd name="connsiteX34" fmla="*/ 1338408 w 6069011"/>
                <a:gd name="connsiteY34" fmla="*/ 545090 h 1372657"/>
                <a:gd name="connsiteX35" fmla="*/ 1029233 w 6069011"/>
                <a:gd name="connsiteY35" fmla="*/ 102762 h 1372657"/>
                <a:gd name="connsiteX36" fmla="*/ 687589 w 6069011"/>
                <a:gd name="connsiteY36" fmla="*/ 87 h 1372657"/>
                <a:gd name="connsiteX37" fmla="*/ 343051 w 6069011"/>
                <a:gd name="connsiteY37" fmla="*/ 91599 h 1372657"/>
                <a:gd name="connsiteX38" fmla="*/ 20856 w 6069011"/>
                <a:gd name="connsiteY38" fmla="*/ 523654 h 1372657"/>
                <a:gd name="connsiteX39" fmla="*/ 4225159 w 6069011"/>
                <a:gd name="connsiteY39" fmla="*/ 1372571 h 1372657"/>
                <a:gd name="connsiteX40" fmla="*/ 4566803 w 6069011"/>
                <a:gd name="connsiteY40" fmla="*/ 1269895 h 1372657"/>
                <a:gd name="connsiteX41" fmla="*/ 4875979 w 6069011"/>
                <a:gd name="connsiteY41" fmla="*/ 827568 h 1372657"/>
                <a:gd name="connsiteX42" fmla="*/ 4889821 w 6069011"/>
                <a:gd name="connsiteY42" fmla="*/ 686329 h 1372657"/>
                <a:gd name="connsiteX43" fmla="*/ 4715751 w 6069011"/>
                <a:gd name="connsiteY43" fmla="*/ 686329 h 1372657"/>
                <a:gd name="connsiteX44" fmla="*/ 4706086 w 6069011"/>
                <a:gd name="connsiteY44" fmla="*/ 784956 h 1372657"/>
                <a:gd name="connsiteX45" fmla="*/ 4476326 w 6069011"/>
                <a:gd name="connsiteY45" fmla="*/ 1113666 h 1372657"/>
                <a:gd name="connsiteX46" fmla="*/ 3966396 w 6069011"/>
                <a:gd name="connsiteY46" fmla="*/ 1121960 h 1372657"/>
                <a:gd name="connsiteX47" fmla="*/ 3726961 w 6069011"/>
                <a:gd name="connsiteY47" fmla="*/ 800882 h 1372657"/>
                <a:gd name="connsiteX48" fmla="*/ 3712277 w 6069011"/>
                <a:gd name="connsiteY48" fmla="*/ 686329 h 1372657"/>
                <a:gd name="connsiteX49" fmla="*/ 3537570 w 6069011"/>
                <a:gd name="connsiteY49" fmla="*/ 686329 h 1372657"/>
                <a:gd name="connsiteX50" fmla="*/ 3558426 w 6069011"/>
                <a:gd name="connsiteY50" fmla="*/ 849003 h 1372657"/>
                <a:gd name="connsiteX51" fmla="*/ 3880621 w 6069011"/>
                <a:gd name="connsiteY51" fmla="*/ 1281058 h 1372657"/>
                <a:gd name="connsiteX52" fmla="*/ 4225159 w 6069011"/>
                <a:gd name="connsiteY52" fmla="*/ 1372571 h 1372657"/>
                <a:gd name="connsiteX53" fmla="*/ 1866779 w 6069011"/>
                <a:gd name="connsiteY53" fmla="*/ 1372571 h 1372657"/>
                <a:gd name="connsiteX54" fmla="*/ 2208423 w 6069011"/>
                <a:gd name="connsiteY54" fmla="*/ 1269895 h 1372657"/>
                <a:gd name="connsiteX55" fmla="*/ 2517598 w 6069011"/>
                <a:gd name="connsiteY55" fmla="*/ 827568 h 1372657"/>
                <a:gd name="connsiteX56" fmla="*/ 2531441 w 6069011"/>
                <a:gd name="connsiteY56" fmla="*/ 686329 h 1372657"/>
                <a:gd name="connsiteX57" fmla="*/ 2357371 w 6069011"/>
                <a:gd name="connsiteY57" fmla="*/ 686329 h 1372657"/>
                <a:gd name="connsiteX58" fmla="*/ 2347706 w 6069011"/>
                <a:gd name="connsiteY58" fmla="*/ 784956 h 1372657"/>
                <a:gd name="connsiteX59" fmla="*/ 2117946 w 6069011"/>
                <a:gd name="connsiteY59" fmla="*/ 1113666 h 1372657"/>
                <a:gd name="connsiteX60" fmla="*/ 1608016 w 6069011"/>
                <a:gd name="connsiteY60" fmla="*/ 1121960 h 1372657"/>
                <a:gd name="connsiteX61" fmla="*/ 1368582 w 6069011"/>
                <a:gd name="connsiteY61" fmla="*/ 800882 h 1372657"/>
                <a:gd name="connsiteX62" fmla="*/ 1353897 w 6069011"/>
                <a:gd name="connsiteY62" fmla="*/ 686329 h 1372657"/>
                <a:gd name="connsiteX63" fmla="*/ 1179190 w 6069011"/>
                <a:gd name="connsiteY63" fmla="*/ 686329 h 1372657"/>
                <a:gd name="connsiteX64" fmla="*/ 1200046 w 6069011"/>
                <a:gd name="connsiteY64" fmla="*/ 849003 h 1372657"/>
                <a:gd name="connsiteX65" fmla="*/ 1522241 w 6069011"/>
                <a:gd name="connsiteY65" fmla="*/ 1281058 h 1372657"/>
                <a:gd name="connsiteX66" fmla="*/ 1866779 w 6069011"/>
                <a:gd name="connsiteY66" fmla="*/ 1372571 h 137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6069011" h="1372657">
                  <a:moveTo>
                    <a:pt x="4716760" y="686328"/>
                  </a:moveTo>
                  <a:lnTo>
                    <a:pt x="4891468" y="686328"/>
                  </a:lnTo>
                  <a:lnTo>
                    <a:pt x="4906152" y="571775"/>
                  </a:lnTo>
                  <a:cubicBezTo>
                    <a:pt x="4941260" y="437447"/>
                    <a:pt x="5026375" y="320930"/>
                    <a:pt x="5145587" y="250697"/>
                  </a:cubicBezTo>
                  <a:cubicBezTo>
                    <a:pt x="5304540" y="157051"/>
                    <a:pt x="5499429" y="160223"/>
                    <a:pt x="5655516" y="258992"/>
                  </a:cubicBezTo>
                  <a:cubicBezTo>
                    <a:pt x="5772579" y="333070"/>
                    <a:pt x="5854187" y="452296"/>
                    <a:pt x="5885276" y="587701"/>
                  </a:cubicBezTo>
                  <a:lnTo>
                    <a:pt x="5894941" y="686328"/>
                  </a:lnTo>
                  <a:lnTo>
                    <a:pt x="6069011" y="686328"/>
                  </a:lnTo>
                  <a:lnTo>
                    <a:pt x="6055169" y="545090"/>
                  </a:lnTo>
                  <a:cubicBezTo>
                    <a:pt x="6013335" y="362882"/>
                    <a:pt x="5903520" y="202445"/>
                    <a:pt x="5745994" y="102762"/>
                  </a:cubicBezTo>
                  <a:cubicBezTo>
                    <a:pt x="5640977" y="36309"/>
                    <a:pt x="5522904" y="2016"/>
                    <a:pt x="5404349" y="87"/>
                  </a:cubicBezTo>
                  <a:cubicBezTo>
                    <a:pt x="5285794" y="-1843"/>
                    <a:pt x="5166757" y="28595"/>
                    <a:pt x="5059812" y="91599"/>
                  </a:cubicBezTo>
                  <a:cubicBezTo>
                    <a:pt x="4899396" y="186108"/>
                    <a:pt x="4784859" y="342897"/>
                    <a:pt x="4737616" y="523654"/>
                  </a:cubicBezTo>
                  <a:close/>
                  <a:moveTo>
                    <a:pt x="2358380" y="686328"/>
                  </a:moveTo>
                  <a:lnTo>
                    <a:pt x="2533087" y="686328"/>
                  </a:lnTo>
                  <a:lnTo>
                    <a:pt x="2547772" y="571775"/>
                  </a:lnTo>
                  <a:cubicBezTo>
                    <a:pt x="2582879" y="437447"/>
                    <a:pt x="2667994" y="320930"/>
                    <a:pt x="2787206" y="250697"/>
                  </a:cubicBezTo>
                  <a:cubicBezTo>
                    <a:pt x="2946159" y="157051"/>
                    <a:pt x="3141049" y="160223"/>
                    <a:pt x="3297136" y="258992"/>
                  </a:cubicBezTo>
                  <a:cubicBezTo>
                    <a:pt x="3414198" y="333070"/>
                    <a:pt x="3495806" y="452296"/>
                    <a:pt x="3526896" y="587701"/>
                  </a:cubicBezTo>
                  <a:lnTo>
                    <a:pt x="3536561" y="686328"/>
                  </a:lnTo>
                  <a:lnTo>
                    <a:pt x="3710631" y="686328"/>
                  </a:lnTo>
                  <a:lnTo>
                    <a:pt x="3696788" y="545090"/>
                  </a:lnTo>
                  <a:cubicBezTo>
                    <a:pt x="3654954" y="362882"/>
                    <a:pt x="3545140" y="202445"/>
                    <a:pt x="3387613" y="102762"/>
                  </a:cubicBezTo>
                  <a:cubicBezTo>
                    <a:pt x="3282597" y="36309"/>
                    <a:pt x="3164524" y="2016"/>
                    <a:pt x="3045969" y="87"/>
                  </a:cubicBezTo>
                  <a:cubicBezTo>
                    <a:pt x="2927413" y="-1843"/>
                    <a:pt x="2808376" y="28595"/>
                    <a:pt x="2701431" y="91599"/>
                  </a:cubicBezTo>
                  <a:cubicBezTo>
                    <a:pt x="2541015" y="186108"/>
                    <a:pt x="2426479" y="342897"/>
                    <a:pt x="2379236" y="523654"/>
                  </a:cubicBezTo>
                  <a:close/>
                  <a:moveTo>
                    <a:pt x="0" y="686328"/>
                  </a:moveTo>
                  <a:lnTo>
                    <a:pt x="174707" y="686328"/>
                  </a:lnTo>
                  <a:lnTo>
                    <a:pt x="189392" y="571775"/>
                  </a:lnTo>
                  <a:cubicBezTo>
                    <a:pt x="224499" y="437447"/>
                    <a:pt x="309614" y="320930"/>
                    <a:pt x="428827" y="250697"/>
                  </a:cubicBezTo>
                  <a:cubicBezTo>
                    <a:pt x="587779" y="157051"/>
                    <a:pt x="782669" y="160223"/>
                    <a:pt x="938756" y="258992"/>
                  </a:cubicBezTo>
                  <a:cubicBezTo>
                    <a:pt x="1055818" y="333070"/>
                    <a:pt x="1137426" y="452296"/>
                    <a:pt x="1168516" y="587701"/>
                  </a:cubicBezTo>
                  <a:lnTo>
                    <a:pt x="1178181" y="686328"/>
                  </a:lnTo>
                  <a:lnTo>
                    <a:pt x="1352251" y="686328"/>
                  </a:lnTo>
                  <a:lnTo>
                    <a:pt x="1338408" y="545090"/>
                  </a:lnTo>
                  <a:cubicBezTo>
                    <a:pt x="1296574" y="362882"/>
                    <a:pt x="1186760" y="202445"/>
                    <a:pt x="1029233" y="102762"/>
                  </a:cubicBezTo>
                  <a:cubicBezTo>
                    <a:pt x="924217" y="36309"/>
                    <a:pt x="806144" y="2016"/>
                    <a:pt x="687589" y="87"/>
                  </a:cubicBezTo>
                  <a:cubicBezTo>
                    <a:pt x="569033" y="-1843"/>
                    <a:pt x="449996" y="28595"/>
                    <a:pt x="343051" y="91599"/>
                  </a:cubicBezTo>
                  <a:cubicBezTo>
                    <a:pt x="182636" y="186108"/>
                    <a:pt x="68099" y="342897"/>
                    <a:pt x="20856" y="523654"/>
                  </a:cubicBezTo>
                  <a:close/>
                  <a:moveTo>
                    <a:pt x="4225159" y="1372571"/>
                  </a:moveTo>
                  <a:cubicBezTo>
                    <a:pt x="4343714" y="1370641"/>
                    <a:pt x="4461787" y="1336348"/>
                    <a:pt x="4566803" y="1269895"/>
                  </a:cubicBezTo>
                  <a:cubicBezTo>
                    <a:pt x="4724330" y="1170212"/>
                    <a:pt x="4834145" y="1009775"/>
                    <a:pt x="4875979" y="827568"/>
                  </a:cubicBezTo>
                  <a:lnTo>
                    <a:pt x="4889821" y="686329"/>
                  </a:lnTo>
                  <a:lnTo>
                    <a:pt x="4715751" y="686329"/>
                  </a:lnTo>
                  <a:lnTo>
                    <a:pt x="4706086" y="784956"/>
                  </a:lnTo>
                  <a:cubicBezTo>
                    <a:pt x="4674996" y="920361"/>
                    <a:pt x="4593388" y="1039588"/>
                    <a:pt x="4476326" y="1113666"/>
                  </a:cubicBezTo>
                  <a:cubicBezTo>
                    <a:pt x="4320239" y="1212434"/>
                    <a:pt x="4125349" y="1215606"/>
                    <a:pt x="3966396" y="1121960"/>
                  </a:cubicBezTo>
                  <a:cubicBezTo>
                    <a:pt x="3847184" y="1051728"/>
                    <a:pt x="3762069" y="935210"/>
                    <a:pt x="3726961" y="800882"/>
                  </a:cubicBezTo>
                  <a:lnTo>
                    <a:pt x="3712277" y="686329"/>
                  </a:lnTo>
                  <a:lnTo>
                    <a:pt x="3537570" y="686329"/>
                  </a:lnTo>
                  <a:lnTo>
                    <a:pt x="3558426" y="849003"/>
                  </a:lnTo>
                  <a:cubicBezTo>
                    <a:pt x="3605669" y="1029761"/>
                    <a:pt x="3720205" y="1186549"/>
                    <a:pt x="3880621" y="1281058"/>
                  </a:cubicBezTo>
                  <a:cubicBezTo>
                    <a:pt x="3987566" y="1344063"/>
                    <a:pt x="4106603" y="1374500"/>
                    <a:pt x="4225159" y="1372571"/>
                  </a:cubicBezTo>
                  <a:close/>
                  <a:moveTo>
                    <a:pt x="1866779" y="1372571"/>
                  </a:moveTo>
                  <a:cubicBezTo>
                    <a:pt x="1985334" y="1370641"/>
                    <a:pt x="2103407" y="1336348"/>
                    <a:pt x="2208423" y="1269895"/>
                  </a:cubicBezTo>
                  <a:cubicBezTo>
                    <a:pt x="2365950" y="1170212"/>
                    <a:pt x="2475764" y="1009775"/>
                    <a:pt x="2517598" y="827568"/>
                  </a:cubicBezTo>
                  <a:lnTo>
                    <a:pt x="2531441" y="686329"/>
                  </a:lnTo>
                  <a:lnTo>
                    <a:pt x="2357371" y="686329"/>
                  </a:lnTo>
                  <a:lnTo>
                    <a:pt x="2347706" y="784956"/>
                  </a:lnTo>
                  <a:cubicBezTo>
                    <a:pt x="2316616" y="920361"/>
                    <a:pt x="2235008" y="1039588"/>
                    <a:pt x="2117946" y="1113666"/>
                  </a:cubicBezTo>
                  <a:cubicBezTo>
                    <a:pt x="1961859" y="1212434"/>
                    <a:pt x="1766969" y="1215606"/>
                    <a:pt x="1608016" y="1121960"/>
                  </a:cubicBezTo>
                  <a:cubicBezTo>
                    <a:pt x="1488804" y="1051728"/>
                    <a:pt x="1403689" y="935210"/>
                    <a:pt x="1368582" y="800882"/>
                  </a:cubicBezTo>
                  <a:lnTo>
                    <a:pt x="1353897" y="686329"/>
                  </a:lnTo>
                  <a:lnTo>
                    <a:pt x="1179190" y="686329"/>
                  </a:lnTo>
                  <a:lnTo>
                    <a:pt x="1200046" y="849003"/>
                  </a:lnTo>
                  <a:cubicBezTo>
                    <a:pt x="1247289" y="1029761"/>
                    <a:pt x="1361825" y="1186549"/>
                    <a:pt x="1522241" y="1281058"/>
                  </a:cubicBezTo>
                  <a:cubicBezTo>
                    <a:pt x="1629186" y="1344063"/>
                    <a:pt x="1748223" y="1374500"/>
                    <a:pt x="1866779" y="1372571"/>
                  </a:cubicBezTo>
                  <a:close/>
                </a:path>
              </a:pathLst>
            </a:custGeom>
            <a:solidFill>
              <a:schemeClr val="accent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75000">
                      <a:srgbClr val="FA5B6E"/>
                    </a:gs>
                    <a:gs pos="51000">
                      <a:srgbClr val="FB6167"/>
                    </a:gs>
                    <a:gs pos="25000">
                      <a:srgbClr val="FA4532"/>
                    </a:gs>
                    <a:gs pos="0">
                      <a:srgbClr val="FC5528"/>
                    </a:gs>
                    <a:gs pos="100000">
                      <a:srgbClr val="FA5575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MH_Other_2"/>
            <p:cNvSpPr/>
            <p:nvPr>
              <p:custDataLst>
                <p:tags r:id="rId2"/>
              </p:custDataLst>
            </p:nvPr>
          </p:nvSpPr>
          <p:spPr>
            <a:xfrm>
              <a:off x="1214847" y="2244882"/>
              <a:ext cx="6279871" cy="1419625"/>
            </a:xfrm>
            <a:custGeom>
              <a:avLst/>
              <a:gdLst>
                <a:gd name="connsiteX0" fmla="*/ 3537570 w 6069011"/>
                <a:gd name="connsiteY0" fmla="*/ 686329 h 1372657"/>
                <a:gd name="connsiteX1" fmla="*/ 3712278 w 6069011"/>
                <a:gd name="connsiteY1" fmla="*/ 686329 h 1372657"/>
                <a:gd name="connsiteX2" fmla="*/ 3726962 w 6069011"/>
                <a:gd name="connsiteY2" fmla="*/ 800882 h 1372657"/>
                <a:gd name="connsiteX3" fmla="*/ 3966397 w 6069011"/>
                <a:gd name="connsiteY3" fmla="*/ 1121960 h 1372657"/>
                <a:gd name="connsiteX4" fmla="*/ 4476326 w 6069011"/>
                <a:gd name="connsiteY4" fmla="*/ 1113666 h 1372657"/>
                <a:gd name="connsiteX5" fmla="*/ 4706086 w 6069011"/>
                <a:gd name="connsiteY5" fmla="*/ 784956 h 1372657"/>
                <a:gd name="connsiteX6" fmla="*/ 4715751 w 6069011"/>
                <a:gd name="connsiteY6" fmla="*/ 686329 h 1372657"/>
                <a:gd name="connsiteX7" fmla="*/ 4889821 w 6069011"/>
                <a:gd name="connsiteY7" fmla="*/ 686329 h 1372657"/>
                <a:gd name="connsiteX8" fmla="*/ 4875979 w 6069011"/>
                <a:gd name="connsiteY8" fmla="*/ 827568 h 1372657"/>
                <a:gd name="connsiteX9" fmla="*/ 4566804 w 6069011"/>
                <a:gd name="connsiteY9" fmla="*/ 1269895 h 1372657"/>
                <a:gd name="connsiteX10" fmla="*/ 4225159 w 6069011"/>
                <a:gd name="connsiteY10" fmla="*/ 1372571 h 1372657"/>
                <a:gd name="connsiteX11" fmla="*/ 3880622 w 6069011"/>
                <a:gd name="connsiteY11" fmla="*/ 1281058 h 1372657"/>
                <a:gd name="connsiteX12" fmla="*/ 3558426 w 6069011"/>
                <a:gd name="connsiteY12" fmla="*/ 849003 h 1372657"/>
                <a:gd name="connsiteX13" fmla="*/ 1179190 w 6069011"/>
                <a:gd name="connsiteY13" fmla="*/ 686329 h 1372657"/>
                <a:gd name="connsiteX14" fmla="*/ 1353897 w 6069011"/>
                <a:gd name="connsiteY14" fmla="*/ 686329 h 1372657"/>
                <a:gd name="connsiteX15" fmla="*/ 1368582 w 6069011"/>
                <a:gd name="connsiteY15" fmla="*/ 800882 h 1372657"/>
                <a:gd name="connsiteX16" fmla="*/ 1608017 w 6069011"/>
                <a:gd name="connsiteY16" fmla="*/ 1121960 h 1372657"/>
                <a:gd name="connsiteX17" fmla="*/ 2117946 w 6069011"/>
                <a:gd name="connsiteY17" fmla="*/ 1113666 h 1372657"/>
                <a:gd name="connsiteX18" fmla="*/ 2347706 w 6069011"/>
                <a:gd name="connsiteY18" fmla="*/ 784956 h 1372657"/>
                <a:gd name="connsiteX19" fmla="*/ 2357371 w 6069011"/>
                <a:gd name="connsiteY19" fmla="*/ 686329 h 1372657"/>
                <a:gd name="connsiteX20" fmla="*/ 2531441 w 6069011"/>
                <a:gd name="connsiteY20" fmla="*/ 686329 h 1372657"/>
                <a:gd name="connsiteX21" fmla="*/ 2517599 w 6069011"/>
                <a:gd name="connsiteY21" fmla="*/ 827568 h 1372657"/>
                <a:gd name="connsiteX22" fmla="*/ 2208424 w 6069011"/>
                <a:gd name="connsiteY22" fmla="*/ 1269895 h 1372657"/>
                <a:gd name="connsiteX23" fmla="*/ 1866779 w 6069011"/>
                <a:gd name="connsiteY23" fmla="*/ 1372571 h 1372657"/>
                <a:gd name="connsiteX24" fmla="*/ 1522242 w 6069011"/>
                <a:gd name="connsiteY24" fmla="*/ 1281058 h 1372657"/>
                <a:gd name="connsiteX25" fmla="*/ 1200046 w 6069011"/>
                <a:gd name="connsiteY25" fmla="*/ 849003 h 1372657"/>
                <a:gd name="connsiteX26" fmla="*/ 5404349 w 6069011"/>
                <a:gd name="connsiteY26" fmla="*/ 86 h 1372657"/>
                <a:gd name="connsiteX27" fmla="*/ 5745994 w 6069011"/>
                <a:gd name="connsiteY27" fmla="*/ 102762 h 1372657"/>
                <a:gd name="connsiteX28" fmla="*/ 6055169 w 6069011"/>
                <a:gd name="connsiteY28" fmla="*/ 545090 h 1372657"/>
                <a:gd name="connsiteX29" fmla="*/ 6069011 w 6069011"/>
                <a:gd name="connsiteY29" fmla="*/ 686328 h 1372657"/>
                <a:gd name="connsiteX30" fmla="*/ 5894941 w 6069011"/>
                <a:gd name="connsiteY30" fmla="*/ 686328 h 1372657"/>
                <a:gd name="connsiteX31" fmla="*/ 5885276 w 6069011"/>
                <a:gd name="connsiteY31" fmla="*/ 587701 h 1372657"/>
                <a:gd name="connsiteX32" fmla="*/ 5655516 w 6069011"/>
                <a:gd name="connsiteY32" fmla="*/ 258992 h 1372657"/>
                <a:gd name="connsiteX33" fmla="*/ 5145587 w 6069011"/>
                <a:gd name="connsiteY33" fmla="*/ 250697 h 1372657"/>
                <a:gd name="connsiteX34" fmla="*/ 4906152 w 6069011"/>
                <a:gd name="connsiteY34" fmla="*/ 571775 h 1372657"/>
                <a:gd name="connsiteX35" fmla="*/ 4891468 w 6069011"/>
                <a:gd name="connsiteY35" fmla="*/ 686328 h 1372657"/>
                <a:gd name="connsiteX36" fmla="*/ 4716760 w 6069011"/>
                <a:gd name="connsiteY36" fmla="*/ 686328 h 1372657"/>
                <a:gd name="connsiteX37" fmla="*/ 4737616 w 6069011"/>
                <a:gd name="connsiteY37" fmla="*/ 523654 h 1372657"/>
                <a:gd name="connsiteX38" fmla="*/ 5059812 w 6069011"/>
                <a:gd name="connsiteY38" fmla="*/ 91599 h 1372657"/>
                <a:gd name="connsiteX39" fmla="*/ 5404349 w 6069011"/>
                <a:gd name="connsiteY39" fmla="*/ 86 h 1372657"/>
                <a:gd name="connsiteX40" fmla="*/ 3045969 w 6069011"/>
                <a:gd name="connsiteY40" fmla="*/ 86 h 1372657"/>
                <a:gd name="connsiteX41" fmla="*/ 3387614 w 6069011"/>
                <a:gd name="connsiteY41" fmla="*/ 102762 h 1372657"/>
                <a:gd name="connsiteX42" fmla="*/ 3696789 w 6069011"/>
                <a:gd name="connsiteY42" fmla="*/ 545090 h 1372657"/>
                <a:gd name="connsiteX43" fmla="*/ 3710631 w 6069011"/>
                <a:gd name="connsiteY43" fmla="*/ 686328 h 1372657"/>
                <a:gd name="connsiteX44" fmla="*/ 3536561 w 6069011"/>
                <a:gd name="connsiteY44" fmla="*/ 686328 h 1372657"/>
                <a:gd name="connsiteX45" fmla="*/ 3526896 w 6069011"/>
                <a:gd name="connsiteY45" fmla="*/ 587701 h 1372657"/>
                <a:gd name="connsiteX46" fmla="*/ 3297136 w 6069011"/>
                <a:gd name="connsiteY46" fmla="*/ 258992 h 1372657"/>
                <a:gd name="connsiteX47" fmla="*/ 2787207 w 6069011"/>
                <a:gd name="connsiteY47" fmla="*/ 250697 h 1372657"/>
                <a:gd name="connsiteX48" fmla="*/ 2547772 w 6069011"/>
                <a:gd name="connsiteY48" fmla="*/ 571775 h 1372657"/>
                <a:gd name="connsiteX49" fmla="*/ 2533087 w 6069011"/>
                <a:gd name="connsiteY49" fmla="*/ 686328 h 1372657"/>
                <a:gd name="connsiteX50" fmla="*/ 2358380 w 6069011"/>
                <a:gd name="connsiteY50" fmla="*/ 686328 h 1372657"/>
                <a:gd name="connsiteX51" fmla="*/ 2379236 w 6069011"/>
                <a:gd name="connsiteY51" fmla="*/ 523654 h 1372657"/>
                <a:gd name="connsiteX52" fmla="*/ 2701432 w 6069011"/>
                <a:gd name="connsiteY52" fmla="*/ 91599 h 1372657"/>
                <a:gd name="connsiteX53" fmla="*/ 3045969 w 6069011"/>
                <a:gd name="connsiteY53" fmla="*/ 86 h 1372657"/>
                <a:gd name="connsiteX54" fmla="*/ 687589 w 6069011"/>
                <a:gd name="connsiteY54" fmla="*/ 86 h 1372657"/>
                <a:gd name="connsiteX55" fmla="*/ 1029234 w 6069011"/>
                <a:gd name="connsiteY55" fmla="*/ 102762 h 1372657"/>
                <a:gd name="connsiteX56" fmla="*/ 1338409 w 6069011"/>
                <a:gd name="connsiteY56" fmla="*/ 545090 h 1372657"/>
                <a:gd name="connsiteX57" fmla="*/ 1352251 w 6069011"/>
                <a:gd name="connsiteY57" fmla="*/ 686328 h 1372657"/>
                <a:gd name="connsiteX58" fmla="*/ 1178181 w 6069011"/>
                <a:gd name="connsiteY58" fmla="*/ 686328 h 1372657"/>
                <a:gd name="connsiteX59" fmla="*/ 1168516 w 6069011"/>
                <a:gd name="connsiteY59" fmla="*/ 587701 h 1372657"/>
                <a:gd name="connsiteX60" fmla="*/ 938756 w 6069011"/>
                <a:gd name="connsiteY60" fmla="*/ 258992 h 1372657"/>
                <a:gd name="connsiteX61" fmla="*/ 428827 w 6069011"/>
                <a:gd name="connsiteY61" fmla="*/ 250697 h 1372657"/>
                <a:gd name="connsiteX62" fmla="*/ 189392 w 6069011"/>
                <a:gd name="connsiteY62" fmla="*/ 571775 h 1372657"/>
                <a:gd name="connsiteX63" fmla="*/ 174707 w 6069011"/>
                <a:gd name="connsiteY63" fmla="*/ 686328 h 1372657"/>
                <a:gd name="connsiteX64" fmla="*/ 0 w 6069011"/>
                <a:gd name="connsiteY64" fmla="*/ 686328 h 1372657"/>
                <a:gd name="connsiteX65" fmla="*/ 20856 w 6069011"/>
                <a:gd name="connsiteY65" fmla="*/ 523654 h 1372657"/>
                <a:gd name="connsiteX66" fmla="*/ 343052 w 6069011"/>
                <a:gd name="connsiteY66" fmla="*/ 91599 h 1372657"/>
                <a:gd name="connsiteX67" fmla="*/ 687589 w 6069011"/>
                <a:gd name="connsiteY67" fmla="*/ 86 h 137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69011" h="1372657">
                  <a:moveTo>
                    <a:pt x="3537570" y="686329"/>
                  </a:moveTo>
                  <a:lnTo>
                    <a:pt x="3712278" y="686329"/>
                  </a:lnTo>
                  <a:lnTo>
                    <a:pt x="3726962" y="800882"/>
                  </a:lnTo>
                  <a:cubicBezTo>
                    <a:pt x="3762070" y="935210"/>
                    <a:pt x="3847185" y="1051728"/>
                    <a:pt x="3966397" y="1121960"/>
                  </a:cubicBezTo>
                  <a:cubicBezTo>
                    <a:pt x="4125350" y="1215606"/>
                    <a:pt x="4320239" y="1212434"/>
                    <a:pt x="4476326" y="1113666"/>
                  </a:cubicBezTo>
                  <a:cubicBezTo>
                    <a:pt x="4593389" y="1039588"/>
                    <a:pt x="4674997" y="920361"/>
                    <a:pt x="4706086" y="784956"/>
                  </a:cubicBezTo>
                  <a:lnTo>
                    <a:pt x="4715751" y="686329"/>
                  </a:lnTo>
                  <a:lnTo>
                    <a:pt x="4889821" y="686329"/>
                  </a:lnTo>
                  <a:lnTo>
                    <a:pt x="4875979" y="827568"/>
                  </a:lnTo>
                  <a:cubicBezTo>
                    <a:pt x="4834145" y="1009775"/>
                    <a:pt x="4724330" y="1170212"/>
                    <a:pt x="4566804" y="1269895"/>
                  </a:cubicBezTo>
                  <a:cubicBezTo>
                    <a:pt x="4461787" y="1336348"/>
                    <a:pt x="4343714" y="1370641"/>
                    <a:pt x="4225159" y="1372571"/>
                  </a:cubicBezTo>
                  <a:cubicBezTo>
                    <a:pt x="4106604" y="1374500"/>
                    <a:pt x="3987567" y="1344063"/>
                    <a:pt x="3880622" y="1281058"/>
                  </a:cubicBezTo>
                  <a:cubicBezTo>
                    <a:pt x="3720206" y="1186549"/>
                    <a:pt x="3605669" y="1029761"/>
                    <a:pt x="3558426" y="849003"/>
                  </a:cubicBezTo>
                  <a:close/>
                  <a:moveTo>
                    <a:pt x="1179190" y="686329"/>
                  </a:moveTo>
                  <a:lnTo>
                    <a:pt x="1353897" y="686329"/>
                  </a:lnTo>
                  <a:lnTo>
                    <a:pt x="1368582" y="800882"/>
                  </a:lnTo>
                  <a:cubicBezTo>
                    <a:pt x="1403690" y="935210"/>
                    <a:pt x="1488805" y="1051728"/>
                    <a:pt x="1608017" y="1121960"/>
                  </a:cubicBezTo>
                  <a:cubicBezTo>
                    <a:pt x="1766970" y="1215606"/>
                    <a:pt x="1961859" y="1212434"/>
                    <a:pt x="2117946" y="1113666"/>
                  </a:cubicBezTo>
                  <a:cubicBezTo>
                    <a:pt x="2235009" y="1039588"/>
                    <a:pt x="2316617" y="920361"/>
                    <a:pt x="2347706" y="784956"/>
                  </a:cubicBezTo>
                  <a:lnTo>
                    <a:pt x="2357371" y="686329"/>
                  </a:lnTo>
                  <a:lnTo>
                    <a:pt x="2531441" y="686329"/>
                  </a:lnTo>
                  <a:lnTo>
                    <a:pt x="2517599" y="827568"/>
                  </a:lnTo>
                  <a:cubicBezTo>
                    <a:pt x="2475765" y="1009775"/>
                    <a:pt x="2365950" y="1170212"/>
                    <a:pt x="2208424" y="1269895"/>
                  </a:cubicBezTo>
                  <a:cubicBezTo>
                    <a:pt x="2103407" y="1336348"/>
                    <a:pt x="1985334" y="1370641"/>
                    <a:pt x="1866779" y="1372571"/>
                  </a:cubicBezTo>
                  <a:cubicBezTo>
                    <a:pt x="1748224" y="1374500"/>
                    <a:pt x="1629186" y="1344063"/>
                    <a:pt x="1522242" y="1281058"/>
                  </a:cubicBezTo>
                  <a:cubicBezTo>
                    <a:pt x="1361826" y="1186549"/>
                    <a:pt x="1247289" y="1029761"/>
                    <a:pt x="1200046" y="849003"/>
                  </a:cubicBezTo>
                  <a:close/>
                  <a:moveTo>
                    <a:pt x="5404349" y="86"/>
                  </a:moveTo>
                  <a:cubicBezTo>
                    <a:pt x="5522904" y="2016"/>
                    <a:pt x="5640977" y="36309"/>
                    <a:pt x="5745994" y="102762"/>
                  </a:cubicBezTo>
                  <a:cubicBezTo>
                    <a:pt x="5903520" y="202445"/>
                    <a:pt x="6013335" y="362882"/>
                    <a:pt x="6055169" y="545090"/>
                  </a:cubicBezTo>
                  <a:lnTo>
                    <a:pt x="6069011" y="686328"/>
                  </a:lnTo>
                  <a:lnTo>
                    <a:pt x="5894941" y="686328"/>
                  </a:lnTo>
                  <a:lnTo>
                    <a:pt x="5885276" y="587701"/>
                  </a:lnTo>
                  <a:cubicBezTo>
                    <a:pt x="5854187" y="452296"/>
                    <a:pt x="5772579" y="333070"/>
                    <a:pt x="5655516" y="258992"/>
                  </a:cubicBezTo>
                  <a:cubicBezTo>
                    <a:pt x="5499429" y="160223"/>
                    <a:pt x="5304540" y="157051"/>
                    <a:pt x="5145587" y="250697"/>
                  </a:cubicBezTo>
                  <a:cubicBezTo>
                    <a:pt x="5026375" y="320930"/>
                    <a:pt x="4941260" y="437447"/>
                    <a:pt x="4906152" y="571775"/>
                  </a:cubicBezTo>
                  <a:lnTo>
                    <a:pt x="4891468" y="686328"/>
                  </a:lnTo>
                  <a:lnTo>
                    <a:pt x="4716760" y="686328"/>
                  </a:lnTo>
                  <a:lnTo>
                    <a:pt x="4737616" y="523654"/>
                  </a:lnTo>
                  <a:cubicBezTo>
                    <a:pt x="4784859" y="342897"/>
                    <a:pt x="4899396" y="186108"/>
                    <a:pt x="5059812" y="91599"/>
                  </a:cubicBezTo>
                  <a:cubicBezTo>
                    <a:pt x="5166757" y="28594"/>
                    <a:pt x="5285794" y="-1843"/>
                    <a:pt x="5404349" y="86"/>
                  </a:cubicBezTo>
                  <a:close/>
                  <a:moveTo>
                    <a:pt x="3045969" y="86"/>
                  </a:moveTo>
                  <a:cubicBezTo>
                    <a:pt x="3164524" y="2016"/>
                    <a:pt x="3282597" y="36309"/>
                    <a:pt x="3387614" y="102762"/>
                  </a:cubicBezTo>
                  <a:cubicBezTo>
                    <a:pt x="3545140" y="202445"/>
                    <a:pt x="3654955" y="362882"/>
                    <a:pt x="3696789" y="545090"/>
                  </a:cubicBezTo>
                  <a:lnTo>
                    <a:pt x="3710631" y="686328"/>
                  </a:lnTo>
                  <a:lnTo>
                    <a:pt x="3536561" y="686328"/>
                  </a:lnTo>
                  <a:lnTo>
                    <a:pt x="3526896" y="587701"/>
                  </a:lnTo>
                  <a:cubicBezTo>
                    <a:pt x="3495807" y="452296"/>
                    <a:pt x="3414199" y="333070"/>
                    <a:pt x="3297136" y="258992"/>
                  </a:cubicBezTo>
                  <a:cubicBezTo>
                    <a:pt x="3141049" y="160223"/>
                    <a:pt x="2946160" y="157051"/>
                    <a:pt x="2787207" y="250697"/>
                  </a:cubicBezTo>
                  <a:cubicBezTo>
                    <a:pt x="2667995" y="320930"/>
                    <a:pt x="2582880" y="437447"/>
                    <a:pt x="2547772" y="571775"/>
                  </a:cubicBezTo>
                  <a:lnTo>
                    <a:pt x="2533087" y="686328"/>
                  </a:lnTo>
                  <a:lnTo>
                    <a:pt x="2358380" y="686328"/>
                  </a:lnTo>
                  <a:lnTo>
                    <a:pt x="2379236" y="523654"/>
                  </a:lnTo>
                  <a:cubicBezTo>
                    <a:pt x="2426479" y="342897"/>
                    <a:pt x="2541016" y="186108"/>
                    <a:pt x="2701432" y="91599"/>
                  </a:cubicBezTo>
                  <a:cubicBezTo>
                    <a:pt x="2808377" y="28594"/>
                    <a:pt x="2927414" y="-1843"/>
                    <a:pt x="3045969" y="86"/>
                  </a:cubicBezTo>
                  <a:close/>
                  <a:moveTo>
                    <a:pt x="687589" y="86"/>
                  </a:moveTo>
                  <a:cubicBezTo>
                    <a:pt x="806144" y="2016"/>
                    <a:pt x="924217" y="36309"/>
                    <a:pt x="1029234" y="102762"/>
                  </a:cubicBezTo>
                  <a:cubicBezTo>
                    <a:pt x="1186760" y="202445"/>
                    <a:pt x="1296575" y="362882"/>
                    <a:pt x="1338409" y="545090"/>
                  </a:cubicBezTo>
                  <a:lnTo>
                    <a:pt x="1352251" y="686328"/>
                  </a:lnTo>
                  <a:lnTo>
                    <a:pt x="1178181" y="686328"/>
                  </a:lnTo>
                  <a:lnTo>
                    <a:pt x="1168516" y="587701"/>
                  </a:lnTo>
                  <a:cubicBezTo>
                    <a:pt x="1137427" y="452296"/>
                    <a:pt x="1055819" y="333070"/>
                    <a:pt x="938756" y="258992"/>
                  </a:cubicBezTo>
                  <a:cubicBezTo>
                    <a:pt x="782669" y="160223"/>
                    <a:pt x="587780" y="157051"/>
                    <a:pt x="428827" y="250697"/>
                  </a:cubicBezTo>
                  <a:cubicBezTo>
                    <a:pt x="309615" y="320930"/>
                    <a:pt x="224500" y="437447"/>
                    <a:pt x="189392" y="571775"/>
                  </a:cubicBezTo>
                  <a:lnTo>
                    <a:pt x="174707" y="686328"/>
                  </a:lnTo>
                  <a:lnTo>
                    <a:pt x="0" y="686328"/>
                  </a:lnTo>
                  <a:lnTo>
                    <a:pt x="20856" y="523654"/>
                  </a:lnTo>
                  <a:cubicBezTo>
                    <a:pt x="68099" y="342897"/>
                    <a:pt x="182636" y="186108"/>
                    <a:pt x="343052" y="91599"/>
                  </a:cubicBezTo>
                  <a:cubicBezTo>
                    <a:pt x="449997" y="28594"/>
                    <a:pt x="569034" y="-1843"/>
                    <a:pt x="687589" y="86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75000">
                      <a:srgbClr val="FA5B6E"/>
                    </a:gs>
                    <a:gs pos="51000">
                      <a:srgbClr val="FB6167"/>
                    </a:gs>
                    <a:gs pos="25000">
                      <a:srgbClr val="FA4532"/>
                    </a:gs>
                    <a:gs pos="0">
                      <a:srgbClr val="FC5528"/>
                    </a:gs>
                    <a:gs pos="100000">
                      <a:srgbClr val="FA5575"/>
                    </a:gs>
                  </a:gsLst>
                  <a:lin ang="5400000" scaled="0"/>
                </a:gra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 flipH="1">
            <a:off x="1377950" y="2633663"/>
            <a:ext cx="1057275" cy="676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algn="ctr"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da-DK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 flipH="1">
            <a:off x="2598738" y="2633663"/>
            <a:ext cx="1055687" cy="676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algn="ctr"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da-DK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MH_Other_5"/>
          <p:cNvSpPr/>
          <p:nvPr>
            <p:custDataLst>
              <p:tags r:id="rId5"/>
            </p:custDataLst>
          </p:nvPr>
        </p:nvSpPr>
        <p:spPr>
          <a:xfrm flipH="1">
            <a:off x="3833813" y="2633663"/>
            <a:ext cx="1055687" cy="676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algn="ctr"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da-DK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MH_Other_6"/>
          <p:cNvSpPr/>
          <p:nvPr>
            <p:custDataLst>
              <p:tags r:id="rId6"/>
            </p:custDataLst>
          </p:nvPr>
        </p:nvSpPr>
        <p:spPr>
          <a:xfrm flipH="1">
            <a:off x="5054600" y="2633663"/>
            <a:ext cx="1055688" cy="676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algn="ctr"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da-DK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/>
          <p:nvPr>
            <p:custDataLst>
              <p:tags r:id="rId7"/>
            </p:custDataLst>
          </p:nvPr>
        </p:nvSpPr>
        <p:spPr>
          <a:xfrm flipH="1">
            <a:off x="6273800" y="2633663"/>
            <a:ext cx="1057275" cy="676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/>
          <a:lstStyle/>
          <a:p>
            <a:pPr lvl="0" algn="ctr" eaLnBrk="1" hangingPunct="1">
              <a:lnSpc>
                <a:spcPct val="12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da-DK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66"/>
          <p:cNvSpPr txBox="1"/>
          <p:nvPr/>
        </p:nvSpPr>
        <p:spPr>
          <a:xfrm>
            <a:off x="860425" y="1571625"/>
            <a:ext cx="2092325" cy="4841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您的内容打在这里，或者通过复制您的文本后在此框中选择粘贴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66"/>
          <p:cNvSpPr txBox="1"/>
          <p:nvPr/>
        </p:nvSpPr>
        <p:spPr>
          <a:xfrm>
            <a:off x="3217863" y="1571625"/>
            <a:ext cx="2093913" cy="4841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您的内容打在这里，或者通过复制您的文本后在此框中选择粘贴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66"/>
          <p:cNvSpPr txBox="1"/>
          <p:nvPr/>
        </p:nvSpPr>
        <p:spPr>
          <a:xfrm>
            <a:off x="5756275" y="1571625"/>
            <a:ext cx="2092325" cy="4841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您的内容打在这里，或者通过复制您的文本后在此框中选择粘贴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66"/>
          <p:cNvSpPr txBox="1"/>
          <p:nvPr/>
        </p:nvSpPr>
        <p:spPr>
          <a:xfrm>
            <a:off x="4603750" y="3870325"/>
            <a:ext cx="2092325" cy="4841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您的内容打在这里，或者通过复制您的文本后在此框中选择粘贴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66"/>
          <p:cNvSpPr txBox="1"/>
          <p:nvPr/>
        </p:nvSpPr>
        <p:spPr>
          <a:xfrm>
            <a:off x="2087563" y="3870325"/>
            <a:ext cx="2093913" cy="4841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您的内容打在这里，或者通过复制您的文本后在此框中选择粘贴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3138" y="1379538"/>
            <a:ext cx="2152650" cy="2252662"/>
            <a:chOff x="973148" y="1379560"/>
            <a:chExt cx="2152196" cy="2252462"/>
          </a:xfrm>
        </p:grpSpPr>
        <p:sp>
          <p:nvSpPr>
            <p:cNvPr id="8" name="MH_Other_1"/>
            <p:cNvSpPr/>
            <p:nvPr>
              <p:custDataLst>
                <p:tags r:id="rId1"/>
              </p:custDataLst>
            </p:nvPr>
          </p:nvSpPr>
          <p:spPr>
            <a:xfrm>
              <a:off x="1052231" y="1561734"/>
              <a:ext cx="1967197" cy="1972846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7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MH_SubTitle_1"/>
            <p:cNvSpPr/>
            <p:nvPr>
              <p:custDataLst>
                <p:tags r:id="rId2"/>
              </p:custDataLst>
            </p:nvPr>
          </p:nvSpPr>
          <p:spPr>
            <a:xfrm>
              <a:off x="973148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6642" name="MH_Other_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145438" y="1725549"/>
              <a:ext cx="264082" cy="357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TextBox 51"/>
            <p:cNvSpPr txBox="1"/>
            <p:nvPr/>
          </p:nvSpPr>
          <p:spPr bwMode="auto">
            <a:xfrm rot="20417445">
              <a:off x="1401657" y="1857961"/>
              <a:ext cx="1451171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48050" y="1379538"/>
            <a:ext cx="2151063" cy="2252662"/>
            <a:chOff x="3447325" y="1379560"/>
            <a:chExt cx="2152196" cy="2252462"/>
          </a:xfrm>
        </p:grpSpPr>
        <p:sp>
          <p:nvSpPr>
            <p:cNvPr id="22" name="MH_Other_2"/>
            <p:cNvSpPr/>
            <p:nvPr>
              <p:custDataLst>
                <p:tags r:id="rId5"/>
              </p:custDataLst>
            </p:nvPr>
          </p:nvSpPr>
          <p:spPr>
            <a:xfrm>
              <a:off x="3526409" y="1561734"/>
              <a:ext cx="1967197" cy="1972846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7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MH_SubTitle_2"/>
            <p:cNvSpPr/>
            <p:nvPr>
              <p:custDataLst>
                <p:tags r:id="rId6"/>
              </p:custDataLst>
            </p:nvPr>
          </p:nvSpPr>
          <p:spPr>
            <a:xfrm>
              <a:off x="3447325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6638" name="MH_Other_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619615" y="1725549"/>
              <a:ext cx="264082" cy="357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" name="TextBox 51"/>
            <p:cNvSpPr txBox="1"/>
            <p:nvPr/>
          </p:nvSpPr>
          <p:spPr bwMode="auto">
            <a:xfrm rot="20417445">
              <a:off x="3859184" y="1878742"/>
              <a:ext cx="1451171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921375" y="1379538"/>
            <a:ext cx="2152650" cy="2252662"/>
            <a:chOff x="5921503" y="1379560"/>
            <a:chExt cx="2152196" cy="2252462"/>
          </a:xfrm>
        </p:grpSpPr>
        <p:sp>
          <p:nvSpPr>
            <p:cNvPr id="26" name="MH_Other_3"/>
            <p:cNvSpPr/>
            <p:nvPr>
              <p:custDataLst>
                <p:tags r:id="rId8"/>
              </p:custDataLst>
            </p:nvPr>
          </p:nvSpPr>
          <p:spPr>
            <a:xfrm>
              <a:off x="6000586" y="1561734"/>
              <a:ext cx="1967197" cy="1972846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7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MH_SubTitle_3"/>
            <p:cNvSpPr/>
            <p:nvPr>
              <p:custDataLst>
                <p:tags r:id="rId9"/>
              </p:custDataLst>
            </p:nvPr>
          </p:nvSpPr>
          <p:spPr>
            <a:xfrm>
              <a:off x="5921503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6634" name="MH_Other_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093792" y="1725549"/>
              <a:ext cx="264082" cy="357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" name="TextBox 51"/>
            <p:cNvSpPr txBox="1"/>
            <p:nvPr/>
          </p:nvSpPr>
          <p:spPr bwMode="auto">
            <a:xfrm rot="20417445">
              <a:off x="6333362" y="1878741"/>
              <a:ext cx="1451171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kumimoji="0" lang="en-US" altLang="zh-CN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25" name="TextBox 36"/>
          <p:cNvSpPr txBox="1"/>
          <p:nvPr/>
        </p:nvSpPr>
        <p:spPr>
          <a:xfrm>
            <a:off x="1146175" y="4156075"/>
            <a:ext cx="7170738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684530" eaLnBrk="1" hangingPunct="1"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这里，或者通过复制您的文本后</a:t>
            </a:r>
            <a:endParaRPr lang="zh-CN" altLang="en-US" sz="900" dirty="0">
              <a:latin typeface="Lao UI" panose="020B0502040204020203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框 30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2938" y="4214813"/>
            <a:ext cx="7772400" cy="83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20000"/>
              </a:lnSpc>
            </a:pPr>
            <a:r>
              <a:rPr lang="zh-CN" altLang="en-US" sz="1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rgbClr val="0D0D0D"/>
              </a:solidFill>
              <a:latin typeface="Lao UI" panose="020B0502040204020203" pitchFamily="34" charset="0"/>
              <a:ea typeface="Open Sans Light" panose="020B0306030504020204"/>
            </a:endParaRPr>
          </a:p>
          <a:p>
            <a:pPr lvl="0" algn="ctr" eaLnBrk="1" hangingPunct="1">
              <a:lnSpc>
                <a:spcPct val="120000"/>
              </a:lnSpc>
            </a:pPr>
            <a:r>
              <a:rPr lang="zh-CN" altLang="en-US" sz="1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rgbClr val="0D0D0D"/>
              </a:solidFill>
              <a:latin typeface="Lao UI" panose="020B0502040204020203" pitchFamily="34" charset="0"/>
              <a:ea typeface="Open Sans Light" panose="020B0306030504020204"/>
            </a:endParaRPr>
          </a:p>
          <a:p>
            <a:pPr lvl="0" algn="ctr" eaLnBrk="1" hangingPunct="1">
              <a:lnSpc>
                <a:spcPct val="120000"/>
              </a:lnSpc>
            </a:pPr>
            <a:endParaRPr lang="id-ID" altLang="zh-CN" sz="1000" dirty="0">
              <a:solidFill>
                <a:srgbClr val="0D0D0D"/>
              </a:solidFill>
              <a:latin typeface="Lao UI" panose="020B0502040204020203" pitchFamily="34" charset="0"/>
              <a:ea typeface="Open Sans Light" panose="020B0306030504020204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72063" y="1428750"/>
            <a:ext cx="3643312" cy="1989138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5600" lvl="0" indent="-355600" eaLnBrk="1" hangingPunct="1">
                <a:spcBef>
                  <a:spcPts val="250"/>
                </a:spcBef>
              </a:pPr>
              <a:endParaRPr lang="id-ID" altLang="zh-CN" sz="9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x-none" sz="9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rgbClr val="0D0D0D"/>
                </a:solidFill>
                <a:latin typeface="Lao UI" panose="020B0502040204020203" pitchFamily="34" charset="0"/>
                <a:ea typeface="Open Sans Light" panose="020B030603050402020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575" y="1316038"/>
            <a:ext cx="4232275" cy="2706687"/>
            <a:chOff x="409849" y="1315301"/>
            <a:chExt cx="4231670" cy="2707234"/>
          </a:xfrm>
        </p:grpSpPr>
        <p:grpSp>
          <p:nvGrpSpPr>
            <p:cNvPr id="28679" name="组合 1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2012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2013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2014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2015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8680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/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Freeform 6"/>
              <p:cNvSpPr/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文本框 34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-25400"/>
            <a:ext cx="5029200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1749425"/>
            <a:ext cx="9144000" cy="1644650"/>
          </a:xfrm>
          <a:prstGeom prst="rect">
            <a:avLst/>
          </a:prstGeom>
          <a:solidFill>
            <a:srgbClr val="F2CD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50"/>
          <p:cNvSpPr txBox="1"/>
          <p:nvPr/>
        </p:nvSpPr>
        <p:spPr bwMode="auto">
          <a:xfrm>
            <a:off x="2179638" y="1797050"/>
            <a:ext cx="5227638" cy="92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请输入第三章节标题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9638" y="2686050"/>
            <a:ext cx="5227638" cy="439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387600" y="1773238"/>
            <a:ext cx="2128838" cy="2763837"/>
            <a:chOff x="2388120" y="1773382"/>
            <a:chExt cx="2128462" cy="2763982"/>
          </a:xfrm>
        </p:grpSpPr>
        <p:sp>
          <p:nvSpPr>
            <p:cNvPr id="3" name="Content Placeholder 2"/>
            <p:cNvSpPr txBox="1"/>
            <p:nvPr/>
          </p:nvSpPr>
          <p:spPr>
            <a:xfrm>
              <a:off x="2397665" y="2046628"/>
              <a:ext cx="2118917" cy="249073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88120" y="1773382"/>
              <a:ext cx="18721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添加标题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07200" y="1773238"/>
            <a:ext cx="2128838" cy="2763837"/>
            <a:chOff x="6807720" y="1773382"/>
            <a:chExt cx="2128462" cy="2763982"/>
          </a:xfrm>
        </p:grpSpPr>
        <p:sp>
          <p:nvSpPr>
            <p:cNvPr id="6" name="Content Placeholder 2"/>
            <p:cNvSpPr txBox="1"/>
            <p:nvPr/>
          </p:nvSpPr>
          <p:spPr>
            <a:xfrm>
              <a:off x="6817265" y="2046628"/>
              <a:ext cx="2118917" cy="249073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807720" y="1773382"/>
              <a:ext cx="18721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添加标题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6713" y="1773238"/>
            <a:ext cx="1849437" cy="2625725"/>
            <a:chOff x="367145" y="1773382"/>
            <a:chExt cx="1849582" cy="2625436"/>
          </a:xfrm>
        </p:grpSpPr>
        <p:sp>
          <p:nvSpPr>
            <p:cNvPr id="2" name="矩形 1"/>
            <p:cNvSpPr/>
            <p:nvPr/>
          </p:nvSpPr>
          <p:spPr>
            <a:xfrm>
              <a:off x="367145" y="1773382"/>
              <a:ext cx="1849582" cy="2556163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67145" y="4329545"/>
              <a:ext cx="1849582" cy="692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86313" y="1773238"/>
            <a:ext cx="1849437" cy="2605087"/>
            <a:chOff x="4786745" y="1773382"/>
            <a:chExt cx="1849582" cy="2604654"/>
          </a:xfrm>
        </p:grpSpPr>
        <p:sp>
          <p:nvSpPr>
            <p:cNvPr id="5" name="矩形 4"/>
            <p:cNvSpPr/>
            <p:nvPr/>
          </p:nvSpPr>
          <p:spPr>
            <a:xfrm>
              <a:off x="4786745" y="1773382"/>
              <a:ext cx="1849582" cy="2556163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86745" y="4308763"/>
              <a:ext cx="1849582" cy="692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65981" y="1360790"/>
            <a:ext cx="2163290" cy="2158362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</p:pic>
      <p:pic>
        <p:nvPicPr>
          <p:cNvPr id="3" name="图片占位符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4731" y="1374772"/>
            <a:ext cx="2163290" cy="2130397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</p:spPr>
      </p:pic>
      <p:grpSp>
        <p:nvGrpSpPr>
          <p:cNvPr id="16" name="组合 15"/>
          <p:cNvGrpSpPr/>
          <p:nvPr/>
        </p:nvGrpSpPr>
        <p:grpSpPr>
          <a:xfrm>
            <a:off x="1306513" y="3781425"/>
            <a:ext cx="2747962" cy="904875"/>
            <a:chOff x="6190385" y="672761"/>
            <a:chExt cx="2748394" cy="904746"/>
          </a:xfrm>
        </p:grpSpPr>
        <p:sp>
          <p:nvSpPr>
            <p:cNvPr id="17" name="Content Placeholder 2"/>
            <p:cNvSpPr txBox="1"/>
            <p:nvPr/>
          </p:nvSpPr>
          <p:spPr>
            <a:xfrm>
              <a:off x="6190385" y="902756"/>
              <a:ext cx="2748394" cy="67475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打在这里，您的内容打在这里，或者通过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831" name="文本框 17"/>
            <p:cNvSpPr txBox="1"/>
            <p:nvPr/>
          </p:nvSpPr>
          <p:spPr>
            <a:xfrm>
              <a:off x="6190385" y="672761"/>
              <a:ext cx="2684346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1200" dirty="0">
                  <a:solidFill>
                    <a:srgbClr val="000000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示例标题一</a:t>
              </a:r>
              <a:endParaRPr lang="zh-CN" altLang="en-US" sz="1200" dirty="0">
                <a:solidFill>
                  <a:srgbClr val="000000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29213" y="3802063"/>
            <a:ext cx="2749550" cy="884237"/>
            <a:chOff x="6190385" y="693542"/>
            <a:chExt cx="2748394" cy="883965"/>
          </a:xfrm>
        </p:grpSpPr>
        <p:sp>
          <p:nvSpPr>
            <p:cNvPr id="20" name="Content Placeholder 2"/>
            <p:cNvSpPr txBox="1"/>
            <p:nvPr/>
          </p:nvSpPr>
          <p:spPr>
            <a:xfrm>
              <a:off x="6190385" y="902756"/>
              <a:ext cx="2748394" cy="67475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打在这里，您的内容打在这里，或者通过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829" name="文本框 20"/>
            <p:cNvSpPr txBox="1"/>
            <p:nvPr/>
          </p:nvSpPr>
          <p:spPr>
            <a:xfrm>
              <a:off x="6190385" y="693542"/>
              <a:ext cx="2684346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1200" dirty="0">
                  <a:solidFill>
                    <a:srgbClr val="000000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示例标题二</a:t>
              </a:r>
              <a:endParaRPr lang="zh-CN" altLang="en-US" sz="1200" dirty="0">
                <a:solidFill>
                  <a:srgbClr val="000000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90913" y="1358900"/>
            <a:ext cx="2162175" cy="2162175"/>
            <a:chOff x="3490356" y="1358326"/>
            <a:chExt cx="2163290" cy="2163290"/>
          </a:xfrm>
        </p:grpSpPr>
        <p:sp>
          <p:nvSpPr>
            <p:cNvPr id="11" name="Oval 5"/>
            <p:cNvSpPr/>
            <p:nvPr/>
          </p:nvSpPr>
          <p:spPr>
            <a:xfrm>
              <a:off x="3490356" y="1358326"/>
              <a:ext cx="2163290" cy="2163290"/>
            </a:xfrm>
            <a:prstGeom prst="ellipse">
              <a:avLst/>
            </a:prstGeom>
            <a:solidFill>
              <a:schemeClr val="accent1">
                <a:alpha val="98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 Placeholder 32"/>
            <p:cNvSpPr txBox="1"/>
            <p:nvPr/>
          </p:nvSpPr>
          <p:spPr>
            <a:xfrm>
              <a:off x="3678382" y="2265116"/>
              <a:ext cx="1780309" cy="753162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您的内容打在这里，或者通过复制您的文本后，在此框中选择粘贴并选择只保留文字。您的内容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  <a:p>
              <a:pPr marL="0" marR="0" lvl="0" indent="0" algn="ct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打在这里，您的内容打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827" name="文本框 21"/>
            <p:cNvSpPr txBox="1"/>
            <p:nvPr/>
          </p:nvSpPr>
          <p:spPr>
            <a:xfrm>
              <a:off x="3833095" y="1978064"/>
              <a:ext cx="1481636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1200" dirty="0">
                  <a:solidFill>
                    <a:schemeClr val="bg1"/>
                  </a:solidFill>
                  <a:latin typeface="Lao UI" panose="020B0502040204020203" pitchFamily="34" charset="0"/>
                  <a:ea typeface="微软雅黑" panose="020B0503020204020204" pitchFamily="34" charset="-122"/>
                </a:rPr>
                <a:t>示例标题三</a:t>
              </a:r>
              <a:endParaRPr lang="zh-CN" altLang="en-US" sz="1200" dirty="0">
                <a:solidFill>
                  <a:schemeClr val="bg1"/>
                </a:solidFill>
                <a:latin typeface="Lao UI" panose="020B0502040204020203" pitchFamily="34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3"/>
          <p:cNvSpPr txBox="1"/>
          <p:nvPr/>
        </p:nvSpPr>
        <p:spPr>
          <a:xfrm>
            <a:off x="381000" y="3386138"/>
            <a:ext cx="2355850" cy="4635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j-ea"/>
                <a:cs typeface="+mj-cs"/>
              </a:rPr>
              <a:t>添加您的标题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+mj-ea"/>
              <a:cs typeface="+mj-cs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381000" y="3851275"/>
            <a:ext cx="8493125" cy="793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，并选择只保留文字。您的内容打在这里，您的内容打在这里，或者通过复制您的文本后，在此框中选择粘贴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1"/>
          <p:cNvSpPr/>
          <p:nvPr/>
        </p:nvSpPr>
        <p:spPr>
          <a:xfrm>
            <a:off x="0" y="0"/>
            <a:ext cx="1828800" cy="14859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485900"/>
            <a:ext cx="1828800" cy="1485900"/>
            <a:chOff x="0" y="1485653"/>
            <a:chExt cx="1829060" cy="1486109"/>
          </a:xfrm>
        </p:grpSpPr>
        <p:sp>
          <p:nvSpPr>
            <p:cNvPr id="29" name="Rectangle 24"/>
            <p:cNvSpPr/>
            <p:nvPr/>
          </p:nvSpPr>
          <p:spPr>
            <a:xfrm>
              <a:off x="0" y="1485653"/>
              <a:ext cx="1829060" cy="148610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189311" y="2059742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您的内容打在这里，或者通过复制您的文本后，在此框中选择粘贴，并选择只保留文字。您的内容打在这里您的内容打在这里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Title 13"/>
            <p:cNvSpPr txBox="1"/>
            <p:nvPr/>
          </p:nvSpPr>
          <p:spPr>
            <a:xfrm>
              <a:off x="187912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j-cs"/>
                </a:rPr>
                <a:t>项目三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endParaRPr>
            </a:p>
          </p:txBody>
        </p:sp>
      </p:grpSp>
      <p:sp>
        <p:nvSpPr>
          <p:cNvPr id="33" name="Rectangle 6"/>
          <p:cNvSpPr/>
          <p:nvPr/>
        </p:nvSpPr>
        <p:spPr>
          <a:xfrm>
            <a:off x="3657600" y="0"/>
            <a:ext cx="1828800" cy="14859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57600" y="1485900"/>
            <a:ext cx="1828800" cy="1485900"/>
            <a:chOff x="3658122" y="1485653"/>
            <a:chExt cx="1829060" cy="1486109"/>
          </a:xfrm>
        </p:grpSpPr>
        <p:sp>
          <p:nvSpPr>
            <p:cNvPr id="34" name="Rectangle 26"/>
            <p:cNvSpPr/>
            <p:nvPr/>
          </p:nvSpPr>
          <p:spPr>
            <a:xfrm>
              <a:off x="3658122" y="1485653"/>
              <a:ext cx="1829060" cy="148610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3800713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您的内容打在这里，或者通过复制您的文本后，在此框中选择粘贴，并选择只保留文字。您的内容打在这里您的内容打在这里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Title 13"/>
            <p:cNvSpPr txBox="1"/>
            <p:nvPr/>
          </p:nvSpPr>
          <p:spPr>
            <a:xfrm>
              <a:off x="3799314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j-cs"/>
                </a:rPr>
                <a:t>项目四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endParaRPr>
            </a:p>
          </p:txBody>
        </p:sp>
      </p:grpSp>
      <p:sp>
        <p:nvSpPr>
          <p:cNvPr id="39" name="Rectangle 27"/>
          <p:cNvSpPr/>
          <p:nvPr/>
        </p:nvSpPr>
        <p:spPr>
          <a:xfrm>
            <a:off x="5486400" y="1485900"/>
            <a:ext cx="1828800" cy="14859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86400" y="0"/>
            <a:ext cx="1828800" cy="1485900"/>
            <a:chOff x="5485880" y="-456"/>
            <a:chExt cx="1829060" cy="1486109"/>
          </a:xfrm>
        </p:grpSpPr>
        <p:sp>
          <p:nvSpPr>
            <p:cNvPr id="38" name="Rectangle 8"/>
            <p:cNvSpPr/>
            <p:nvPr/>
          </p:nvSpPr>
          <p:spPr>
            <a:xfrm>
              <a:off x="5485880" y="-456"/>
              <a:ext cx="1829060" cy="148610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Content Placeholder 2"/>
            <p:cNvSpPr txBox="1"/>
            <p:nvPr/>
          </p:nvSpPr>
          <p:spPr>
            <a:xfrm>
              <a:off x="5690540" y="556865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您的内容打在这里，或者通过复制您的文本后，在此框中选择粘贴，并选择只保留文字。您的内容打在这里您的内容打在这里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Title 13"/>
            <p:cNvSpPr txBox="1"/>
            <p:nvPr/>
          </p:nvSpPr>
          <p:spPr>
            <a:xfrm>
              <a:off x="5689141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j-cs"/>
                </a:rPr>
                <a:t>项目二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endParaRPr>
            </a:p>
          </p:txBody>
        </p:sp>
      </p:grpSp>
      <p:sp>
        <p:nvSpPr>
          <p:cNvPr id="43" name="Rectangle 28"/>
          <p:cNvSpPr/>
          <p:nvPr/>
        </p:nvSpPr>
        <p:spPr>
          <a:xfrm>
            <a:off x="7315200" y="0"/>
            <a:ext cx="1828800" cy="14859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315200" y="1485900"/>
            <a:ext cx="1828800" cy="1485900"/>
            <a:chOff x="7314939" y="1485653"/>
            <a:chExt cx="1829060" cy="1486109"/>
          </a:xfrm>
        </p:grpSpPr>
        <p:sp>
          <p:nvSpPr>
            <p:cNvPr id="44" name="Rectangle 29"/>
            <p:cNvSpPr/>
            <p:nvPr/>
          </p:nvSpPr>
          <p:spPr>
            <a:xfrm>
              <a:off x="7314939" y="1485653"/>
              <a:ext cx="1829060" cy="148610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Content Placeholder 2"/>
            <p:cNvSpPr txBox="1"/>
            <p:nvPr/>
          </p:nvSpPr>
          <p:spPr>
            <a:xfrm>
              <a:off x="7494186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您的内容打在这里，或者通过复制您的文本后，在此框中选择粘贴，并选择只保留文字。您的内容打在这里您的内容打在这里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Title 13"/>
            <p:cNvSpPr txBox="1"/>
            <p:nvPr/>
          </p:nvSpPr>
          <p:spPr>
            <a:xfrm>
              <a:off x="7492787" y="1818077"/>
              <a:ext cx="1471701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j-cs"/>
                </a:rPr>
                <a:t>项目五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endParaRPr>
            </a:p>
          </p:txBody>
        </p:sp>
      </p:grpSp>
      <p:sp>
        <p:nvSpPr>
          <p:cNvPr id="49" name="Rectangle 42"/>
          <p:cNvSpPr/>
          <p:nvPr/>
        </p:nvSpPr>
        <p:spPr>
          <a:xfrm>
            <a:off x="1825625" y="1485900"/>
            <a:ext cx="1828800" cy="14859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25625" y="0"/>
            <a:ext cx="1828800" cy="1538288"/>
            <a:chOff x="1825614" y="-456"/>
            <a:chExt cx="1829060" cy="1538310"/>
          </a:xfrm>
        </p:grpSpPr>
        <p:sp>
          <p:nvSpPr>
            <p:cNvPr id="48" name="Rectangle 41"/>
            <p:cNvSpPr/>
            <p:nvPr/>
          </p:nvSpPr>
          <p:spPr>
            <a:xfrm>
              <a:off x="1825614" y="-456"/>
              <a:ext cx="1829060" cy="148610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Content Placeholder 2"/>
            <p:cNvSpPr txBox="1"/>
            <p:nvPr/>
          </p:nvSpPr>
          <p:spPr>
            <a:xfrm>
              <a:off x="2030274" y="556865"/>
              <a:ext cx="1614581" cy="9809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您的内容打在这里，或者通过复制您的文本后，在此框中选择粘贴，并选择只保留文字。您的内容打在这里您的内容打在这里</a:t>
              </a:r>
              <a:endPara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Title 13"/>
            <p:cNvSpPr txBox="1"/>
            <p:nvPr/>
          </p:nvSpPr>
          <p:spPr>
            <a:xfrm>
              <a:off x="2028875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j-cs"/>
                </a:rPr>
                <a:t>项目一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endParaRPr>
            </a:p>
          </p:txBody>
        </p:sp>
      </p:grp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3" grpId="0" animBg="1"/>
      <p:bldP spid="39" grpId="0" animBg="1"/>
      <p:bldP spid="43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 flipH="1">
            <a:off x="0" y="0"/>
            <a:ext cx="9144000" cy="293211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13"/>
          <p:cNvSpPr txBox="1"/>
          <p:nvPr/>
        </p:nvSpPr>
        <p:spPr>
          <a:xfrm>
            <a:off x="2921000" y="419100"/>
            <a:ext cx="5383213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App Project Sample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  <a:cs typeface="+mj-cs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3025775" y="1243013"/>
            <a:ext cx="4511675" cy="1400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单击此处添加文字，添加具体文字内容，您的说明文字在此处添加，此处输入详细的说明文字。单击此处添加文字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添加具体文字内容，您的说明文字在此处添加，此处输入详细的说明文字。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108775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在此处添加，此处输入详细的说明文字。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508625" y="3189288"/>
            <a:ext cx="614363" cy="614362"/>
            <a:chOff x="4052453" y="3044495"/>
            <a:chExt cx="613105" cy="613105"/>
          </a:xfrm>
        </p:grpSpPr>
        <p:sp>
          <p:nvSpPr>
            <p:cNvPr id="37" name="椭圆 36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8937" name="文本框 37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  <a:ea typeface="微软雅黑" panose="020B0503020204020204" pitchFamily="34" charset="-122"/>
                </a:rPr>
                <a:t>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87650" y="3930650"/>
            <a:ext cx="1779588" cy="735013"/>
            <a:chOff x="2787394" y="3931169"/>
            <a:chExt cx="1780309" cy="734806"/>
          </a:xfrm>
        </p:grpSpPr>
        <p:sp>
          <p:nvSpPr>
            <p:cNvPr id="40" name="文本框 39"/>
            <p:cNvSpPr txBox="1"/>
            <p:nvPr/>
          </p:nvSpPr>
          <p:spPr>
            <a:xfrm>
              <a:off x="2972745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添加标题一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787394" y="4158144"/>
              <a:ext cx="178030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单击此处添加文字，添加具体文字内容，您的说明文字在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60738" y="3214688"/>
            <a:ext cx="612775" cy="612775"/>
            <a:chOff x="4052453" y="3044495"/>
            <a:chExt cx="613105" cy="613105"/>
          </a:xfrm>
        </p:grpSpPr>
        <p:sp>
          <p:nvSpPr>
            <p:cNvPr id="43" name="椭圆 42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8933" name="文本框 43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  <a:ea typeface="微软雅黑" panose="020B0503020204020204" pitchFamily="34" charset="-122"/>
                </a:rPr>
                <a:t>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13663" y="3208338"/>
            <a:ext cx="614362" cy="614362"/>
            <a:chOff x="4052453" y="3044495"/>
            <a:chExt cx="613105" cy="613105"/>
          </a:xfrm>
        </p:grpSpPr>
        <p:sp>
          <p:nvSpPr>
            <p:cNvPr id="49" name="椭圆 48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+mn-cs"/>
              </a:endParaRPr>
            </a:p>
          </p:txBody>
        </p:sp>
        <p:sp>
          <p:nvSpPr>
            <p:cNvPr id="38931" name="文本框 49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  <a:ea typeface="微软雅黑" panose="020B0503020204020204" pitchFamily="34" charset="-122"/>
                </a:rPr>
                <a:t>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35538" y="3930650"/>
            <a:ext cx="1779587" cy="711200"/>
            <a:chOff x="4935245" y="3931169"/>
            <a:chExt cx="1780309" cy="710312"/>
          </a:xfrm>
        </p:grpSpPr>
        <p:sp>
          <p:nvSpPr>
            <p:cNvPr id="51" name="文本框 50"/>
            <p:cNvSpPr txBox="1"/>
            <p:nvPr/>
          </p:nvSpPr>
          <p:spPr>
            <a:xfrm>
              <a:off x="5120596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添加标题二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935245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单击此处添加文字，添加具体文字内容，您的说明文字在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19938" y="3930650"/>
            <a:ext cx="1781175" cy="711200"/>
            <a:chOff x="7120362" y="3931169"/>
            <a:chExt cx="1780309" cy="710312"/>
          </a:xfrm>
        </p:grpSpPr>
        <p:sp>
          <p:nvSpPr>
            <p:cNvPr id="53" name="文本框 52"/>
            <p:cNvSpPr txBox="1"/>
            <p:nvPr/>
          </p:nvSpPr>
          <p:spPr>
            <a:xfrm>
              <a:off x="7305713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添加标题三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120362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单击此处添加文字，添加具体文字内容，您的说明文字在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endParaRPr>
            </a:p>
          </p:txBody>
        </p:sp>
      </p:grpSp>
      <p:grpSp>
        <p:nvGrpSpPr>
          <p:cNvPr id="26" name="Group 2"/>
          <p:cNvGrpSpPr/>
          <p:nvPr/>
        </p:nvGrpSpPr>
        <p:grpSpPr>
          <a:xfrm>
            <a:off x="182563" y="469900"/>
            <a:ext cx="2554287" cy="4748213"/>
            <a:chOff x="1125293" y="1739462"/>
            <a:chExt cx="2444532" cy="4780420"/>
          </a:xfrm>
        </p:grpSpPr>
        <p:pic>
          <p:nvPicPr>
            <p:cNvPr id="38924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25293" y="1739462"/>
              <a:ext cx="2444532" cy="47804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" name="Rectangle 17"/>
            <p:cNvSpPr/>
            <p:nvPr/>
          </p:nvSpPr>
          <p:spPr>
            <a:xfrm>
              <a:off x="1669774" y="2389868"/>
              <a:ext cx="1544655" cy="2817740"/>
            </a:xfrm>
            <a:custGeom>
              <a:avLst/>
              <a:gdLst>
                <a:gd name="connsiteX0" fmla="*/ 0 w 1470206"/>
                <a:gd name="connsiteY0" fmla="*/ 0 h 2784028"/>
                <a:gd name="connsiteX1" fmla="*/ 1470206 w 1470206"/>
                <a:gd name="connsiteY1" fmla="*/ 0 h 2784028"/>
                <a:gd name="connsiteX2" fmla="*/ 1470206 w 1470206"/>
                <a:gd name="connsiteY2" fmla="*/ 2784028 h 2784028"/>
                <a:gd name="connsiteX3" fmla="*/ 0 w 1470206"/>
                <a:gd name="connsiteY3" fmla="*/ 2784028 h 2784028"/>
                <a:gd name="connsiteX4" fmla="*/ 0 w 1470206"/>
                <a:gd name="connsiteY4" fmla="*/ 0 h 2784028"/>
                <a:gd name="connsiteX0-1" fmla="*/ 0 w 1470206"/>
                <a:gd name="connsiteY0-2" fmla="*/ 0 h 2784028"/>
                <a:gd name="connsiteX1-3" fmla="*/ 1470206 w 1470206"/>
                <a:gd name="connsiteY1-4" fmla="*/ 198783 h 2784028"/>
                <a:gd name="connsiteX2-5" fmla="*/ 1470206 w 1470206"/>
                <a:gd name="connsiteY2-6" fmla="*/ 2784028 h 2784028"/>
                <a:gd name="connsiteX3-7" fmla="*/ 0 w 1470206"/>
                <a:gd name="connsiteY3-8" fmla="*/ 2784028 h 2784028"/>
                <a:gd name="connsiteX4-9" fmla="*/ 0 w 1470206"/>
                <a:gd name="connsiteY4-10" fmla="*/ 0 h 2784028"/>
                <a:gd name="connsiteX0-11" fmla="*/ 0 w 1470206"/>
                <a:gd name="connsiteY0-12" fmla="*/ 0 h 2784028"/>
                <a:gd name="connsiteX1-13" fmla="*/ 1470206 w 1470206"/>
                <a:gd name="connsiteY1-14" fmla="*/ 198783 h 2784028"/>
                <a:gd name="connsiteX2-15" fmla="*/ 1470206 w 1470206"/>
                <a:gd name="connsiteY2-16" fmla="*/ 2784028 h 2784028"/>
                <a:gd name="connsiteX3-17" fmla="*/ 0 w 1470206"/>
                <a:gd name="connsiteY3-18" fmla="*/ 2784028 h 2784028"/>
                <a:gd name="connsiteX4-19" fmla="*/ 0 w 1470206"/>
                <a:gd name="connsiteY4-20" fmla="*/ 0 h 2784028"/>
                <a:gd name="connsiteX0-21" fmla="*/ 9939 w 1480145"/>
                <a:gd name="connsiteY0-22" fmla="*/ 0 h 2784028"/>
                <a:gd name="connsiteX1-23" fmla="*/ 1480145 w 1480145"/>
                <a:gd name="connsiteY1-24" fmla="*/ 198783 h 2784028"/>
                <a:gd name="connsiteX2-25" fmla="*/ 1480145 w 1480145"/>
                <a:gd name="connsiteY2-26" fmla="*/ 2784028 h 2784028"/>
                <a:gd name="connsiteX3-27" fmla="*/ 0 w 1480145"/>
                <a:gd name="connsiteY3-28" fmla="*/ 2704515 h 2784028"/>
                <a:gd name="connsiteX4-29" fmla="*/ 9939 w 1480145"/>
                <a:gd name="connsiteY4-30" fmla="*/ 0 h 2784028"/>
                <a:gd name="connsiteX0-31" fmla="*/ 9939 w 1480145"/>
                <a:gd name="connsiteY0-32" fmla="*/ 0 h 2784028"/>
                <a:gd name="connsiteX1-33" fmla="*/ 1480145 w 1480145"/>
                <a:gd name="connsiteY1-34" fmla="*/ 198783 h 2784028"/>
                <a:gd name="connsiteX2-35" fmla="*/ 1480145 w 1480145"/>
                <a:gd name="connsiteY2-36" fmla="*/ 2784028 h 2784028"/>
                <a:gd name="connsiteX3-37" fmla="*/ 0 w 1480145"/>
                <a:gd name="connsiteY3-38" fmla="*/ 2744272 h 2784028"/>
                <a:gd name="connsiteX4-39" fmla="*/ 9939 w 1480145"/>
                <a:gd name="connsiteY4-40" fmla="*/ 0 h 2784028"/>
                <a:gd name="connsiteX0-41" fmla="*/ 19878 w 1480145"/>
                <a:gd name="connsiteY0-42" fmla="*/ 0 h 2793971"/>
                <a:gd name="connsiteX1-43" fmla="*/ 1480145 w 1480145"/>
                <a:gd name="connsiteY1-44" fmla="*/ 208726 h 2793971"/>
                <a:gd name="connsiteX2-45" fmla="*/ 1480145 w 1480145"/>
                <a:gd name="connsiteY2-46" fmla="*/ 2793971 h 2793971"/>
                <a:gd name="connsiteX3-47" fmla="*/ 0 w 1480145"/>
                <a:gd name="connsiteY3-48" fmla="*/ 2754215 h 2793971"/>
                <a:gd name="connsiteX4-49" fmla="*/ 19878 w 1480145"/>
                <a:gd name="connsiteY4-50" fmla="*/ 0 h 27939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80145" h="2793971">
                  <a:moveTo>
                    <a:pt x="19878" y="0"/>
                  </a:moveTo>
                  <a:lnTo>
                    <a:pt x="1480145" y="208726"/>
                  </a:lnTo>
                  <a:lnTo>
                    <a:pt x="1480145" y="2793971"/>
                  </a:lnTo>
                  <a:lnTo>
                    <a:pt x="0" y="2754215"/>
                  </a:lnTo>
                  <a:lnTo>
                    <a:pt x="19878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-25400"/>
            <a:ext cx="5029200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1749425"/>
            <a:ext cx="9144000" cy="1644650"/>
          </a:xfrm>
          <a:prstGeom prst="rect">
            <a:avLst/>
          </a:prstGeom>
          <a:solidFill>
            <a:srgbClr val="F2CD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50"/>
          <p:cNvSpPr txBox="1"/>
          <p:nvPr/>
        </p:nvSpPr>
        <p:spPr bwMode="auto">
          <a:xfrm>
            <a:off x="2179638" y="1797050"/>
            <a:ext cx="5227638" cy="922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请输入第四章节标题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9638" y="2686050"/>
            <a:ext cx="5227638" cy="439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02314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602314"/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51"/>
          <p:cNvSpPr txBox="1"/>
          <p:nvPr/>
        </p:nvSpPr>
        <p:spPr bwMode="auto">
          <a:xfrm>
            <a:off x="736600" y="2689225"/>
            <a:ext cx="1992313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您的内容打在这里，或者通过复制您的文本后在此框中选择粘贴，并选择只保留文字您的内容打在</a:t>
            </a:r>
            <a:endParaRPr kumimoji="0" lang="en-US" altLang="zh-CN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5" name="TextBox 51"/>
          <p:cNvSpPr txBox="1"/>
          <p:nvPr/>
        </p:nvSpPr>
        <p:spPr bwMode="auto">
          <a:xfrm>
            <a:off x="4699000" y="2689225"/>
            <a:ext cx="1992313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您的内容打在这里，或者通过复制您的文本后在此框中选择粘贴，并选择只保留文字您的内容打在</a:t>
            </a:r>
            <a:endParaRPr kumimoji="0" lang="en-US" altLang="zh-CN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6" name="TextBox 51"/>
          <p:cNvSpPr txBox="1"/>
          <p:nvPr/>
        </p:nvSpPr>
        <p:spPr bwMode="auto">
          <a:xfrm>
            <a:off x="6596063" y="1849438"/>
            <a:ext cx="1993900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您的内容打在这里，或者通过复制您的文本后在此框中选择粘贴，并选择只保留文字您的内容打在</a:t>
            </a:r>
            <a:endParaRPr kumimoji="0" lang="en-US" altLang="zh-CN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" name="TextBox 51"/>
          <p:cNvSpPr txBox="1"/>
          <p:nvPr/>
        </p:nvSpPr>
        <p:spPr bwMode="auto">
          <a:xfrm>
            <a:off x="2751138" y="1857375"/>
            <a:ext cx="1992313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您的内容打在这里，或者通过复制您的文本后在此框中选择粘贴，并选择只保留文字您的内容打在</a:t>
            </a:r>
            <a:endParaRPr kumimoji="0" lang="en-US" altLang="zh-CN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5813" y="1643063"/>
            <a:ext cx="1903412" cy="1903412"/>
            <a:chOff x="785786" y="1643056"/>
            <a:chExt cx="1903642" cy="1903642"/>
          </a:xfrm>
        </p:grpSpPr>
        <p:sp>
          <p:nvSpPr>
            <p:cNvPr id="23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Freeform 36"/>
            <p:cNvSpPr>
              <a:spLocks noChangeAspect="1" noEditPoints="1" noChangeArrowheads="1"/>
            </p:cNvSpPr>
            <p:nvPr/>
          </p:nvSpPr>
          <p:spPr bwMode="auto">
            <a:xfrm>
              <a:off x="1444097" y="1952188"/>
              <a:ext cx="494443" cy="494443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14625" y="1643063"/>
            <a:ext cx="1903413" cy="1903412"/>
            <a:chOff x="2714612" y="1643056"/>
            <a:chExt cx="1903642" cy="1903642"/>
          </a:xfrm>
        </p:grpSpPr>
        <p:sp>
          <p:nvSpPr>
            <p:cNvPr id="2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2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73"/>
            <p:cNvSpPr>
              <a:spLocks noChangeAspect="1" noEditPoints="1" noChangeArrowheads="1"/>
            </p:cNvSpPr>
            <p:nvPr/>
          </p:nvSpPr>
          <p:spPr bwMode="auto">
            <a:xfrm>
              <a:off x="3410408" y="2841175"/>
              <a:ext cx="494443" cy="42891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7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50 h 81"/>
                <a:gd name="T14" fmla="*/ 46 w 94"/>
                <a:gd name="T15" fmla="*/ 47 h 81"/>
                <a:gd name="T16" fmla="*/ 34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4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1 h 81"/>
                <a:gd name="T46" fmla="*/ 87 w 94"/>
                <a:gd name="T47" fmla="*/ 1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8"/>
                    <a:pt x="0" y="29"/>
                    <a:pt x="4" y="19"/>
                  </a:cubicBezTo>
                  <a:close/>
                  <a:moveTo>
                    <a:pt x="87" y="23"/>
                  </a:moveTo>
                  <a:cubicBezTo>
                    <a:pt x="91" y="25"/>
                    <a:pt x="94" y="29"/>
                    <a:pt x="94" y="33"/>
                  </a:cubicBezTo>
                  <a:cubicBezTo>
                    <a:pt x="94" y="38"/>
                    <a:pt x="91" y="42"/>
                    <a:pt x="87" y="44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72250" y="1643063"/>
            <a:ext cx="1903413" cy="1903412"/>
            <a:chOff x="6572264" y="1643056"/>
            <a:chExt cx="1903642" cy="1903642"/>
          </a:xfrm>
        </p:grpSpPr>
        <p:sp>
          <p:nvSpPr>
            <p:cNvPr id="3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2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94"/>
            <p:cNvSpPr>
              <a:spLocks noChangeAspect="1" noEditPoints="1" noChangeArrowheads="1"/>
            </p:cNvSpPr>
            <p:nvPr/>
          </p:nvSpPr>
          <p:spPr bwMode="auto">
            <a:xfrm>
              <a:off x="7336636" y="2859384"/>
              <a:ext cx="494443" cy="392497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43438" y="1643063"/>
            <a:ext cx="1903412" cy="1903412"/>
            <a:chOff x="4643438" y="1643056"/>
            <a:chExt cx="1903642" cy="1903642"/>
          </a:xfrm>
        </p:grpSpPr>
        <p:sp>
          <p:nvSpPr>
            <p:cNvPr id="16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Freeform 24"/>
            <p:cNvSpPr>
              <a:spLocks noChangeAspect="1" noEditPoints="1" noChangeArrowheads="1"/>
            </p:cNvSpPr>
            <p:nvPr/>
          </p:nvSpPr>
          <p:spPr bwMode="auto">
            <a:xfrm>
              <a:off x="5378940" y="1929404"/>
              <a:ext cx="432638" cy="485080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7"/>
                <a:gd name="T124" fmla="*/ 0 h 86"/>
                <a:gd name="T125" fmla="*/ 77 w 77"/>
                <a:gd name="T126" fmla="*/ 86 h 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48" name="Content Placeholder 2"/>
          <p:cNvSpPr txBox="1"/>
          <p:nvPr/>
        </p:nvSpPr>
        <p:spPr>
          <a:xfrm>
            <a:off x="381000" y="3886200"/>
            <a:ext cx="8493125" cy="928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细黑" panose="02010600040101010101" pitchFamily="2" charset="-122"/>
              <a:ea typeface="+mn-ea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文本框 24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48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14"/>
          <p:cNvCxnSpPr/>
          <p:nvPr/>
        </p:nvCxnSpPr>
        <p:spPr>
          <a:xfrm>
            <a:off x="1512888" y="3908425"/>
            <a:ext cx="830263" cy="158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2"/>
          <p:cNvCxnSpPr/>
          <p:nvPr/>
        </p:nvCxnSpPr>
        <p:spPr>
          <a:xfrm>
            <a:off x="3363913" y="1879600"/>
            <a:ext cx="830263" cy="158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3"/>
          <p:cNvCxnSpPr/>
          <p:nvPr/>
        </p:nvCxnSpPr>
        <p:spPr>
          <a:xfrm>
            <a:off x="5024438" y="3908425"/>
            <a:ext cx="828675" cy="158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5"/>
          <p:cNvCxnSpPr/>
          <p:nvPr/>
        </p:nvCxnSpPr>
        <p:spPr>
          <a:xfrm>
            <a:off x="6929438" y="1879600"/>
            <a:ext cx="830263" cy="1588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63625" y="1617663"/>
            <a:ext cx="1938338" cy="1987550"/>
            <a:chOff x="1063195" y="1618223"/>
            <a:chExt cx="1938313" cy="1986898"/>
          </a:xfrm>
        </p:grpSpPr>
        <p:sp>
          <p:nvSpPr>
            <p:cNvPr id="5" name="Rectangle 8"/>
            <p:cNvSpPr/>
            <p:nvPr/>
          </p:nvSpPr>
          <p:spPr>
            <a:xfrm>
              <a:off x="1063195" y="1618223"/>
              <a:ext cx="1938313" cy="198689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081" name="Group 49"/>
            <p:cNvGrpSpPr/>
            <p:nvPr/>
          </p:nvGrpSpPr>
          <p:grpSpPr>
            <a:xfrm>
              <a:off x="1063195" y="1793420"/>
              <a:ext cx="1809757" cy="1432268"/>
              <a:chOff x="606055" y="750356"/>
              <a:chExt cx="1835856" cy="1141748"/>
            </a:xfrm>
          </p:grpSpPr>
          <p:sp>
            <p:nvSpPr>
              <p:cNvPr id="39" name="TextBox 50"/>
              <p:cNvSpPr txBox="1"/>
              <p:nvPr/>
            </p:nvSpPr>
            <p:spPr>
              <a:xfrm>
                <a:off x="606055" y="750356"/>
                <a:ext cx="1835856" cy="331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添加标题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40" name="TextBox 51"/>
              <p:cNvSpPr txBox="1"/>
              <p:nvPr/>
            </p:nvSpPr>
            <p:spPr>
              <a:xfrm>
                <a:off x="742138" y="990452"/>
                <a:ext cx="1563689" cy="901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+mn-cs"/>
                  </a:rPr>
                  <a:t>您的内容打在这里，或者通过复制您的文本后在此框中选择粘贴，并选择只保留文字，您的内容打在这里或者粘贴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789238" y="2206625"/>
            <a:ext cx="1938337" cy="1987550"/>
            <a:chOff x="2789499" y="2207185"/>
            <a:chExt cx="1938313" cy="1986898"/>
          </a:xfrm>
        </p:grpSpPr>
        <p:sp>
          <p:nvSpPr>
            <p:cNvPr id="11" name="Rectangle 9"/>
            <p:cNvSpPr/>
            <p:nvPr/>
          </p:nvSpPr>
          <p:spPr>
            <a:xfrm>
              <a:off x="2789499" y="2207185"/>
              <a:ext cx="1938313" cy="1986898"/>
            </a:xfrm>
            <a:prstGeom prst="rect">
              <a:avLst/>
            </a:prstGeom>
            <a:solidFill>
              <a:schemeClr val="accent2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077" name="Group 49"/>
            <p:cNvGrpSpPr/>
            <p:nvPr/>
          </p:nvGrpSpPr>
          <p:grpSpPr>
            <a:xfrm>
              <a:off x="2818262" y="2412608"/>
              <a:ext cx="1809757" cy="1432268"/>
              <a:chOff x="606055" y="750356"/>
              <a:chExt cx="1835856" cy="1141748"/>
            </a:xfrm>
          </p:grpSpPr>
          <p:sp>
            <p:nvSpPr>
              <p:cNvPr id="42" name="TextBox 50"/>
              <p:cNvSpPr txBox="1"/>
              <p:nvPr/>
            </p:nvSpPr>
            <p:spPr>
              <a:xfrm>
                <a:off x="606055" y="750356"/>
                <a:ext cx="1835856" cy="331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添加标题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43" name="TextBox 51"/>
              <p:cNvSpPr txBox="1"/>
              <p:nvPr/>
            </p:nvSpPr>
            <p:spPr>
              <a:xfrm>
                <a:off x="742138" y="990452"/>
                <a:ext cx="1563689" cy="901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+mn-cs"/>
                  </a:rPr>
                  <a:t>您的内容打在这里，或者通过复制您的文本后在此框中选择粘贴，并选择只保留文字，您的内容打在这里或者粘贴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13263" y="1617663"/>
            <a:ext cx="1938337" cy="1987550"/>
            <a:chOff x="4513178" y="1618223"/>
            <a:chExt cx="1938313" cy="1986898"/>
          </a:xfrm>
        </p:grpSpPr>
        <p:sp>
          <p:nvSpPr>
            <p:cNvPr id="17" name="Rectangle 10"/>
            <p:cNvSpPr/>
            <p:nvPr/>
          </p:nvSpPr>
          <p:spPr>
            <a:xfrm>
              <a:off x="4513178" y="1618223"/>
              <a:ext cx="1938313" cy="198689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073" name="Group 49"/>
            <p:cNvGrpSpPr/>
            <p:nvPr/>
          </p:nvGrpSpPr>
          <p:grpSpPr>
            <a:xfrm>
              <a:off x="4533979" y="1793420"/>
              <a:ext cx="1809757" cy="1432268"/>
              <a:chOff x="606055" y="750356"/>
              <a:chExt cx="1835856" cy="1141748"/>
            </a:xfrm>
          </p:grpSpPr>
          <p:sp>
            <p:nvSpPr>
              <p:cNvPr id="45" name="TextBox 50"/>
              <p:cNvSpPr txBox="1"/>
              <p:nvPr/>
            </p:nvSpPr>
            <p:spPr>
              <a:xfrm>
                <a:off x="606055" y="750356"/>
                <a:ext cx="1835856" cy="331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添加标题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46" name="TextBox 51"/>
              <p:cNvSpPr txBox="1"/>
              <p:nvPr/>
            </p:nvSpPr>
            <p:spPr>
              <a:xfrm>
                <a:off x="742138" y="990452"/>
                <a:ext cx="1563689" cy="901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+mn-cs"/>
                  </a:rPr>
                  <a:t>您的内容打在这里，或者通过复制您的文本后在此框中选择粘贴，并选择只保留文字，您的内容打在这里或者粘贴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237288" y="2206625"/>
            <a:ext cx="1938337" cy="1987550"/>
            <a:chOff x="6236858" y="2207185"/>
            <a:chExt cx="1938313" cy="1986898"/>
          </a:xfrm>
        </p:grpSpPr>
        <p:sp>
          <p:nvSpPr>
            <p:cNvPr id="23" name="Rectangle 11"/>
            <p:cNvSpPr/>
            <p:nvPr/>
          </p:nvSpPr>
          <p:spPr>
            <a:xfrm>
              <a:off x="6236858" y="2207185"/>
              <a:ext cx="1938313" cy="1986898"/>
            </a:xfrm>
            <a:prstGeom prst="rect">
              <a:avLst/>
            </a:prstGeom>
            <a:solidFill>
              <a:schemeClr val="accent2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069" name="Group 49"/>
            <p:cNvGrpSpPr/>
            <p:nvPr/>
          </p:nvGrpSpPr>
          <p:grpSpPr>
            <a:xfrm>
              <a:off x="6319919" y="2464744"/>
              <a:ext cx="1809757" cy="1432268"/>
              <a:chOff x="606055" y="750356"/>
              <a:chExt cx="1835856" cy="1141748"/>
            </a:xfrm>
          </p:grpSpPr>
          <p:sp>
            <p:nvSpPr>
              <p:cNvPr id="48" name="TextBox 50"/>
              <p:cNvSpPr txBox="1"/>
              <p:nvPr/>
            </p:nvSpPr>
            <p:spPr>
              <a:xfrm>
                <a:off x="606055" y="750356"/>
                <a:ext cx="1835856" cy="331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ea"/>
                    <a:ea typeface="+mn-ea"/>
                    <a:cs typeface="+mn-cs"/>
                  </a:rPr>
                  <a:t>添加标题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  <p:sp>
            <p:nvSpPr>
              <p:cNvPr id="49" name="TextBox 51"/>
              <p:cNvSpPr txBox="1"/>
              <p:nvPr/>
            </p:nvSpPr>
            <p:spPr>
              <a:xfrm>
                <a:off x="742138" y="990452"/>
                <a:ext cx="1563689" cy="901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+mn-cs"/>
                  </a:rPr>
                  <a:t>您的内容打在这里，或者通过复制您的文本后在此框中选择粘贴，并选择只保留文字，您的内容打在这里或者粘贴</a:t>
                </a:r>
                <a:endPara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框 30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917575" y="1493838"/>
            <a:ext cx="2162175" cy="1560512"/>
            <a:chOff x="918241" y="1494189"/>
            <a:chExt cx="2161688" cy="1559981"/>
          </a:xfrm>
        </p:grpSpPr>
        <p:sp>
          <p:nvSpPr>
            <p:cNvPr id="27" name="MH_SubTitle_1"/>
            <p:cNvSpPr/>
            <p:nvPr>
              <p:custDataLst>
                <p:tags r:id="rId1"/>
              </p:custDataLst>
            </p:nvPr>
          </p:nvSpPr>
          <p:spPr>
            <a:xfrm>
              <a:off x="918241" y="1494189"/>
              <a:ext cx="2161688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MH_Other_2"/>
            <p:cNvSpPr/>
            <p:nvPr>
              <p:custDataLst>
                <p:tags r:id="rId2"/>
              </p:custDataLst>
            </p:nvPr>
          </p:nvSpPr>
          <p:spPr>
            <a:xfrm>
              <a:off x="1656633" y="1568475"/>
              <a:ext cx="681935" cy="66856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MH_Other_3"/>
            <p:cNvSpPr/>
            <p:nvPr>
              <p:custDataLst>
                <p:tags r:id="rId3"/>
              </p:custDataLst>
            </p:nvPr>
          </p:nvSpPr>
          <p:spPr>
            <a:xfrm>
              <a:off x="1839373" y="1740815"/>
              <a:ext cx="309025" cy="288225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996902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您的内容打在这里，或者通过复制您的文本后，在此框中选择粘贴您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的内容打在这里，或者通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73425" y="1493838"/>
            <a:ext cx="2160588" cy="1560512"/>
            <a:chOff x="3273070" y="1494189"/>
            <a:chExt cx="2161689" cy="1559981"/>
          </a:xfrm>
        </p:grpSpPr>
        <p:sp>
          <p:nvSpPr>
            <p:cNvPr id="38" name="MH_SubTitle_2"/>
            <p:cNvSpPr/>
            <p:nvPr>
              <p:custDataLst>
                <p:tags r:id="rId4"/>
              </p:custDataLst>
            </p:nvPr>
          </p:nvSpPr>
          <p:spPr>
            <a:xfrm>
              <a:off x="3273070" y="1494189"/>
              <a:ext cx="2161689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MH_Other_11"/>
            <p:cNvSpPr/>
            <p:nvPr>
              <p:custDataLst>
                <p:tags r:id="rId5"/>
              </p:custDataLst>
            </p:nvPr>
          </p:nvSpPr>
          <p:spPr>
            <a:xfrm>
              <a:off x="4011461" y="1568475"/>
              <a:ext cx="683421" cy="66856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MH_Other_12"/>
            <p:cNvSpPr/>
            <p:nvPr>
              <p:custDataLst>
                <p:tags r:id="rId6"/>
              </p:custDataLst>
            </p:nvPr>
          </p:nvSpPr>
          <p:spPr>
            <a:xfrm>
              <a:off x="4203116" y="1776472"/>
              <a:ext cx="298625" cy="236227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24300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3331012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您的内容打在这里，或者通过复制您的文本后，在此框中选择粘贴您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的内容打在这里，或者通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629275" y="1493838"/>
            <a:ext cx="2160588" cy="1560512"/>
            <a:chOff x="5629385" y="1494189"/>
            <a:chExt cx="2160203" cy="1559981"/>
          </a:xfrm>
        </p:grpSpPr>
        <p:sp>
          <p:nvSpPr>
            <p:cNvPr id="43" name="MH_SubTitle_3"/>
            <p:cNvSpPr/>
            <p:nvPr>
              <p:custDataLst>
                <p:tags r:id="rId7"/>
              </p:custDataLst>
            </p:nvPr>
          </p:nvSpPr>
          <p:spPr>
            <a:xfrm>
              <a:off x="5629385" y="1494189"/>
              <a:ext cx="2160203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MH_Other_14"/>
            <p:cNvSpPr/>
            <p:nvPr>
              <p:custDataLst>
                <p:tags r:id="rId8"/>
              </p:custDataLst>
            </p:nvPr>
          </p:nvSpPr>
          <p:spPr>
            <a:xfrm>
              <a:off x="6367775" y="1568475"/>
              <a:ext cx="681935" cy="66856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MH_Other_1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572802" y="1751214"/>
              <a:ext cx="276339" cy="27336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>
              <a:off x="5685840" y="2235755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您的内容打在这里，或者通过复制您的文本后，在此框中选择粘贴您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的内容打在这里，或者通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14550" y="3317875"/>
            <a:ext cx="2160588" cy="1558925"/>
            <a:chOff x="2114227" y="3317140"/>
            <a:chExt cx="2160203" cy="1559981"/>
          </a:xfrm>
        </p:grpSpPr>
        <p:sp>
          <p:nvSpPr>
            <p:cNvPr id="48" name="MH_Other_4"/>
            <p:cNvSpPr/>
            <p:nvPr>
              <p:custDataLst>
                <p:tags r:id="rId10"/>
              </p:custDataLst>
            </p:nvPr>
          </p:nvSpPr>
          <p:spPr>
            <a:xfrm flipV="1">
              <a:off x="2852618" y="4134272"/>
              <a:ext cx="681935" cy="670049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MH_Other_5"/>
            <p:cNvSpPr/>
            <p:nvPr>
              <p:custDataLst>
                <p:tags r:id="rId11"/>
              </p:custDataLst>
            </p:nvPr>
          </p:nvSpPr>
          <p:spPr bwMode="auto">
            <a:xfrm>
              <a:off x="3026443" y="4340784"/>
              <a:ext cx="304569" cy="210969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MH_SubTitle_4"/>
            <p:cNvSpPr/>
            <p:nvPr>
              <p:custDataLst>
                <p:tags r:id="rId12"/>
              </p:custDataLst>
            </p:nvPr>
          </p:nvSpPr>
          <p:spPr>
            <a:xfrm>
              <a:off x="2114227" y="3317140"/>
              <a:ext cx="2160203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459000" anchor="ctr">
              <a:norm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 Box 10"/>
            <p:cNvSpPr txBox="1">
              <a:spLocks noChangeArrowheads="1"/>
            </p:cNvSpPr>
            <p:nvPr/>
          </p:nvSpPr>
          <p:spPr bwMode="auto">
            <a:xfrm>
              <a:off x="2148398" y="3433863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您的内容打在这里，或者通过复制您的文本后，在此框中选择粘贴您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的内容打在这里，或者通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68813" y="3317875"/>
            <a:ext cx="2162175" cy="1558925"/>
            <a:chOff x="4469056" y="3317140"/>
            <a:chExt cx="2161688" cy="1559981"/>
          </a:xfrm>
        </p:grpSpPr>
        <p:sp>
          <p:nvSpPr>
            <p:cNvPr id="55" name="MH_Other_6"/>
            <p:cNvSpPr/>
            <p:nvPr>
              <p:custDataLst>
                <p:tags r:id="rId13"/>
              </p:custDataLst>
            </p:nvPr>
          </p:nvSpPr>
          <p:spPr>
            <a:xfrm flipV="1">
              <a:off x="5207448" y="4134272"/>
              <a:ext cx="681935" cy="670049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MH_Other_7"/>
            <p:cNvSpPr/>
            <p:nvPr>
              <p:custDataLst>
                <p:tags r:id="rId14"/>
              </p:custDataLst>
            </p:nvPr>
          </p:nvSpPr>
          <p:spPr bwMode="auto">
            <a:xfrm>
              <a:off x="5390187" y="4305127"/>
              <a:ext cx="295653" cy="258512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54000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MH_SubTitle_5"/>
            <p:cNvSpPr/>
            <p:nvPr>
              <p:custDataLst>
                <p:tags r:id="rId15"/>
              </p:custDataLst>
            </p:nvPr>
          </p:nvSpPr>
          <p:spPr>
            <a:xfrm>
              <a:off x="4469056" y="3317140"/>
              <a:ext cx="2161688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459000" anchor="ctr">
              <a:norm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4503226" y="3433863"/>
              <a:ext cx="2029541" cy="6694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您的内容打在这里，或者通过复制您的文本后，在此框中选择粘贴您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的内容打在这里，或者通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7"/>
    </p:custData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3"/>
          <p:cNvGraphicFramePr/>
          <p:nvPr/>
        </p:nvGraphicFramePr>
        <p:xfrm>
          <a:off x="265113" y="1382713"/>
          <a:ext cx="4400550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Chart" r:id="rId1" imgW="4200525" imgH="2200275" progId="Excel.Chart.8">
                  <p:embed/>
                </p:oleObj>
              </mc:Choice>
              <mc:Fallback>
                <p:oleObj name="Chart" r:id="rId1" imgW="4200525" imgH="2200275" progId="Excel.Char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5113" y="1382713"/>
                        <a:ext cx="4400550" cy="230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4"/>
          <p:cNvGrpSpPr/>
          <p:nvPr/>
        </p:nvGrpSpPr>
        <p:grpSpPr>
          <a:xfrm>
            <a:off x="371475" y="3767138"/>
            <a:ext cx="4727575" cy="1527175"/>
            <a:chOff x="4500561" y="3141086"/>
            <a:chExt cx="4726465" cy="1527234"/>
          </a:xfrm>
        </p:grpSpPr>
        <p:sp>
          <p:nvSpPr>
            <p:cNvPr id="4" name="Rectangle 34"/>
            <p:cNvSpPr/>
            <p:nvPr/>
          </p:nvSpPr>
          <p:spPr>
            <a:xfrm>
              <a:off x="4500561" y="3429006"/>
              <a:ext cx="4726465" cy="1239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  <a:p>
              <a:pPr marL="171450" marR="0" lvl="0" indent="-171450" algn="l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5" name="Rectangle 35"/>
            <p:cNvSpPr/>
            <p:nvPr/>
          </p:nvSpPr>
          <p:spPr>
            <a:xfrm>
              <a:off x="4500562" y="314108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249988" y="1754188"/>
            <a:ext cx="26162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49988" y="2568575"/>
            <a:ext cx="2616200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249988" y="3338513"/>
            <a:ext cx="2616200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" name="Oval 53"/>
          <p:cNvSpPr>
            <a:spLocks noChangeAspect="1"/>
          </p:cNvSpPr>
          <p:nvPr/>
        </p:nvSpPr>
        <p:spPr>
          <a:xfrm>
            <a:off x="5718175" y="1792288"/>
            <a:ext cx="415925" cy="414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rPr>
              <a:t>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0" name="Oval 54"/>
          <p:cNvSpPr>
            <a:spLocks noChangeAspect="1"/>
          </p:cNvSpPr>
          <p:nvPr/>
        </p:nvSpPr>
        <p:spPr>
          <a:xfrm>
            <a:off x="5718175" y="2574925"/>
            <a:ext cx="415925" cy="414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rPr>
              <a:t>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" name="Oval 57"/>
          <p:cNvSpPr>
            <a:spLocks noChangeAspect="1"/>
          </p:cNvSpPr>
          <p:nvPr/>
        </p:nvSpPr>
        <p:spPr>
          <a:xfrm>
            <a:off x="5718175" y="3328988"/>
            <a:ext cx="415925" cy="414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rPr>
              <a:t>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3745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249988" y="4138613"/>
            <a:ext cx="2616200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3" name="Oval 57"/>
          <p:cNvSpPr>
            <a:spLocks noChangeAspect="1"/>
          </p:cNvSpPr>
          <p:nvPr/>
        </p:nvSpPr>
        <p:spPr>
          <a:xfrm>
            <a:off x="5718175" y="4127500"/>
            <a:ext cx="415925" cy="414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rPr>
              <a:t>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33745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8837" y="-882650"/>
            <a:ext cx="1717675" cy="176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803275" y="198438"/>
            <a:ext cx="30448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" grpId="0"/>
      <p:bldP spid="6" grpId="0"/>
      <p:bldP spid="7" grpId="0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 animBg="1"/>
      <p:bldP spid="13" grpId="1" animBg="1"/>
      <p:bldP spid="13" grpId="2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4462" y="-220662"/>
            <a:ext cx="9632950" cy="356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639763" y="3479800"/>
            <a:ext cx="7864475" cy="76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感谢您的聆听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48050" y="4454525"/>
            <a:ext cx="2247900" cy="300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您的公司名称写在这里</a:t>
            </a: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MH" val="20151007202340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007202340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007202340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007202340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1007202340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51007202340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51007202340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51007202340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51007202340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" val="20151007202340"/>
  <p:tag name="MH_LIBRARY" val="GRAPHIC"/>
  <p:tag name="MH_TYPE" val="Text"/>
  <p:tag name="MH_ORDER" val="4"/>
</p:tagLst>
</file>

<file path=ppt/tags/tag11.xml><?xml version="1.0" encoding="utf-8"?>
<p:tagLst xmlns:p="http://schemas.openxmlformats.org/presentationml/2006/main">
  <p:tag name="MH" val="20151007202340"/>
  <p:tag name="MH_LIBRARY" val="GRAPHIC"/>
  <p:tag name="MH_TYPE" val="SubTitle"/>
  <p:tag name="MH_ORDER" val="4"/>
</p:tagLst>
</file>

<file path=ppt/tags/tag12.xml><?xml version="1.0" encoding="utf-8"?>
<p:tagLst xmlns:p="http://schemas.openxmlformats.org/presentationml/2006/main">
  <p:tag name="MH" val="20151007202340"/>
  <p:tag name="MH_LIBRARY" val="GRAPHIC"/>
  <p:tag name="MH_TYPE" val="Text"/>
  <p:tag name="MH_ORDER" val="4"/>
</p:tagLst>
</file>

<file path=ppt/tags/tag13.xml><?xml version="1.0" encoding="utf-8"?>
<p:tagLst xmlns:p="http://schemas.openxmlformats.org/presentationml/2006/main">
  <p:tag name="MH" val="20151007202340"/>
  <p:tag name="MH_LIBRARY" val="GRAPHIC"/>
  <p:tag name="MH_TYPE" val="SubTitle"/>
  <p:tag name="MH_ORDER" val="4"/>
</p:tagLst>
</file>

<file path=ppt/tags/tag14.xml><?xml version="1.0" encoding="utf-8"?>
<p:tagLst xmlns:p="http://schemas.openxmlformats.org/presentationml/2006/main">
  <p:tag name="MH" val="20151007202340"/>
  <p:tag name="MH_LIBRARY" val="GRAPHIC"/>
  <p:tag name="MH_TYPE" val="Text"/>
  <p:tag name="MH_ORDER" val="4"/>
</p:tagLst>
</file>

<file path=ppt/tags/tag15.xml><?xml version="1.0" encoding="utf-8"?>
<p:tagLst xmlns:p="http://schemas.openxmlformats.org/presentationml/2006/main">
  <p:tag name="MH" val="20151007202340"/>
  <p:tag name="MH_LIBRARY" val="GRAPHIC"/>
  <p:tag name="MH_TYPE" val="SubTitle"/>
  <p:tag name="MH_ORDER" val="4"/>
</p:tagLst>
</file>

<file path=ppt/tags/tag16.xml><?xml version="1.0" encoding="utf-8"?>
<p:tagLst xmlns:p="http://schemas.openxmlformats.org/presentationml/2006/main">
  <p:tag name="MH" val="20151007202340"/>
  <p:tag name="MH_LIBRARY" val="GRAPHIC"/>
  <p:tag name="MH_TYPE" val="Text"/>
  <p:tag name="MH_ORDER" val="4"/>
</p:tagLst>
</file>

<file path=ppt/tags/tag17.xml><?xml version="1.0" encoding="utf-8"?>
<p:tagLst xmlns:p="http://schemas.openxmlformats.org/presentationml/2006/main">
  <p:tag name="MH" val="20151007202340"/>
  <p:tag name="MH_LIBRARY" val="GRAPHIC"/>
  <p:tag name="MH_TYPE" val="SubTitle"/>
  <p:tag name="MH_ORDER" val="4"/>
</p:tagLst>
</file>

<file path=ppt/tags/tag18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7202340"/>
  <p:tag name="MH_LIBRARY" val="GRAPHIC"/>
</p:tagLst>
</file>

<file path=ppt/tags/tag19.xml><?xml version="1.0" encoding="utf-8"?>
<p:tagLst xmlns:p="http://schemas.openxmlformats.org/presentationml/2006/main">
  <p:tag name="MH" val="20151007202355"/>
  <p:tag name="MH_LIBRARY" val="GRAPHIC"/>
  <p:tag name="MH_TYPE" val="Other"/>
  <p:tag name="MH_ORDER" val="1"/>
</p:tagLst>
</file>

<file path=ppt/tags/tag20.xml><?xml version="1.0" encoding="utf-8"?>
<p:tagLst xmlns:p="http://schemas.openxmlformats.org/presentationml/2006/main">
  <p:tag name="MH" val="20151007202355"/>
  <p:tag name="MH_LIBRARY" val="GRAPHIC"/>
  <p:tag name="MH_TYPE" val="Other"/>
  <p:tag name="MH_ORDER" val="2"/>
</p:tagLst>
</file>

<file path=ppt/tags/tag21.xml><?xml version="1.0" encoding="utf-8"?>
<p:tagLst xmlns:p="http://schemas.openxmlformats.org/presentationml/2006/main">
  <p:tag name="MH" val="20151007202355"/>
  <p:tag name="MH_LIBRARY" val="GRAPHIC"/>
  <p:tag name="MH_TYPE" val="Other"/>
  <p:tag name="MH_ORDER" val="3"/>
</p:tagLst>
</file>

<file path=ppt/tags/tag22.xml><?xml version="1.0" encoding="utf-8"?>
<p:tagLst xmlns:p="http://schemas.openxmlformats.org/presentationml/2006/main">
  <p:tag name="MH" val="20151007202355"/>
  <p:tag name="MH_LIBRARY" val="GRAPHIC"/>
  <p:tag name="MH_TYPE" val="Other"/>
  <p:tag name="MH_ORDER" val="4"/>
</p:tagLst>
</file>

<file path=ppt/tags/tag23.xml><?xml version="1.0" encoding="utf-8"?>
<p:tagLst xmlns:p="http://schemas.openxmlformats.org/presentationml/2006/main">
  <p:tag name="MH" val="20151007202355"/>
  <p:tag name="MH_LIBRARY" val="GRAPHIC"/>
  <p:tag name="MH_TYPE" val="Other"/>
  <p:tag name="MH_ORDER" val="5"/>
</p:tagLst>
</file>

<file path=ppt/tags/tag24.xml><?xml version="1.0" encoding="utf-8"?>
<p:tagLst xmlns:p="http://schemas.openxmlformats.org/presentationml/2006/main">
  <p:tag name="MH" val="20151007202355"/>
  <p:tag name="MH_LIBRARY" val="GRAPHIC"/>
  <p:tag name="MH_TYPE" val="Other"/>
  <p:tag name="MH_ORDER" val="6"/>
</p:tagLst>
</file>

<file path=ppt/tags/tag25.xml><?xml version="1.0" encoding="utf-8"?>
<p:tagLst xmlns:p="http://schemas.openxmlformats.org/presentationml/2006/main">
  <p:tag name="MH" val="20151007202355"/>
  <p:tag name="MH_LIBRARY" val="GRAPHIC"/>
  <p:tag name="MH_TYPE" val="Other"/>
  <p:tag name="MH_ORDER" val="7"/>
</p:tagLst>
</file>

<file path=ppt/tags/tag26.xml><?xml version="1.0" encoding="utf-8"?>
<p:tagLst xmlns:p="http://schemas.openxmlformats.org/presentationml/2006/main">
  <p:tag name="MH_TYPE" val="#NeiR#"/>
  <p:tag name="MH_NUMBER" val="5"/>
  <p:tag name="MH_CATEGORY" val="#LiuChBZh#"/>
  <p:tag name="MH_LAYOUT" val="SubTitle"/>
  <p:tag name="MH" val="20151007202355"/>
  <p:tag name="MH_LIBRARY" val="GRAPHIC"/>
</p:tagLst>
</file>

<file path=ppt/tags/tag27.xml><?xml version="1.0" encoding="utf-8"?>
<p:tagLst xmlns:p="http://schemas.openxmlformats.org/presentationml/2006/main">
  <p:tag name="MH" val="20151007232237"/>
  <p:tag name="MH_LIBRARY" val="GRAPHIC"/>
  <p:tag name="MH_TYPE" val="Other"/>
  <p:tag name="MH_ORDER" val="1"/>
</p:tagLst>
</file>

<file path=ppt/tags/tag28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1"/>
</p:tagLst>
</file>

<file path=ppt/tags/tag29.xml><?xml version="1.0" encoding="utf-8"?>
<p:tagLst xmlns:p="http://schemas.openxmlformats.org/presentationml/2006/main">
  <p:tag name="MH" val="20151007232237"/>
  <p:tag name="MH_LIBRARY" val="GRAPHIC"/>
  <p:tag name="MH_TYPE" val="Other"/>
  <p:tag name="MH_ORDER" val="5"/>
</p:tagLst>
</file>

<file path=ppt/tags/tag30.xml><?xml version="1.0" encoding="utf-8"?>
<p:tagLst xmlns:p="http://schemas.openxmlformats.org/presentationml/2006/main">
  <p:tag name="MH" val="20151007232237"/>
  <p:tag name="MH_LIBRARY" val="GRAPHIC"/>
  <p:tag name="MH_TYPE" val="Other"/>
  <p:tag name="MH_ORDER" val="2"/>
</p:tagLst>
</file>

<file path=ppt/tags/tag31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2"/>
</p:tagLst>
</file>

<file path=ppt/tags/tag32.xml><?xml version="1.0" encoding="utf-8"?>
<p:tagLst xmlns:p="http://schemas.openxmlformats.org/presentationml/2006/main">
  <p:tag name="MH" val="20151007232237"/>
  <p:tag name="MH_LIBRARY" val="GRAPHIC"/>
  <p:tag name="MH_TYPE" val="Other"/>
  <p:tag name="MH_ORDER" val="6"/>
</p:tagLst>
</file>

<file path=ppt/tags/tag33.xml><?xml version="1.0" encoding="utf-8"?>
<p:tagLst xmlns:p="http://schemas.openxmlformats.org/presentationml/2006/main">
  <p:tag name="MH" val="20151007232237"/>
  <p:tag name="MH_LIBRARY" val="GRAPHIC"/>
  <p:tag name="MH_TYPE" val="Other"/>
  <p:tag name="MH_ORDER" val="3"/>
</p:tagLst>
</file>

<file path=ppt/tags/tag34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3"/>
</p:tagLst>
</file>

<file path=ppt/tags/tag35.xml><?xml version="1.0" encoding="utf-8"?>
<p:tagLst xmlns:p="http://schemas.openxmlformats.org/presentationml/2006/main">
  <p:tag name="MH" val="20151007232237"/>
  <p:tag name="MH_LIBRARY" val="GRAPHIC"/>
  <p:tag name="MH_TYPE" val="Other"/>
  <p:tag name="MH_ORDER" val="4"/>
</p:tagLst>
</file>

<file path=ppt/tags/tag36.xml><?xml version="1.0" encoding="utf-8"?>
<p:tagLst xmlns:p="http://schemas.openxmlformats.org/presentationml/2006/main">
  <p:tag name="MH_TYPE" val="#NeiR#"/>
  <p:tag name="MH_NUMBER" val="3"/>
  <p:tag name="MH_CATEGORY" val="#BingLLB#"/>
  <p:tag name="MH_LAYOUT" val="SubTitle"/>
  <p:tag name="MH" val="20151007232237"/>
  <p:tag name="MH_LIBRARY" val="GRAPHIC"/>
</p:tagLst>
</file>

<file path=ppt/tags/tag37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1"/>
</p:tagLst>
</file>

<file path=ppt/tags/tag38.xml><?xml version="1.0" encoding="utf-8"?>
<p:tagLst xmlns:p="http://schemas.openxmlformats.org/presentationml/2006/main">
  <p:tag name="MH" val="20151008134811"/>
  <p:tag name="MH_LIBRARY" val="GRAPHIC"/>
  <p:tag name="MH_TYPE" val="Other"/>
  <p:tag name="MH_ORDER" val="2"/>
</p:tagLst>
</file>

<file path=ppt/tags/tag39.xml><?xml version="1.0" encoding="utf-8"?>
<p:tagLst xmlns:p="http://schemas.openxmlformats.org/presentationml/2006/main">
  <p:tag name="MH" val="20151008134811"/>
  <p:tag name="MH_LIBRARY" val="GRAPHIC"/>
  <p:tag name="MH_TYPE" val="Other"/>
  <p:tag name="MH_ORDER" val="3"/>
</p:tagLst>
</file>

<file path=ppt/tags/tag40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2"/>
</p:tagLst>
</file>

<file path=ppt/tags/tag41.xml><?xml version="1.0" encoding="utf-8"?>
<p:tagLst xmlns:p="http://schemas.openxmlformats.org/presentationml/2006/main">
  <p:tag name="MH" val="20151008134811"/>
  <p:tag name="MH_LIBRARY" val="GRAPHIC"/>
  <p:tag name="MH_TYPE" val="Other"/>
  <p:tag name="MH_ORDER" val="11"/>
</p:tagLst>
</file>

<file path=ppt/tags/tag42.xml><?xml version="1.0" encoding="utf-8"?>
<p:tagLst xmlns:p="http://schemas.openxmlformats.org/presentationml/2006/main">
  <p:tag name="MH" val="20151008134811"/>
  <p:tag name="MH_LIBRARY" val="GRAPHIC"/>
  <p:tag name="MH_TYPE" val="Other"/>
  <p:tag name="MH_ORDER" val="12"/>
</p:tagLst>
</file>

<file path=ppt/tags/tag43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3"/>
</p:tagLst>
</file>

<file path=ppt/tags/tag44.xml><?xml version="1.0" encoding="utf-8"?>
<p:tagLst xmlns:p="http://schemas.openxmlformats.org/presentationml/2006/main">
  <p:tag name="MH" val="20151008134811"/>
  <p:tag name="MH_LIBRARY" val="GRAPHIC"/>
  <p:tag name="MH_TYPE" val="Other"/>
  <p:tag name="MH_ORDER" val="14"/>
</p:tagLst>
</file>

<file path=ppt/tags/tag45.xml><?xml version="1.0" encoding="utf-8"?>
<p:tagLst xmlns:p="http://schemas.openxmlformats.org/presentationml/2006/main">
  <p:tag name="MH" val="20151008134811"/>
  <p:tag name="MH_LIBRARY" val="GRAPHIC"/>
  <p:tag name="MH_TYPE" val="Other"/>
  <p:tag name="MH_ORDER" val="15"/>
</p:tagLst>
</file>

<file path=ppt/tags/tag46.xml><?xml version="1.0" encoding="utf-8"?>
<p:tagLst xmlns:p="http://schemas.openxmlformats.org/presentationml/2006/main">
  <p:tag name="MH" val="20151008134811"/>
  <p:tag name="MH_LIBRARY" val="GRAPHIC"/>
  <p:tag name="MH_TYPE" val="Other"/>
  <p:tag name="MH_ORDER" val="4"/>
</p:tagLst>
</file>

<file path=ppt/tags/tag47.xml><?xml version="1.0" encoding="utf-8"?>
<p:tagLst xmlns:p="http://schemas.openxmlformats.org/presentationml/2006/main">
  <p:tag name="MH" val="20151008134811"/>
  <p:tag name="MH_LIBRARY" val="GRAPHIC"/>
  <p:tag name="MH_TYPE" val="Other"/>
  <p:tag name="MH_ORDER" val="5"/>
</p:tagLst>
</file>

<file path=ppt/tags/tag48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4"/>
</p:tagLst>
</file>

<file path=ppt/tags/tag49.xml><?xml version="1.0" encoding="utf-8"?>
<p:tagLst xmlns:p="http://schemas.openxmlformats.org/presentationml/2006/main">
  <p:tag name="MH" val="20151008134811"/>
  <p:tag name="MH_LIBRARY" val="GRAPHIC"/>
  <p:tag name="MH_TYPE" val="Other"/>
  <p:tag name="MH_ORDER" val="6"/>
</p:tagLst>
</file>

<file path=ppt/tags/tag50.xml><?xml version="1.0" encoding="utf-8"?>
<p:tagLst xmlns:p="http://schemas.openxmlformats.org/presentationml/2006/main">
  <p:tag name="MH" val="20151008134811"/>
  <p:tag name="MH_LIBRARY" val="GRAPHIC"/>
  <p:tag name="MH_TYPE" val="Other"/>
  <p:tag name="MH_ORDER" val="7"/>
</p:tagLst>
</file>

<file path=ppt/tags/tag51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5"/>
</p:tagLst>
</file>

<file path=ppt/tags/tag52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"/>
  <p:tag name="MH" val="20151008134811"/>
  <p:tag name="MH_LIBRARY" val="GRAPHIC"/>
</p:tagLst>
</file>

<file path=ppt/tags/tag53.xml><?xml version="1.0" encoding="utf-8"?>
<p:tagLst xmlns:p="http://schemas.openxmlformats.org/presentationml/2006/main">
  <p:tag name="ISPRING_PRESENTATION_TITLE" val="5399.pptx"/>
</p:tagLst>
</file>

<file path=ppt/theme/theme1.xml><?xml version="1.0" encoding="utf-8"?>
<a:theme xmlns:a="http://schemas.openxmlformats.org/drawingml/2006/main" name="Office 主题">
  <a:themeElements>
    <a:clrScheme name="自定义 16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602314"/>
      </a:accent1>
      <a:accent2>
        <a:srgbClr val="F2CD5E"/>
      </a:accent2>
      <a:accent3>
        <a:srgbClr val="55CF69"/>
      </a:accent3>
      <a:accent4>
        <a:srgbClr val="28386C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Lao UI">
      <a:majorFont>
        <a:latin typeface="Lao UI"/>
        <a:ea typeface="微软雅黑"/>
        <a:cs typeface=""/>
      </a:majorFont>
      <a:minorFont>
        <a:latin typeface="Lao U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4539</Words>
  <Application>WPS 演示</Application>
  <PresentationFormat>全屏显示(16:9)</PresentationFormat>
  <Paragraphs>346</Paragraphs>
  <Slides>23</Slides>
  <Notes>23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2" baseType="lpstr">
      <vt:lpstr>Arial</vt:lpstr>
      <vt:lpstr>宋体</vt:lpstr>
      <vt:lpstr>Wingdings</vt:lpstr>
      <vt:lpstr>Lao UI</vt:lpstr>
      <vt:lpstr>微软雅黑</vt:lpstr>
      <vt:lpstr>Calibri</vt:lpstr>
      <vt:lpstr>DFGothic-EB</vt:lpstr>
      <vt:lpstr>Kozuka Mincho Pr6N R</vt:lpstr>
      <vt:lpstr>Impact</vt:lpstr>
      <vt:lpstr>华文细黑</vt:lpstr>
      <vt:lpstr>Open Sans</vt:lpstr>
      <vt:lpstr>Open Sans Light</vt:lpstr>
      <vt:lpstr>Arial Unicode MS</vt:lpstr>
      <vt:lpstr>Neris Thin</vt:lpstr>
      <vt:lpstr>Segoe Print</vt:lpstr>
      <vt:lpstr>Source Sans Pro Light</vt:lpstr>
      <vt:lpstr>FontAwesome</vt:lpstr>
      <vt:lpstr>Office 主题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2020-08-13T08:40:37Z</dcterms:created>
  <dcterms:modified xsi:type="dcterms:W3CDTF">2020-08-13T08:40:38Z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