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59" r:id="rId5"/>
    <p:sldId id="261" r:id="rId6"/>
    <p:sldId id="260" r:id="rId7"/>
    <p:sldId id="265" r:id="rId8"/>
    <p:sldId id="263" r:id="rId9"/>
    <p:sldId id="264" r:id="rId10"/>
    <p:sldId id="262" r:id="rId11"/>
    <p:sldId id="266" r:id="rId12"/>
    <p:sldId id="269" r:id="rId13"/>
    <p:sldId id="268" r:id="rId14"/>
    <p:sldId id="270" r:id="rId15"/>
    <p:sldId id="271" r:id="rId16"/>
    <p:sldId id="267" r:id="rId17"/>
    <p:sldId id="272" r:id="rId18"/>
    <p:sldId id="273" r:id="rId19"/>
    <p:sldId id="275" r:id="rId20"/>
    <p:sldId id="277" r:id="rId21"/>
    <p:sldId id="274" r:id="rId22"/>
    <p:sldId id="276" r:id="rId23"/>
    <p:sldId id="278" r:id="rId24"/>
    <p:sldId id="279" r:id="rId25"/>
  </p:sldIdLst>
  <p:sldSz cx="9144000" cy="52197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60"/>
  </p:normalViewPr>
  <p:slideViewPr>
    <p:cSldViewPr snapToGrid="0">
      <p:cViewPr varScale="1">
        <p:scale>
          <a:sx n="77" d="100"/>
          <a:sy n="77"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621560-4BF7-4399-92CE-C1BA8C719966}" type="datetimeFigureOut">
              <a:rPr lang="zh-CN" altLang="en-US" smtClean="0"/>
              <a:t>2018/2/25</a:t>
            </a:fld>
            <a:endParaRPr lang="zh-CN" altLang="en-US"/>
          </a:p>
        </p:txBody>
      </p:sp>
      <p:sp>
        <p:nvSpPr>
          <p:cNvPr id="4" name="幻灯片图像占位符 3"/>
          <p:cNvSpPr>
            <a:spLocks noGrp="1" noRot="1" noChangeAspect="1"/>
          </p:cNvSpPr>
          <p:nvPr>
            <p:ph type="sldImg" idx="2"/>
          </p:nvPr>
        </p:nvSpPr>
        <p:spPr>
          <a:xfrm>
            <a:off x="725488" y="1143000"/>
            <a:ext cx="54070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3B135-D961-4C00-9488-10916BE5226E}" type="slidenum">
              <a:rPr lang="zh-CN" altLang="en-US" smtClean="0"/>
              <a:t>‹#›</a:t>
            </a:fld>
            <a:endParaRPr lang="zh-CN" altLang="en-US"/>
          </a:p>
        </p:txBody>
      </p:sp>
    </p:spTree>
    <p:extLst>
      <p:ext uri="{BB962C8B-B14F-4D97-AF65-F5344CB8AC3E}">
        <p14:creationId xmlns:p14="http://schemas.microsoft.com/office/powerpoint/2010/main" val="324414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a:t>
            </a:fld>
            <a:endParaRPr lang="zh-CN" altLang="en-US"/>
          </a:p>
        </p:txBody>
      </p:sp>
    </p:spTree>
    <p:extLst>
      <p:ext uri="{BB962C8B-B14F-4D97-AF65-F5344CB8AC3E}">
        <p14:creationId xmlns:p14="http://schemas.microsoft.com/office/powerpoint/2010/main" val="2331930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2</a:t>
            </a:fld>
            <a:endParaRPr lang="zh-CN" altLang="en-US"/>
          </a:p>
        </p:txBody>
      </p:sp>
    </p:spTree>
    <p:extLst>
      <p:ext uri="{BB962C8B-B14F-4D97-AF65-F5344CB8AC3E}">
        <p14:creationId xmlns:p14="http://schemas.microsoft.com/office/powerpoint/2010/main" val="4217541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97E3B135-D961-4C00-9488-10916BE5226E}" type="slidenum">
              <a:rPr lang="zh-CN" altLang="en-US" smtClean="0"/>
              <a:t>3</a:t>
            </a:fld>
            <a:endParaRPr lang="zh-CN" altLang="en-US"/>
          </a:p>
        </p:txBody>
      </p:sp>
    </p:spTree>
    <p:extLst>
      <p:ext uri="{BB962C8B-B14F-4D97-AF65-F5344CB8AC3E}">
        <p14:creationId xmlns:p14="http://schemas.microsoft.com/office/powerpoint/2010/main" val="2962494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4</a:t>
            </a:fld>
            <a:endParaRPr lang="zh-CN" altLang="en-US"/>
          </a:p>
        </p:txBody>
      </p:sp>
    </p:spTree>
    <p:extLst>
      <p:ext uri="{BB962C8B-B14F-4D97-AF65-F5344CB8AC3E}">
        <p14:creationId xmlns:p14="http://schemas.microsoft.com/office/powerpoint/2010/main" val="3866638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5</a:t>
            </a:fld>
            <a:endParaRPr lang="zh-CN" altLang="en-US"/>
          </a:p>
        </p:txBody>
      </p:sp>
    </p:spTree>
    <p:extLst>
      <p:ext uri="{BB962C8B-B14F-4D97-AF65-F5344CB8AC3E}">
        <p14:creationId xmlns:p14="http://schemas.microsoft.com/office/powerpoint/2010/main" val="1361337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6</a:t>
            </a:fld>
            <a:endParaRPr lang="zh-CN" altLang="en-US"/>
          </a:p>
        </p:txBody>
      </p:sp>
    </p:spTree>
    <p:extLst>
      <p:ext uri="{BB962C8B-B14F-4D97-AF65-F5344CB8AC3E}">
        <p14:creationId xmlns:p14="http://schemas.microsoft.com/office/powerpoint/2010/main" val="3986584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7</a:t>
            </a:fld>
            <a:endParaRPr lang="zh-CN" altLang="en-US"/>
          </a:p>
        </p:txBody>
      </p:sp>
    </p:spTree>
    <p:extLst>
      <p:ext uri="{BB962C8B-B14F-4D97-AF65-F5344CB8AC3E}">
        <p14:creationId xmlns:p14="http://schemas.microsoft.com/office/powerpoint/2010/main" val="3907294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8</a:t>
            </a:fld>
            <a:endParaRPr lang="zh-CN" altLang="en-US"/>
          </a:p>
        </p:txBody>
      </p:sp>
    </p:spTree>
    <p:extLst>
      <p:ext uri="{BB962C8B-B14F-4D97-AF65-F5344CB8AC3E}">
        <p14:creationId xmlns:p14="http://schemas.microsoft.com/office/powerpoint/2010/main" val="1576462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9</a:t>
            </a:fld>
            <a:endParaRPr lang="zh-CN" altLang="en-US"/>
          </a:p>
        </p:txBody>
      </p:sp>
    </p:spTree>
    <p:extLst>
      <p:ext uri="{BB962C8B-B14F-4D97-AF65-F5344CB8AC3E}">
        <p14:creationId xmlns:p14="http://schemas.microsoft.com/office/powerpoint/2010/main" val="1308159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10</a:t>
            </a:fld>
            <a:endParaRPr lang="zh-CN" altLang="en-US"/>
          </a:p>
        </p:txBody>
      </p:sp>
    </p:spTree>
    <p:extLst>
      <p:ext uri="{BB962C8B-B14F-4D97-AF65-F5344CB8AC3E}">
        <p14:creationId xmlns:p14="http://schemas.microsoft.com/office/powerpoint/2010/main" val="184219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97E3B135-D961-4C00-9488-10916BE5226E}" type="slidenum">
              <a:rPr lang="zh-CN" altLang="en-US" smtClean="0"/>
              <a:t>11</a:t>
            </a:fld>
            <a:endParaRPr lang="zh-CN" altLang="en-US"/>
          </a:p>
        </p:txBody>
      </p:sp>
    </p:spTree>
    <p:extLst>
      <p:ext uri="{BB962C8B-B14F-4D97-AF65-F5344CB8AC3E}">
        <p14:creationId xmlns:p14="http://schemas.microsoft.com/office/powerpoint/2010/main" val="2692668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12</a:t>
            </a:fld>
            <a:endParaRPr lang="zh-CN" altLang="en-US"/>
          </a:p>
        </p:txBody>
      </p:sp>
    </p:spTree>
    <p:extLst>
      <p:ext uri="{BB962C8B-B14F-4D97-AF65-F5344CB8AC3E}">
        <p14:creationId xmlns:p14="http://schemas.microsoft.com/office/powerpoint/2010/main" val="2708820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13</a:t>
            </a:fld>
            <a:endParaRPr lang="zh-CN" altLang="en-US"/>
          </a:p>
        </p:txBody>
      </p:sp>
    </p:spTree>
    <p:extLst>
      <p:ext uri="{BB962C8B-B14F-4D97-AF65-F5344CB8AC3E}">
        <p14:creationId xmlns:p14="http://schemas.microsoft.com/office/powerpoint/2010/main" val="367076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14</a:t>
            </a:fld>
            <a:endParaRPr lang="zh-CN" altLang="en-US"/>
          </a:p>
        </p:txBody>
      </p:sp>
    </p:spTree>
    <p:extLst>
      <p:ext uri="{BB962C8B-B14F-4D97-AF65-F5344CB8AC3E}">
        <p14:creationId xmlns:p14="http://schemas.microsoft.com/office/powerpoint/2010/main" val="116334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15</a:t>
            </a:fld>
            <a:endParaRPr lang="zh-CN" altLang="en-US"/>
          </a:p>
        </p:txBody>
      </p:sp>
    </p:spTree>
    <p:extLst>
      <p:ext uri="{BB962C8B-B14F-4D97-AF65-F5344CB8AC3E}">
        <p14:creationId xmlns:p14="http://schemas.microsoft.com/office/powerpoint/2010/main" val="268261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16</a:t>
            </a:fld>
            <a:endParaRPr lang="zh-CN" altLang="en-US"/>
          </a:p>
        </p:txBody>
      </p:sp>
    </p:spTree>
    <p:extLst>
      <p:ext uri="{BB962C8B-B14F-4D97-AF65-F5344CB8AC3E}">
        <p14:creationId xmlns:p14="http://schemas.microsoft.com/office/powerpoint/2010/main" val="4085549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17</a:t>
            </a:fld>
            <a:endParaRPr lang="zh-CN" altLang="en-US"/>
          </a:p>
        </p:txBody>
      </p:sp>
    </p:spTree>
    <p:extLst>
      <p:ext uri="{BB962C8B-B14F-4D97-AF65-F5344CB8AC3E}">
        <p14:creationId xmlns:p14="http://schemas.microsoft.com/office/powerpoint/2010/main" val="357228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18</a:t>
            </a:fld>
            <a:endParaRPr lang="zh-CN" altLang="en-US"/>
          </a:p>
        </p:txBody>
      </p:sp>
    </p:spTree>
    <p:extLst>
      <p:ext uri="{BB962C8B-B14F-4D97-AF65-F5344CB8AC3E}">
        <p14:creationId xmlns:p14="http://schemas.microsoft.com/office/powerpoint/2010/main" val="2186646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19</a:t>
            </a:fld>
            <a:endParaRPr lang="zh-CN" altLang="en-US"/>
          </a:p>
        </p:txBody>
      </p:sp>
    </p:spTree>
    <p:extLst>
      <p:ext uri="{BB962C8B-B14F-4D97-AF65-F5344CB8AC3E}">
        <p14:creationId xmlns:p14="http://schemas.microsoft.com/office/powerpoint/2010/main" val="534088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20</a:t>
            </a:fld>
            <a:endParaRPr lang="zh-CN" altLang="en-US"/>
          </a:p>
        </p:txBody>
      </p:sp>
    </p:spTree>
    <p:extLst>
      <p:ext uri="{BB962C8B-B14F-4D97-AF65-F5344CB8AC3E}">
        <p14:creationId xmlns:p14="http://schemas.microsoft.com/office/powerpoint/2010/main" val="3325580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21</a:t>
            </a:fld>
            <a:endParaRPr lang="zh-CN" altLang="en-US"/>
          </a:p>
        </p:txBody>
      </p:sp>
    </p:spTree>
    <p:extLst>
      <p:ext uri="{BB962C8B-B14F-4D97-AF65-F5344CB8AC3E}">
        <p14:creationId xmlns:p14="http://schemas.microsoft.com/office/powerpoint/2010/main" val="693100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22</a:t>
            </a:fld>
            <a:endParaRPr lang="zh-CN" altLang="en-US"/>
          </a:p>
        </p:txBody>
      </p:sp>
    </p:spTree>
    <p:extLst>
      <p:ext uri="{BB962C8B-B14F-4D97-AF65-F5344CB8AC3E}">
        <p14:creationId xmlns:p14="http://schemas.microsoft.com/office/powerpoint/2010/main" val="83087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23</a:t>
            </a:fld>
            <a:endParaRPr lang="zh-CN" altLang="en-US"/>
          </a:p>
        </p:txBody>
      </p:sp>
    </p:spTree>
    <p:extLst>
      <p:ext uri="{BB962C8B-B14F-4D97-AF65-F5344CB8AC3E}">
        <p14:creationId xmlns:p14="http://schemas.microsoft.com/office/powerpoint/2010/main" val="217587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E3B135-D961-4C00-9488-10916BE5226E}" type="slidenum">
              <a:rPr lang="zh-CN" altLang="en-US" smtClean="0"/>
              <a:t>24</a:t>
            </a:fld>
            <a:endParaRPr lang="zh-CN" altLang="en-US"/>
          </a:p>
        </p:txBody>
      </p:sp>
    </p:spTree>
    <p:extLst>
      <p:ext uri="{BB962C8B-B14F-4D97-AF65-F5344CB8AC3E}">
        <p14:creationId xmlns:p14="http://schemas.microsoft.com/office/powerpoint/2010/main" val="1078055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54243"/>
            <a:ext cx="6858000" cy="1817229"/>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41551"/>
            <a:ext cx="6858000" cy="126021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22668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3566709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301301"/>
            <a:ext cx="7886700" cy="217125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93092"/>
            <a:ext cx="7886700" cy="1141809"/>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55983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89503"/>
            <a:ext cx="3886200" cy="331185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111819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7901"/>
            <a:ext cx="7886700" cy="1008901"/>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79552"/>
            <a:ext cx="3868340"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906640"/>
            <a:ext cx="3868340"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79552"/>
            <a:ext cx="3887391" cy="62708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906640"/>
            <a:ext cx="3887391" cy="280438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1968789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593826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1452590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51541"/>
            <a:ext cx="4629150" cy="370937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3024356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7980"/>
            <a:ext cx="2949178" cy="121793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51541"/>
            <a:ext cx="4629150" cy="3709370"/>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65910"/>
            <a:ext cx="2949178" cy="290104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1790317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2040866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7901"/>
            <a:ext cx="1971675" cy="442345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7901"/>
            <a:ext cx="5800725" cy="442345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0468C72-45F9-49CF-9785-75054CC590D0}"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3901700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7901"/>
            <a:ext cx="7886700" cy="1008901"/>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89503"/>
            <a:ext cx="7886700" cy="331185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837889"/>
            <a:ext cx="2057400" cy="277901"/>
          </a:xfrm>
          <a:prstGeom prst="rect">
            <a:avLst/>
          </a:prstGeom>
        </p:spPr>
        <p:txBody>
          <a:bodyPr vert="horz" lIns="91440" tIns="45720" rIns="91440" bIns="45720" rtlCol="0" anchor="ctr"/>
          <a:lstStyle>
            <a:lvl1pPr algn="l">
              <a:defRPr sz="900">
                <a:solidFill>
                  <a:schemeClr val="tx1">
                    <a:tint val="75000"/>
                  </a:schemeClr>
                </a:solidFill>
              </a:defRPr>
            </a:lvl1pPr>
          </a:lstStyle>
          <a:p>
            <a:fld id="{20468C72-45F9-49CF-9785-75054CC590D0}" type="datetimeFigureOut">
              <a:rPr lang="zh-CN" altLang="en-US" smtClean="0"/>
              <a:t>2018/2/25</a:t>
            </a:fld>
            <a:endParaRPr lang="zh-CN" altLang="en-US"/>
          </a:p>
        </p:txBody>
      </p:sp>
      <p:sp>
        <p:nvSpPr>
          <p:cNvPr id="5" name="Footer Placeholder 4"/>
          <p:cNvSpPr>
            <a:spLocks noGrp="1"/>
          </p:cNvSpPr>
          <p:nvPr>
            <p:ph type="ftr" sz="quarter" idx="3"/>
          </p:nvPr>
        </p:nvSpPr>
        <p:spPr>
          <a:xfrm>
            <a:off x="3028950" y="4837889"/>
            <a:ext cx="3086100" cy="27790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837889"/>
            <a:ext cx="2057400" cy="277901"/>
          </a:xfrm>
          <a:prstGeom prst="rect">
            <a:avLst/>
          </a:prstGeom>
        </p:spPr>
        <p:txBody>
          <a:bodyPr vert="horz" lIns="91440" tIns="45720" rIns="91440" bIns="45720" rtlCol="0" anchor="ctr"/>
          <a:lstStyle>
            <a:lvl1pPr algn="r">
              <a:defRPr sz="900">
                <a:solidFill>
                  <a:schemeClr val="tx1">
                    <a:tint val="75000"/>
                  </a:schemeClr>
                </a:solidFill>
              </a:defRPr>
            </a:lvl1pPr>
          </a:lstStyle>
          <a:p>
            <a:fld id="{E5C25679-5E7F-4C44-B3C5-B11D2A2560EC}" type="slidenum">
              <a:rPr lang="zh-CN" altLang="en-US" smtClean="0"/>
              <a:t>‹#›</a:t>
            </a:fld>
            <a:endParaRPr lang="zh-CN" altLang="en-US"/>
          </a:p>
        </p:txBody>
      </p:sp>
    </p:spTree>
    <p:extLst>
      <p:ext uri="{BB962C8B-B14F-4D97-AF65-F5344CB8AC3E}">
        <p14:creationId xmlns:p14="http://schemas.microsoft.com/office/powerpoint/2010/main" val="17098721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24B19B0D-67F3-402F-86FA-28B82CEBA015}"/>
              </a:ext>
            </a:extLst>
          </p:cNvPr>
          <p:cNvPicPr>
            <a:picLocks noChangeAspect="1"/>
          </p:cNvPicPr>
          <p:nvPr/>
        </p:nvPicPr>
        <p:blipFill rotWithShape="1">
          <a:blip r:embed="rId5">
            <a:extLst>
              <a:ext uri="{28A0092B-C50C-407E-A947-70E740481C1C}">
                <a14:useLocalDpi xmlns:a14="http://schemas.microsoft.com/office/drawing/2010/main" val="0"/>
              </a:ext>
            </a:extLst>
          </a:blip>
          <a:srcRect t="9422" b="10026"/>
          <a:stretch/>
        </p:blipFill>
        <p:spPr>
          <a:xfrm>
            <a:off x="392427" y="914401"/>
            <a:ext cx="3239324" cy="39139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94F27E91-FF40-4C8A-A5E1-C2EDFE563343}"/>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12692" t="1146" r="10111" b="34839"/>
          <a:stretch/>
        </p:blipFill>
        <p:spPr>
          <a:xfrm>
            <a:off x="6115014" y="3008117"/>
            <a:ext cx="1258309" cy="1264778"/>
          </a:xfrm>
          <a:prstGeom prst="ellipse">
            <a:avLst/>
          </a:prstGeom>
          <a:effectLst>
            <a:reflection blurRad="6350" stA="50000" endA="300" endPos="55000" dir="5400000" sy="-100000" algn="bl" rotWithShape="0"/>
          </a:effectLst>
        </p:spPr>
      </p:pic>
      <p:pic>
        <p:nvPicPr>
          <p:cNvPr id="21" name="图片 20">
            <a:extLst>
              <a:ext uri="{FF2B5EF4-FFF2-40B4-BE49-F238E27FC236}">
                <a16:creationId xmlns:a16="http://schemas.microsoft.com/office/drawing/2014/main" id="{FD68AD95-DE11-46C6-8042-72C4A1328962}"/>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t="23158" b="12663"/>
          <a:stretch/>
        </p:blipFill>
        <p:spPr>
          <a:xfrm>
            <a:off x="4572000" y="3008118"/>
            <a:ext cx="1313801" cy="1264777"/>
          </a:xfrm>
          <a:prstGeom prst="ellipse">
            <a:avLst/>
          </a:prstGeom>
          <a:effectLst>
            <a:reflection blurRad="6350" stA="50000" endA="300" endPos="55000" dir="5400000" sy="-100000" algn="bl" rotWithShape="0"/>
          </a:effectLst>
        </p:spPr>
      </p:pic>
      <p:pic>
        <p:nvPicPr>
          <p:cNvPr id="22" name="图片 21">
            <a:extLst>
              <a:ext uri="{FF2B5EF4-FFF2-40B4-BE49-F238E27FC236}">
                <a16:creationId xmlns:a16="http://schemas.microsoft.com/office/drawing/2014/main" id="{CA1F6ACA-0A22-430D-8F51-E334379F3D17}"/>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t="23158" b="12663"/>
          <a:stretch/>
        </p:blipFill>
        <p:spPr>
          <a:xfrm>
            <a:off x="7602536" y="3008119"/>
            <a:ext cx="1313801" cy="1264777"/>
          </a:xfrm>
          <a:prstGeom prst="ellipse">
            <a:avLst/>
          </a:prstGeom>
          <a:effectLst>
            <a:reflection blurRad="6350" stA="50000" endA="300" endPos="55000" dir="5400000" sy="-100000" algn="bl" rotWithShape="0"/>
          </a:effectLst>
        </p:spPr>
      </p:pic>
      <p:sp>
        <p:nvSpPr>
          <p:cNvPr id="23" name="矩形 22">
            <a:extLst>
              <a:ext uri="{FF2B5EF4-FFF2-40B4-BE49-F238E27FC236}">
                <a16:creationId xmlns:a16="http://schemas.microsoft.com/office/drawing/2014/main" id="{02CD34EA-19E6-4A4B-90BD-A9D4390D9E23}"/>
              </a:ext>
            </a:extLst>
          </p:cNvPr>
          <p:cNvSpPr/>
          <p:nvPr/>
        </p:nvSpPr>
        <p:spPr>
          <a:xfrm>
            <a:off x="537705" y="1051133"/>
            <a:ext cx="2992552" cy="364617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C4CFF552-A39A-438B-8CD4-A5E0C3970D29}"/>
              </a:ext>
            </a:extLst>
          </p:cNvPr>
          <p:cNvSpPr txBox="1"/>
          <p:nvPr/>
        </p:nvSpPr>
        <p:spPr>
          <a:xfrm>
            <a:off x="4189622" y="1626806"/>
            <a:ext cx="5109091" cy="584775"/>
          </a:xfrm>
          <a:prstGeom prst="rect">
            <a:avLst/>
          </a:prstGeom>
          <a:noFill/>
        </p:spPr>
        <p:txBody>
          <a:bodyPr wrap="none" rtlCol="0">
            <a:spAutoFit/>
          </a:bodyPr>
          <a:lstStyle/>
          <a:p>
            <a:r>
              <a:rPr lang="zh-CN" altLang="en-US" sz="3200" b="1" spc="600" dirty="0">
                <a:latin typeface="微软雅黑" panose="020B0503020204020204" pitchFamily="34" charset="-122"/>
                <a:ea typeface="微软雅黑" panose="020B0503020204020204" pitchFamily="34" charset="-122"/>
              </a:rPr>
              <a:t>日本料理宣传</a:t>
            </a:r>
            <a:r>
              <a:rPr lang="en-US" altLang="zh-CN" sz="3200" b="1" spc="600" dirty="0">
                <a:latin typeface="微软雅黑" panose="020B0503020204020204" pitchFamily="34" charset="-122"/>
                <a:ea typeface="微软雅黑" panose="020B0503020204020204" pitchFamily="34" charset="-122"/>
              </a:rPr>
              <a:t>PPT</a:t>
            </a:r>
            <a:r>
              <a:rPr lang="zh-CN" altLang="en-US" sz="3200" b="1" spc="600" dirty="0">
                <a:latin typeface="微软雅黑" panose="020B0503020204020204" pitchFamily="34" charset="-122"/>
                <a:ea typeface="微软雅黑" panose="020B0503020204020204" pitchFamily="34" charset="-122"/>
              </a:rPr>
              <a:t>模板</a:t>
            </a:r>
          </a:p>
        </p:txBody>
      </p:sp>
      <p:sp>
        <p:nvSpPr>
          <p:cNvPr id="25" name="文本框 24">
            <a:extLst>
              <a:ext uri="{FF2B5EF4-FFF2-40B4-BE49-F238E27FC236}">
                <a16:creationId xmlns:a16="http://schemas.microsoft.com/office/drawing/2014/main" id="{60F429A5-4C52-43E9-8955-60314B7ECCED}"/>
              </a:ext>
            </a:extLst>
          </p:cNvPr>
          <p:cNvSpPr txBox="1"/>
          <p:nvPr/>
        </p:nvSpPr>
        <p:spPr>
          <a:xfrm>
            <a:off x="5228900" y="724614"/>
            <a:ext cx="2012089" cy="830997"/>
          </a:xfrm>
          <a:prstGeom prst="rect">
            <a:avLst/>
          </a:prstGeom>
          <a:noFill/>
        </p:spPr>
        <p:txBody>
          <a:bodyPr wrap="none" rtlCol="0">
            <a:spAutoFit/>
          </a:bodyPr>
          <a:lstStyle/>
          <a:p>
            <a:r>
              <a:rPr lang="en-US" altLang="zh-CN" sz="4800" b="1" spc="600" smtClean="0">
                <a:latin typeface="微软雅黑" panose="020B0503020204020204" pitchFamily="34" charset="-122"/>
                <a:ea typeface="微软雅黑" panose="020B0503020204020204" pitchFamily="34" charset="-122"/>
              </a:rPr>
              <a:t>2018</a:t>
            </a:r>
            <a:endParaRPr lang="zh-CN" altLang="en-US" sz="4800" b="1" spc="600" dirty="0">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C68F6D9D-9EDE-425D-9BC6-5E23629C73E0}"/>
              </a:ext>
            </a:extLst>
          </p:cNvPr>
          <p:cNvSpPr txBox="1"/>
          <p:nvPr/>
        </p:nvSpPr>
        <p:spPr>
          <a:xfrm>
            <a:off x="7100165" y="997705"/>
            <a:ext cx="1338828" cy="461665"/>
          </a:xfrm>
          <a:prstGeom prst="rect">
            <a:avLst/>
          </a:prstGeom>
          <a:noFill/>
        </p:spPr>
        <p:txBody>
          <a:bodyPr wrap="none" rtlCol="0">
            <a:spAutoFit/>
          </a:bodyPr>
          <a:lstStyle/>
          <a:p>
            <a:r>
              <a:rPr lang="zh-CN" altLang="en-US" sz="2400" b="1" spc="600" dirty="0">
                <a:solidFill>
                  <a:schemeClr val="bg1">
                    <a:lumMod val="50000"/>
                  </a:schemeClr>
                </a:solidFill>
                <a:latin typeface="微软雅黑" panose="020B0503020204020204" pitchFamily="34" charset="-122"/>
                <a:ea typeface="微软雅黑" panose="020B0503020204020204" pitchFamily="34" charset="-122"/>
              </a:rPr>
              <a:t>简约风</a:t>
            </a:r>
          </a:p>
        </p:txBody>
      </p:sp>
      <p:sp>
        <p:nvSpPr>
          <p:cNvPr id="27" name="矩形 26">
            <a:extLst>
              <a:ext uri="{FF2B5EF4-FFF2-40B4-BE49-F238E27FC236}">
                <a16:creationId xmlns:a16="http://schemas.microsoft.com/office/drawing/2014/main" id="{E2233104-A8A7-4A14-957B-B65CED6DF2C3}"/>
              </a:ext>
            </a:extLst>
          </p:cNvPr>
          <p:cNvSpPr/>
          <p:nvPr/>
        </p:nvSpPr>
        <p:spPr>
          <a:xfrm>
            <a:off x="4629645" y="2379017"/>
            <a:ext cx="4229043" cy="246221"/>
          </a:xfrm>
          <a:prstGeom prst="rect">
            <a:avLst/>
          </a:prstGeom>
          <a:solidFill>
            <a:schemeClr val="tx1"/>
          </a:solidFill>
        </p:spPr>
        <p:txBody>
          <a:bodyPr wrap="none">
            <a:spAutoFit/>
          </a:bodyPr>
          <a:lstStyle/>
          <a:p>
            <a:r>
              <a:rPr lang="zh-CN" altLang="en-US" sz="1000" spc="300" dirty="0">
                <a:solidFill>
                  <a:schemeClr val="bg1"/>
                </a:solidFill>
                <a:latin typeface="Arial" panose="020B0604020202020204" pitchFamily="34" charset="0"/>
                <a:cs typeface="Arial" panose="020B0604020202020204" pitchFamily="34" charset="0"/>
              </a:rPr>
              <a:t>Japanese cuisine propaganda PPT template</a:t>
            </a:r>
          </a:p>
        </p:txBody>
      </p:sp>
      <p:pic>
        <p:nvPicPr>
          <p:cNvPr id="2" name="小野リサ (小野丽莎) - 黄昏のビギン (黄昏之初)">
            <a:hlinkClick r:id="" action="ppaction://media"/>
            <a:extLst>
              <a:ext uri="{FF2B5EF4-FFF2-40B4-BE49-F238E27FC236}">
                <a16:creationId xmlns:a16="http://schemas.microsoft.com/office/drawing/2014/main" id="{56D9133D-09A3-439B-8A28-412BF2056F1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420314" y="1309593"/>
            <a:ext cx="609600" cy="609600"/>
          </a:xfrm>
          <a:prstGeom prst="rect">
            <a:avLst/>
          </a:prstGeom>
        </p:spPr>
      </p:pic>
    </p:spTree>
    <p:extLst>
      <p:ext uri="{BB962C8B-B14F-4D97-AF65-F5344CB8AC3E}">
        <p14:creationId xmlns:p14="http://schemas.microsoft.com/office/powerpoint/2010/main" val="105887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randombar(horizontal)">
                                      <p:cBhvr>
                                        <p:cTn id="11" dur="500"/>
                                        <p:tgtEl>
                                          <p:spTgt spid="23"/>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heel(1)">
                                      <p:cBhvr>
                                        <p:cTn id="15" dur="2000"/>
                                        <p:tgtEl>
                                          <p:spTgt spid="21"/>
                                        </p:tgtEl>
                                      </p:cBhvr>
                                    </p:animEffect>
                                  </p:childTnLst>
                                </p:cTn>
                              </p:par>
                            </p:childTnLst>
                          </p:cTn>
                        </p:par>
                        <p:par>
                          <p:cTn id="16" fill="hold">
                            <p:stCondLst>
                              <p:cond delay="3000"/>
                            </p:stCondLst>
                            <p:childTnLst>
                              <p:par>
                                <p:cTn id="17" presetID="21"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heel(1)">
                                      <p:cBhvr>
                                        <p:cTn id="19" dur="2000"/>
                                        <p:tgtEl>
                                          <p:spTgt spid="19"/>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heel(1)">
                                      <p:cBhvr>
                                        <p:cTn id="23" dur="2000"/>
                                        <p:tgtEl>
                                          <p:spTgt spid="22"/>
                                        </p:tgtEl>
                                      </p:cBhvr>
                                    </p:animEffect>
                                  </p:childTnLst>
                                </p:cTn>
                              </p:par>
                            </p:childTnLst>
                          </p:cTn>
                        </p:par>
                        <p:par>
                          <p:cTn id="24" fill="hold">
                            <p:stCondLst>
                              <p:cond delay="7000"/>
                            </p:stCondLst>
                            <p:childTnLst>
                              <p:par>
                                <p:cTn id="25" presetID="2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par>
                          <p:cTn id="28" fill="hold">
                            <p:stCondLst>
                              <p:cond delay="7500"/>
                            </p:stCondLst>
                            <p:childTnLst>
                              <p:par>
                                <p:cTn id="29" presetID="2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par>
                          <p:cTn id="32" fill="hold">
                            <p:stCondLst>
                              <p:cond delay="8000"/>
                            </p:stCondLst>
                            <p:childTnLst>
                              <p:par>
                                <p:cTn id="33" presetID="2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8500"/>
                            </p:stCondLst>
                            <p:childTnLst>
                              <p:par>
                                <p:cTn id="37" presetID="22" presetClass="entr" presetSubtype="4"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childTnLst>
                          </p:cTn>
                        </p:par>
                        <p:par>
                          <p:cTn id="40" fill="hold">
                            <p:stCondLst>
                              <p:cond delay="9000"/>
                            </p:stCondLst>
                            <p:childTnLst>
                              <p:par>
                                <p:cTn id="41" presetID="1" presetClass="mediacall" presetSubtype="0" fill="hold" nodeType="afterEffect">
                                  <p:stCondLst>
                                    <p:cond delay="0"/>
                                  </p:stCondLst>
                                  <p:childTnLst>
                                    <p:cmd type="call" cmd="playFrom(0.0)">
                                      <p:cBhvr>
                                        <p:cTn id="4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remove" display="0">
                  <p:stCondLst>
                    <p:cond delay="indefinite"/>
                  </p:stCondLst>
                  <p:endCondLst>
                    <p:cond evt="onStopAudio" delay="0">
                      <p:tgtEl>
                        <p:sldTgt/>
                      </p:tgtEl>
                    </p:cond>
                  </p:endCondLst>
                </p:cTn>
                <p:tgtEl>
                  <p:spTgt spid="2"/>
                </p:tgtEl>
              </p:cMediaNode>
            </p:audio>
          </p:childTnLst>
        </p:cTn>
      </p:par>
    </p:tnLst>
    <p:bldLst>
      <p:bldP spid="23" grpId="0" animBg="1"/>
      <p:bldP spid="24" grpId="0"/>
      <p:bldP spid="25" grpId="0"/>
      <p:bldP spid="26" grpId="0"/>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4FE0E2B-2838-4820-A125-AB64FD867481}"/>
              </a:ext>
            </a:extLst>
          </p:cNvPr>
          <p:cNvPicPr>
            <a:picLocks noChangeAspect="1"/>
          </p:cNvPicPr>
          <p:nvPr/>
        </p:nvPicPr>
        <p:blipFill rotWithShape="1">
          <a:blip r:embed="rId3">
            <a:extLst>
              <a:ext uri="{28A0092B-C50C-407E-A947-70E740481C1C}">
                <a14:useLocalDpi xmlns:a14="http://schemas.microsoft.com/office/drawing/2010/main" val="0"/>
              </a:ext>
            </a:extLst>
          </a:blip>
          <a:srcRect t="9422" b="10026"/>
          <a:stretch/>
        </p:blipFill>
        <p:spPr>
          <a:xfrm>
            <a:off x="5362073" y="833001"/>
            <a:ext cx="2941150" cy="3553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735D55B3-71BA-4C21-BEEF-4E8E87F402A5}"/>
              </a:ext>
            </a:extLst>
          </p:cNvPr>
          <p:cNvSpPr txBox="1"/>
          <p:nvPr/>
        </p:nvSpPr>
        <p:spPr>
          <a:xfrm>
            <a:off x="72554" y="1428388"/>
            <a:ext cx="861774" cy="1557478"/>
          </a:xfrm>
          <a:prstGeom prst="rect">
            <a:avLst/>
          </a:prstGeom>
          <a:noFill/>
        </p:spPr>
        <p:txBody>
          <a:bodyPr vert="eaVert" wrap="none" rtlCol="0">
            <a:spAutoFit/>
          </a:bodyPr>
          <a:lstStyle/>
          <a:p>
            <a:r>
              <a:rPr lang="zh-CN" altLang="en-US" sz="4400" b="1" dirty="0">
                <a:latin typeface="微软雅黑" panose="020B0503020204020204" pitchFamily="34" charset="-122"/>
                <a:ea typeface="微软雅黑" panose="020B0503020204020204" pitchFamily="34" charset="-122"/>
              </a:rPr>
              <a:t>目  录</a:t>
            </a:r>
          </a:p>
        </p:txBody>
      </p:sp>
      <p:sp>
        <p:nvSpPr>
          <p:cNvPr id="4" name="文本框 3">
            <a:extLst>
              <a:ext uri="{FF2B5EF4-FFF2-40B4-BE49-F238E27FC236}">
                <a16:creationId xmlns:a16="http://schemas.microsoft.com/office/drawing/2014/main" id="{6CDDAAF1-09AB-4FF8-A36C-F168B7C8C9E2}"/>
              </a:ext>
            </a:extLst>
          </p:cNvPr>
          <p:cNvSpPr txBox="1"/>
          <p:nvPr/>
        </p:nvSpPr>
        <p:spPr>
          <a:xfrm>
            <a:off x="1273466" y="1166686"/>
            <a:ext cx="301686" cy="584775"/>
          </a:xfrm>
          <a:prstGeom prst="rect">
            <a:avLst/>
          </a:prstGeom>
          <a:noFill/>
        </p:spPr>
        <p:txBody>
          <a:bodyPr wrap="square" rtlCol="0">
            <a:spAutoFit/>
          </a:bodyPr>
          <a:lstStyle/>
          <a:p>
            <a:r>
              <a:rPr lang="en-US" altLang="zh-CN" sz="3200" b="1" dirty="0"/>
              <a:t>1</a:t>
            </a:r>
            <a:endParaRPr lang="zh-CN" altLang="en-US" sz="3200" b="1" dirty="0"/>
          </a:p>
        </p:txBody>
      </p:sp>
      <p:sp>
        <p:nvSpPr>
          <p:cNvPr id="7" name="文本框 6">
            <a:extLst>
              <a:ext uri="{FF2B5EF4-FFF2-40B4-BE49-F238E27FC236}">
                <a16:creationId xmlns:a16="http://schemas.microsoft.com/office/drawing/2014/main" id="{E6BC4D16-66FD-4A93-AB39-59707CF2F3CC}"/>
              </a:ext>
            </a:extLst>
          </p:cNvPr>
          <p:cNvSpPr txBox="1"/>
          <p:nvPr/>
        </p:nvSpPr>
        <p:spPr>
          <a:xfrm>
            <a:off x="1178088" y="1751461"/>
            <a:ext cx="492443" cy="1887696"/>
          </a:xfrm>
          <a:prstGeom prst="rect">
            <a:avLst/>
          </a:prstGeom>
          <a:noFill/>
        </p:spPr>
        <p:txBody>
          <a:bodyPr vert="eaVert" wrap="none" rtlCol="0">
            <a:spAutoFit/>
          </a:bodyPr>
          <a:lstStyle/>
          <a:p>
            <a:r>
              <a:rPr lang="zh-CN" altLang="en-US" sz="2000" b="1" spc="600" dirty="0">
                <a:latin typeface="微软雅黑" panose="020B0503020204020204" pitchFamily="34" charset="-122"/>
                <a:ea typeface="微软雅黑" panose="020B0503020204020204" pitchFamily="34" charset="-122"/>
              </a:rPr>
              <a:t>添 加 标 题</a:t>
            </a:r>
          </a:p>
        </p:txBody>
      </p:sp>
      <p:sp>
        <p:nvSpPr>
          <p:cNvPr id="8" name="文本框 7">
            <a:extLst>
              <a:ext uri="{FF2B5EF4-FFF2-40B4-BE49-F238E27FC236}">
                <a16:creationId xmlns:a16="http://schemas.microsoft.com/office/drawing/2014/main" id="{3E92B836-0F42-4B94-A05A-37710A85C443}"/>
              </a:ext>
            </a:extLst>
          </p:cNvPr>
          <p:cNvSpPr txBox="1"/>
          <p:nvPr/>
        </p:nvSpPr>
        <p:spPr>
          <a:xfrm>
            <a:off x="2009668" y="1166686"/>
            <a:ext cx="301686" cy="584775"/>
          </a:xfrm>
          <a:prstGeom prst="rect">
            <a:avLst/>
          </a:prstGeom>
          <a:noFill/>
        </p:spPr>
        <p:txBody>
          <a:bodyPr wrap="square" rtlCol="0">
            <a:spAutoFit/>
          </a:bodyPr>
          <a:lstStyle/>
          <a:p>
            <a:r>
              <a:rPr lang="en-US" altLang="zh-CN" sz="3200" b="1" dirty="0"/>
              <a:t>2</a:t>
            </a:r>
            <a:endParaRPr lang="zh-CN" altLang="en-US" sz="3200" b="1" dirty="0"/>
          </a:p>
        </p:txBody>
      </p:sp>
      <p:sp>
        <p:nvSpPr>
          <p:cNvPr id="9" name="文本框 8">
            <a:extLst>
              <a:ext uri="{FF2B5EF4-FFF2-40B4-BE49-F238E27FC236}">
                <a16:creationId xmlns:a16="http://schemas.microsoft.com/office/drawing/2014/main" id="{DA4D77FB-5780-42D5-B71B-C155221855FB}"/>
              </a:ext>
            </a:extLst>
          </p:cNvPr>
          <p:cNvSpPr txBox="1"/>
          <p:nvPr/>
        </p:nvSpPr>
        <p:spPr>
          <a:xfrm>
            <a:off x="1914290" y="1751461"/>
            <a:ext cx="492443" cy="1887696"/>
          </a:xfrm>
          <a:prstGeom prst="rect">
            <a:avLst/>
          </a:prstGeom>
          <a:noFill/>
        </p:spPr>
        <p:txBody>
          <a:bodyPr vert="eaVert" wrap="none" rtlCol="0">
            <a:spAutoFit/>
          </a:bodyPr>
          <a:lstStyle/>
          <a:p>
            <a:r>
              <a:rPr lang="zh-CN" altLang="en-US" sz="2000" b="1" spc="600" dirty="0">
                <a:latin typeface="微软雅黑" panose="020B0503020204020204" pitchFamily="34" charset="-122"/>
                <a:ea typeface="微软雅黑" panose="020B0503020204020204" pitchFamily="34" charset="-122"/>
              </a:rPr>
              <a:t>添 加 标 题</a:t>
            </a:r>
          </a:p>
        </p:txBody>
      </p:sp>
      <p:sp>
        <p:nvSpPr>
          <p:cNvPr id="12" name="文本框 11">
            <a:extLst>
              <a:ext uri="{FF2B5EF4-FFF2-40B4-BE49-F238E27FC236}">
                <a16:creationId xmlns:a16="http://schemas.microsoft.com/office/drawing/2014/main" id="{88B5F494-D66C-4B0B-AEEE-A4E4CFBD4BD6}"/>
              </a:ext>
            </a:extLst>
          </p:cNvPr>
          <p:cNvSpPr txBox="1"/>
          <p:nvPr/>
        </p:nvSpPr>
        <p:spPr>
          <a:xfrm>
            <a:off x="2750705" y="1166686"/>
            <a:ext cx="301686" cy="584775"/>
          </a:xfrm>
          <a:prstGeom prst="rect">
            <a:avLst/>
          </a:prstGeom>
          <a:noFill/>
        </p:spPr>
        <p:txBody>
          <a:bodyPr wrap="square" rtlCol="0">
            <a:spAutoFit/>
          </a:bodyPr>
          <a:lstStyle/>
          <a:p>
            <a:r>
              <a:rPr lang="en-US" altLang="zh-CN" sz="3200" b="1" dirty="0"/>
              <a:t>3</a:t>
            </a:r>
            <a:endParaRPr lang="zh-CN" altLang="en-US" sz="3200" b="1" dirty="0"/>
          </a:p>
        </p:txBody>
      </p:sp>
      <p:sp>
        <p:nvSpPr>
          <p:cNvPr id="13" name="文本框 12">
            <a:extLst>
              <a:ext uri="{FF2B5EF4-FFF2-40B4-BE49-F238E27FC236}">
                <a16:creationId xmlns:a16="http://schemas.microsoft.com/office/drawing/2014/main" id="{7010CA21-B76A-443A-989F-AF9A8B078069}"/>
              </a:ext>
            </a:extLst>
          </p:cNvPr>
          <p:cNvSpPr txBox="1"/>
          <p:nvPr/>
        </p:nvSpPr>
        <p:spPr>
          <a:xfrm>
            <a:off x="2691236" y="1751461"/>
            <a:ext cx="492443" cy="1887696"/>
          </a:xfrm>
          <a:prstGeom prst="rect">
            <a:avLst/>
          </a:prstGeom>
          <a:noFill/>
        </p:spPr>
        <p:txBody>
          <a:bodyPr vert="eaVert" wrap="none" rtlCol="0">
            <a:spAutoFit/>
          </a:bodyPr>
          <a:lstStyle/>
          <a:p>
            <a:r>
              <a:rPr lang="zh-CN" altLang="en-US" sz="2000" b="1" spc="600" dirty="0">
                <a:latin typeface="微软雅黑" panose="020B0503020204020204" pitchFamily="34" charset="-122"/>
                <a:ea typeface="微软雅黑" panose="020B0503020204020204" pitchFamily="34" charset="-122"/>
              </a:rPr>
              <a:t>添 加 标 题</a:t>
            </a:r>
          </a:p>
        </p:txBody>
      </p:sp>
      <p:sp>
        <p:nvSpPr>
          <p:cNvPr id="14" name="文本框 13">
            <a:extLst>
              <a:ext uri="{FF2B5EF4-FFF2-40B4-BE49-F238E27FC236}">
                <a16:creationId xmlns:a16="http://schemas.microsoft.com/office/drawing/2014/main" id="{18332809-115F-49CC-9F0F-B731290FE5AA}"/>
              </a:ext>
            </a:extLst>
          </p:cNvPr>
          <p:cNvSpPr txBox="1"/>
          <p:nvPr/>
        </p:nvSpPr>
        <p:spPr>
          <a:xfrm>
            <a:off x="3468181" y="1166686"/>
            <a:ext cx="301686" cy="584775"/>
          </a:xfrm>
          <a:prstGeom prst="rect">
            <a:avLst/>
          </a:prstGeom>
          <a:noFill/>
        </p:spPr>
        <p:txBody>
          <a:bodyPr wrap="square" rtlCol="0">
            <a:spAutoFit/>
          </a:bodyPr>
          <a:lstStyle/>
          <a:p>
            <a:r>
              <a:rPr lang="en-US" altLang="zh-CN" sz="3200" b="1" dirty="0"/>
              <a:t>4</a:t>
            </a:r>
            <a:endParaRPr lang="zh-CN" altLang="en-US" sz="3200" b="1" dirty="0"/>
          </a:p>
        </p:txBody>
      </p:sp>
      <p:sp>
        <p:nvSpPr>
          <p:cNvPr id="15" name="文本框 14">
            <a:extLst>
              <a:ext uri="{FF2B5EF4-FFF2-40B4-BE49-F238E27FC236}">
                <a16:creationId xmlns:a16="http://schemas.microsoft.com/office/drawing/2014/main" id="{3ED3EE8C-DFBB-41AB-B973-F234C1EE4BB6}"/>
              </a:ext>
            </a:extLst>
          </p:cNvPr>
          <p:cNvSpPr txBox="1"/>
          <p:nvPr/>
        </p:nvSpPr>
        <p:spPr>
          <a:xfrm>
            <a:off x="3427438" y="1751461"/>
            <a:ext cx="492443" cy="1887696"/>
          </a:xfrm>
          <a:prstGeom prst="rect">
            <a:avLst/>
          </a:prstGeom>
          <a:noFill/>
        </p:spPr>
        <p:txBody>
          <a:bodyPr vert="eaVert" wrap="none" rtlCol="0">
            <a:spAutoFit/>
          </a:bodyPr>
          <a:lstStyle/>
          <a:p>
            <a:r>
              <a:rPr lang="zh-CN" altLang="en-US" sz="2000" b="1" spc="600" dirty="0">
                <a:latin typeface="微软雅黑" panose="020B0503020204020204" pitchFamily="34" charset="-122"/>
                <a:ea typeface="微软雅黑" panose="020B0503020204020204" pitchFamily="34" charset="-122"/>
              </a:rPr>
              <a:t>添 加 标 题</a:t>
            </a:r>
          </a:p>
        </p:txBody>
      </p:sp>
    </p:spTree>
    <p:extLst>
      <p:ext uri="{BB962C8B-B14F-4D97-AF65-F5344CB8AC3E}">
        <p14:creationId xmlns:p14="http://schemas.microsoft.com/office/powerpoint/2010/main" val="2588982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9"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FCE932C-549F-46D5-BC28-8A7BECC5760D}"/>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1549168" y="1683519"/>
            <a:ext cx="1258309" cy="1264778"/>
          </a:xfrm>
          <a:prstGeom prst="ellipse">
            <a:avLst/>
          </a:prstGeom>
          <a:effectLst>
            <a:reflection blurRad="6350" stA="50000" endA="300" endPos="55000" dir="5400000" sy="-100000" algn="bl" rotWithShape="0"/>
          </a:effectLst>
        </p:spPr>
      </p:pic>
      <p:pic>
        <p:nvPicPr>
          <p:cNvPr id="3" name="图片 2">
            <a:extLst>
              <a:ext uri="{FF2B5EF4-FFF2-40B4-BE49-F238E27FC236}">
                <a16:creationId xmlns:a16="http://schemas.microsoft.com/office/drawing/2014/main" id="{1F1297F8-71EA-4D29-A222-7D4428205B7F}"/>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0" y="1683519"/>
            <a:ext cx="1313801" cy="1264777"/>
          </a:xfrm>
          <a:prstGeom prst="ellipse">
            <a:avLst/>
          </a:prstGeom>
          <a:effectLst>
            <a:reflection blurRad="6350" stA="50000" endA="300" endPos="55000" dir="5400000" sy="-100000" algn="bl" rotWithShape="0"/>
          </a:effectLst>
        </p:spPr>
      </p:pic>
      <p:pic>
        <p:nvPicPr>
          <p:cNvPr id="4" name="图片 3">
            <a:extLst>
              <a:ext uri="{FF2B5EF4-FFF2-40B4-BE49-F238E27FC236}">
                <a16:creationId xmlns:a16="http://schemas.microsoft.com/office/drawing/2014/main" id="{03ED4EC9-C2AB-4C5E-B6E5-6B3A75397459}"/>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7830199" y="1683519"/>
            <a:ext cx="1313801" cy="1264777"/>
          </a:xfrm>
          <a:prstGeom prst="ellipse">
            <a:avLst/>
          </a:prstGeom>
          <a:effectLst>
            <a:reflection blurRad="6350" stA="50000" endA="300" endPos="55000" dir="5400000" sy="-100000" algn="bl" rotWithShape="0"/>
          </a:effectLst>
        </p:spPr>
      </p:pic>
      <p:grpSp>
        <p:nvGrpSpPr>
          <p:cNvPr id="10" name="组合 9">
            <a:extLst>
              <a:ext uri="{FF2B5EF4-FFF2-40B4-BE49-F238E27FC236}">
                <a16:creationId xmlns:a16="http://schemas.microsoft.com/office/drawing/2014/main" id="{023BFF52-5FD2-451A-859A-FB4C7C92869E}"/>
              </a:ext>
            </a:extLst>
          </p:cNvPr>
          <p:cNvGrpSpPr/>
          <p:nvPr/>
        </p:nvGrpSpPr>
        <p:grpSpPr>
          <a:xfrm>
            <a:off x="3339207" y="850299"/>
            <a:ext cx="2691930" cy="2691930"/>
            <a:chOff x="3339207" y="850299"/>
            <a:chExt cx="2691930" cy="2691930"/>
          </a:xfrm>
        </p:grpSpPr>
        <p:sp>
          <p:nvSpPr>
            <p:cNvPr id="5" name="椭圆 4">
              <a:extLst>
                <a:ext uri="{FF2B5EF4-FFF2-40B4-BE49-F238E27FC236}">
                  <a16:creationId xmlns:a16="http://schemas.microsoft.com/office/drawing/2014/main" id="{93B6C975-8E62-4BFC-BDD3-359F87A00BD6}"/>
                </a:ext>
              </a:extLst>
            </p:cNvPr>
            <p:cNvSpPr/>
            <p:nvPr/>
          </p:nvSpPr>
          <p:spPr>
            <a:xfrm>
              <a:off x="3339207" y="850299"/>
              <a:ext cx="2691930" cy="26919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椭圆 5">
              <a:extLst>
                <a:ext uri="{FF2B5EF4-FFF2-40B4-BE49-F238E27FC236}">
                  <a16:creationId xmlns:a16="http://schemas.microsoft.com/office/drawing/2014/main" id="{407E778C-9FE3-467C-BD18-C5F70E950F5A}"/>
                </a:ext>
              </a:extLst>
            </p:cNvPr>
            <p:cNvSpPr/>
            <p:nvPr/>
          </p:nvSpPr>
          <p:spPr>
            <a:xfrm>
              <a:off x="3527844" y="1038936"/>
              <a:ext cx="2314655" cy="231465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a:extLst>
              <a:ext uri="{FF2B5EF4-FFF2-40B4-BE49-F238E27FC236}">
                <a16:creationId xmlns:a16="http://schemas.microsoft.com/office/drawing/2014/main" id="{6C0EF628-F895-4C88-BBE8-6079D520AC9C}"/>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6336523" y="1683518"/>
            <a:ext cx="1258309" cy="1264778"/>
          </a:xfrm>
          <a:prstGeom prst="ellipse">
            <a:avLst/>
          </a:prstGeom>
          <a:effectLst>
            <a:reflection blurRad="6350" stA="50000" endA="300" endPos="55000" dir="5400000" sy="-100000" algn="bl" rotWithShape="0"/>
          </a:effectLst>
        </p:spPr>
      </p:pic>
      <p:sp>
        <p:nvSpPr>
          <p:cNvPr id="8" name="文本框 7">
            <a:extLst>
              <a:ext uri="{FF2B5EF4-FFF2-40B4-BE49-F238E27FC236}">
                <a16:creationId xmlns:a16="http://schemas.microsoft.com/office/drawing/2014/main" id="{806A02DE-2227-46FD-A8A0-FC6CFFD2D2E7}"/>
              </a:ext>
            </a:extLst>
          </p:cNvPr>
          <p:cNvSpPr txBox="1"/>
          <p:nvPr/>
        </p:nvSpPr>
        <p:spPr>
          <a:xfrm>
            <a:off x="4070259" y="1642265"/>
            <a:ext cx="1229824"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rPr>
              <a:t>01</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id="{93946D4C-A8BF-4E8F-BE80-8E191B2D2113}"/>
              </a:ext>
            </a:extLst>
          </p:cNvPr>
          <p:cNvSpPr/>
          <p:nvPr/>
        </p:nvSpPr>
        <p:spPr>
          <a:xfrm>
            <a:off x="656900" y="4180764"/>
            <a:ext cx="8183462" cy="461665"/>
          </a:xfrm>
          <a:prstGeom prst="rect">
            <a:avLst/>
          </a:prstGeom>
        </p:spPr>
        <p:txBody>
          <a:bodyPr wrap="square">
            <a:spAutoFit/>
          </a:bodyPr>
          <a:lstStyle/>
          <a:p>
            <a:r>
              <a:rPr lang="zh-CN" altLang="en-US" sz="1200" dirty="0">
                <a:solidFill>
                  <a:schemeClr val="bg1">
                    <a:lumMod val="65000"/>
                  </a:schemeClr>
                </a:solidFill>
                <a:latin typeface="Arial" panose="020B0604020202020204" pitchFamily="34" charset="0"/>
                <a:cs typeface="Arial" panose="020B0604020202020204" pitchFamily="34" charset="0"/>
              </a:rPr>
              <a:t>すばらしい生活を思って、あれは特別な時だけを重視することはできません。毎日毎日、毎件の事を忘れてはいけない美を創造することを忘れてはいけない。</a:t>
            </a:r>
          </a:p>
        </p:txBody>
      </p:sp>
    </p:spTree>
    <p:extLst>
      <p:ext uri="{BB962C8B-B14F-4D97-AF65-F5344CB8AC3E}">
        <p14:creationId xmlns:p14="http://schemas.microsoft.com/office/powerpoint/2010/main" val="2546374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2000"/>
                                        <p:tgtEl>
                                          <p:spTgt spid="10"/>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childTnLst>
                          </p:cTn>
                        </p:par>
                        <p:par>
                          <p:cTn id="20" fill="hold">
                            <p:stCondLst>
                              <p:cond delay="8000"/>
                            </p:stCondLst>
                            <p:childTnLst>
                              <p:par>
                                <p:cTn id="21" presetID="21"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par>
                          <p:cTn id="24" fill="hold">
                            <p:stCondLst>
                              <p:cond delay="10000"/>
                            </p:stCondLst>
                            <p:childTnLst>
                              <p:par>
                                <p:cTn id="25" presetID="14"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par>
                          <p:cTn id="28" fill="hold">
                            <p:stCondLst>
                              <p:cond delay="10500"/>
                            </p:stCondLst>
                            <p:childTnLst>
                              <p:par>
                                <p:cTn id="29" presetID="14" presetClass="entr" presetSubtype="1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randombar(horizontal)">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9C8034AA-676F-43CD-85C4-A3F2E6FF87EF}"/>
              </a:ext>
            </a:extLst>
          </p:cNvPr>
          <p:cNvGrpSpPr/>
          <p:nvPr/>
        </p:nvGrpSpPr>
        <p:grpSpPr>
          <a:xfrm>
            <a:off x="0" y="0"/>
            <a:ext cx="9144000" cy="400110"/>
            <a:chOff x="0" y="0"/>
            <a:chExt cx="9144000" cy="400110"/>
          </a:xfrm>
        </p:grpSpPr>
        <p:sp>
          <p:nvSpPr>
            <p:cNvPr id="2" name="矩形 1">
              <a:extLst>
                <a:ext uri="{FF2B5EF4-FFF2-40B4-BE49-F238E27FC236}">
                  <a16:creationId xmlns:a16="http://schemas.microsoft.com/office/drawing/2014/main" id="{2A32C9AC-B663-4CA6-A28E-C0139053703C}"/>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20C6B29D-A640-4DF0-85F6-F433E9CBEB07}"/>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27" name="组合 26">
            <a:extLst>
              <a:ext uri="{FF2B5EF4-FFF2-40B4-BE49-F238E27FC236}">
                <a16:creationId xmlns:a16="http://schemas.microsoft.com/office/drawing/2014/main" id="{6F4CA019-EE76-45E8-BAB1-9234EC5E9A05}"/>
              </a:ext>
            </a:extLst>
          </p:cNvPr>
          <p:cNvGrpSpPr/>
          <p:nvPr/>
        </p:nvGrpSpPr>
        <p:grpSpPr>
          <a:xfrm>
            <a:off x="5583859" y="1158298"/>
            <a:ext cx="2358923" cy="2365565"/>
            <a:chOff x="4336174" y="834969"/>
            <a:chExt cx="2358923" cy="2365565"/>
          </a:xfrm>
        </p:grpSpPr>
        <p:grpSp>
          <p:nvGrpSpPr>
            <p:cNvPr id="5" name="组合 4">
              <a:extLst>
                <a:ext uri="{FF2B5EF4-FFF2-40B4-BE49-F238E27FC236}">
                  <a16:creationId xmlns:a16="http://schemas.microsoft.com/office/drawing/2014/main" id="{89FC0C40-50B5-4596-89FD-AAD986BCB7C2}"/>
                </a:ext>
              </a:extLst>
            </p:cNvPr>
            <p:cNvGrpSpPr/>
            <p:nvPr/>
          </p:nvGrpSpPr>
          <p:grpSpPr>
            <a:xfrm>
              <a:off x="5037475" y="834971"/>
              <a:ext cx="1657622" cy="1657621"/>
              <a:chOff x="2772840" y="1518635"/>
              <a:chExt cx="1657622" cy="1657621"/>
            </a:xfrm>
          </p:grpSpPr>
          <p:sp>
            <p:nvSpPr>
              <p:cNvPr id="6" name="任意多边形: 形状 5">
                <a:extLst>
                  <a:ext uri="{FF2B5EF4-FFF2-40B4-BE49-F238E27FC236}">
                    <a16:creationId xmlns:a16="http://schemas.microsoft.com/office/drawing/2014/main" id="{AF3078B7-5DA4-4911-8762-6C5C0433605F}"/>
                  </a:ext>
                </a:extLst>
              </p:cNvPr>
              <p:cNvSpPr/>
              <p:nvPr/>
            </p:nvSpPr>
            <p:spPr>
              <a:xfrm rot="10800000">
                <a:off x="2772840" y="1518635"/>
                <a:ext cx="1657622" cy="1657621"/>
              </a:xfrm>
              <a:custGeom>
                <a:avLst/>
                <a:gdLst>
                  <a:gd name="connsiteX0" fmla="*/ 0 w 1698172"/>
                  <a:gd name="connsiteY0" fmla="*/ 0 h 1698171"/>
                  <a:gd name="connsiteX1" fmla="*/ 1689405 w 1698172"/>
                  <a:gd name="connsiteY1" fmla="*/ 1524544 h 1698171"/>
                  <a:gd name="connsiteX2" fmla="*/ 1698172 w 1698172"/>
                  <a:gd name="connsiteY2" fmla="*/ 1698171 h 1698171"/>
                  <a:gd name="connsiteX3" fmla="*/ 1088118 w 1698172"/>
                  <a:gd name="connsiteY3" fmla="*/ 1698171 h 1698171"/>
                  <a:gd name="connsiteX4" fmla="*/ 111253 w 1698172"/>
                  <a:gd name="connsiteY4" fmla="*/ 615670 h 1698171"/>
                  <a:gd name="connsiteX5" fmla="*/ 0 w 1698172"/>
                  <a:gd name="connsiteY5" fmla="*/ 610052 h 1698171"/>
                  <a:gd name="connsiteX6" fmla="*/ 0 w 1698172"/>
                  <a:gd name="connsiteY6" fmla="*/ 0 h 169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8172" h="1698171">
                    <a:moveTo>
                      <a:pt x="0" y="0"/>
                    </a:moveTo>
                    <a:cubicBezTo>
                      <a:pt x="879257" y="0"/>
                      <a:pt x="1602441" y="668231"/>
                      <a:pt x="1689405" y="1524544"/>
                    </a:cubicBezTo>
                    <a:lnTo>
                      <a:pt x="1698172" y="1698171"/>
                    </a:lnTo>
                    <a:lnTo>
                      <a:pt x="1088118" y="1698171"/>
                    </a:lnTo>
                    <a:cubicBezTo>
                      <a:pt x="1088118" y="1134779"/>
                      <a:pt x="659944" y="671392"/>
                      <a:pt x="111253" y="615670"/>
                    </a:cubicBezTo>
                    <a:lnTo>
                      <a:pt x="0" y="610052"/>
                    </a:lnTo>
                    <a:lnTo>
                      <a:pt x="0" y="0"/>
                    </a:lnTo>
                    <a:close/>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7" name="任意多边形: 形状 6">
                <a:extLst>
                  <a:ext uri="{FF2B5EF4-FFF2-40B4-BE49-F238E27FC236}">
                    <a16:creationId xmlns:a16="http://schemas.microsoft.com/office/drawing/2014/main" id="{F93BE998-C46C-4143-8A96-B3F80E4EBC31}"/>
                  </a:ext>
                </a:extLst>
              </p:cNvPr>
              <p:cNvSpPr>
                <a:spLocks/>
              </p:cNvSpPr>
              <p:nvPr/>
            </p:nvSpPr>
            <p:spPr bwMode="auto">
              <a:xfrm>
                <a:off x="3946614" y="2645785"/>
                <a:ext cx="343011" cy="34237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solidFill>
                  <a:schemeClr val="tx1"/>
                </a:solidFill>
              </a:ln>
              <a:extLst/>
            </p:spPr>
            <p:txBody>
              <a:bodyPr anchor="ctr"/>
              <a:lstStyle/>
              <a:p>
                <a:pPr algn="ctr"/>
                <a:endParaRPr>
                  <a:cs typeface="+mn-ea"/>
                  <a:sym typeface="+mn-lt"/>
                </a:endParaRPr>
              </a:p>
            </p:txBody>
          </p:sp>
        </p:grpSp>
        <p:grpSp>
          <p:nvGrpSpPr>
            <p:cNvPr id="8" name="组合 7">
              <a:extLst>
                <a:ext uri="{FF2B5EF4-FFF2-40B4-BE49-F238E27FC236}">
                  <a16:creationId xmlns:a16="http://schemas.microsoft.com/office/drawing/2014/main" id="{D8042BF1-B313-4A4B-B3BE-FBC105945C18}"/>
                </a:ext>
              </a:extLst>
            </p:cNvPr>
            <p:cNvGrpSpPr/>
            <p:nvPr/>
          </p:nvGrpSpPr>
          <p:grpSpPr>
            <a:xfrm>
              <a:off x="5798036" y="834969"/>
              <a:ext cx="897061" cy="944368"/>
              <a:chOff x="3533401" y="1518633"/>
              <a:chExt cx="897061" cy="944368"/>
            </a:xfrm>
          </p:grpSpPr>
          <p:sp>
            <p:nvSpPr>
              <p:cNvPr id="9" name="任意多边形: 形状 8">
                <a:extLst>
                  <a:ext uri="{FF2B5EF4-FFF2-40B4-BE49-F238E27FC236}">
                    <a16:creationId xmlns:a16="http://schemas.microsoft.com/office/drawing/2014/main" id="{D3469280-86FE-4CE6-BCD3-405925BD5FBD}"/>
                  </a:ext>
                </a:extLst>
              </p:cNvPr>
              <p:cNvSpPr/>
              <p:nvPr/>
            </p:nvSpPr>
            <p:spPr>
              <a:xfrm>
                <a:off x="3533401" y="1518633"/>
                <a:ext cx="897061" cy="944368"/>
              </a:xfrm>
              <a:custGeom>
                <a:avLst/>
                <a:gdLst>
                  <a:gd name="connsiteX0" fmla="*/ 4607 w 1484547"/>
                  <a:gd name="connsiteY0" fmla="*/ 0 h 1562836"/>
                  <a:gd name="connsiteX1" fmla="*/ 1484547 w 1484547"/>
                  <a:gd name="connsiteY1" fmla="*/ 0 h 1562836"/>
                  <a:gd name="connsiteX2" fmla="*/ 1484547 w 1484547"/>
                  <a:gd name="connsiteY2" fmla="*/ 1562183 h 1562836"/>
                  <a:gd name="connsiteX3" fmla="*/ 1471613 w 1484547"/>
                  <a:gd name="connsiteY3" fmla="*/ 1562836 h 1562836"/>
                  <a:gd name="connsiteX4" fmla="*/ 0 w 1484547"/>
                  <a:gd name="connsiteY4" fmla="*/ 91223 h 1562836"/>
                  <a:gd name="connsiteX5" fmla="*/ 4607 w 1484547"/>
                  <a:gd name="connsiteY5" fmla="*/ 0 h 1562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547" h="1562836">
                    <a:moveTo>
                      <a:pt x="4607" y="0"/>
                    </a:moveTo>
                    <a:lnTo>
                      <a:pt x="1484547" y="0"/>
                    </a:lnTo>
                    <a:lnTo>
                      <a:pt x="1484547" y="1562183"/>
                    </a:lnTo>
                    <a:lnTo>
                      <a:pt x="1471613" y="1562836"/>
                    </a:lnTo>
                    <a:cubicBezTo>
                      <a:pt x="658864" y="1562836"/>
                      <a:pt x="0" y="903972"/>
                      <a:pt x="0" y="91223"/>
                    </a:cubicBezTo>
                    <a:lnTo>
                      <a:pt x="4607" y="0"/>
                    </a:lnTo>
                    <a:close/>
                  </a:path>
                </a:pathLst>
              </a:cu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任意多边形: 形状 9">
                <a:extLst>
                  <a:ext uri="{FF2B5EF4-FFF2-40B4-BE49-F238E27FC236}">
                    <a16:creationId xmlns:a16="http://schemas.microsoft.com/office/drawing/2014/main" id="{8891C080-ADD3-4D33-9E0B-ACCACB308419}"/>
                  </a:ext>
                </a:extLst>
              </p:cNvPr>
              <p:cNvSpPr>
                <a:spLocks/>
              </p:cNvSpPr>
              <p:nvPr/>
            </p:nvSpPr>
            <p:spPr bwMode="auto">
              <a:xfrm>
                <a:off x="3973689" y="1755066"/>
                <a:ext cx="288861" cy="368609"/>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a:extLst/>
            </p:spPr>
            <p:txBody>
              <a:bodyPr anchor="ctr"/>
              <a:lstStyle/>
              <a:p>
                <a:pPr algn="ctr"/>
                <a:endParaRPr>
                  <a:cs typeface="+mn-ea"/>
                  <a:sym typeface="+mn-lt"/>
                </a:endParaRPr>
              </a:p>
            </p:txBody>
          </p:sp>
        </p:grpSp>
        <p:grpSp>
          <p:nvGrpSpPr>
            <p:cNvPr id="11" name="组合 10">
              <a:extLst>
                <a:ext uri="{FF2B5EF4-FFF2-40B4-BE49-F238E27FC236}">
                  <a16:creationId xmlns:a16="http://schemas.microsoft.com/office/drawing/2014/main" id="{CE96D95F-C51A-43C9-8B04-EB61F79968C6}"/>
                </a:ext>
              </a:extLst>
            </p:cNvPr>
            <p:cNvGrpSpPr/>
            <p:nvPr/>
          </p:nvGrpSpPr>
          <p:grpSpPr>
            <a:xfrm>
              <a:off x="4336174" y="834971"/>
              <a:ext cx="2358923" cy="2365563"/>
              <a:chOff x="2071539" y="1518635"/>
              <a:chExt cx="2358923" cy="2365563"/>
            </a:xfrm>
          </p:grpSpPr>
          <p:sp>
            <p:nvSpPr>
              <p:cNvPr id="12" name="任意多边形: 形状 11">
                <a:extLst>
                  <a:ext uri="{FF2B5EF4-FFF2-40B4-BE49-F238E27FC236}">
                    <a16:creationId xmlns:a16="http://schemas.microsoft.com/office/drawing/2014/main" id="{0FBDB19A-3DDA-41E3-9E38-CE61EFC2CDAA}"/>
                  </a:ext>
                </a:extLst>
              </p:cNvPr>
              <p:cNvSpPr/>
              <p:nvPr/>
            </p:nvSpPr>
            <p:spPr>
              <a:xfrm>
                <a:off x="2071539" y="1518635"/>
                <a:ext cx="2358923" cy="2365563"/>
              </a:xfrm>
              <a:custGeom>
                <a:avLst/>
                <a:gdLst>
                  <a:gd name="connsiteX0" fmla="*/ 278 w 3903784"/>
                  <a:gd name="connsiteY0" fmla="*/ 0 h 3914774"/>
                  <a:gd name="connsiteX1" fmla="*/ 968133 w 3903784"/>
                  <a:gd name="connsiteY1" fmla="*/ 0 h 3914774"/>
                  <a:gd name="connsiteX2" fmla="*/ 3603633 w 3903784"/>
                  <a:gd name="connsiteY2" fmla="*/ 2920497 h 3914774"/>
                  <a:gd name="connsiteX3" fmla="*/ 3903784 w 3903784"/>
                  <a:gd name="connsiteY3" fmla="*/ 2935654 h 3914774"/>
                  <a:gd name="connsiteX4" fmla="*/ 3903784 w 3903784"/>
                  <a:gd name="connsiteY4" fmla="*/ 3914774 h 3914774"/>
                  <a:gd name="connsiteX5" fmla="*/ 0 w 3903784"/>
                  <a:gd name="connsiteY5" fmla="*/ 10990 h 391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3784" h="3914774">
                    <a:moveTo>
                      <a:pt x="278" y="0"/>
                    </a:moveTo>
                    <a:lnTo>
                      <a:pt x="968133" y="0"/>
                    </a:lnTo>
                    <a:cubicBezTo>
                      <a:pt x="968133" y="1519985"/>
                      <a:pt x="2123310" y="2770164"/>
                      <a:pt x="3603633" y="2920497"/>
                    </a:cubicBezTo>
                    <a:lnTo>
                      <a:pt x="3903784" y="2935654"/>
                    </a:lnTo>
                    <a:lnTo>
                      <a:pt x="3903784" y="3914774"/>
                    </a:lnTo>
                    <a:cubicBezTo>
                      <a:pt x="1747784" y="3914774"/>
                      <a:pt x="0" y="2166990"/>
                      <a:pt x="0" y="10990"/>
                    </a:cubicBezTo>
                    <a:close/>
                  </a:path>
                </a:pathLst>
              </a:cu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任意多边形: 形状 12">
                <a:extLst>
                  <a:ext uri="{FF2B5EF4-FFF2-40B4-BE49-F238E27FC236}">
                    <a16:creationId xmlns:a16="http://schemas.microsoft.com/office/drawing/2014/main" id="{D104B853-E5E3-4754-87E1-92E5143DB2F2}"/>
                  </a:ext>
                </a:extLst>
              </p:cNvPr>
              <p:cNvSpPr>
                <a:spLocks/>
              </p:cNvSpPr>
              <p:nvPr/>
            </p:nvSpPr>
            <p:spPr bwMode="auto">
              <a:xfrm>
                <a:off x="3937977" y="3422717"/>
                <a:ext cx="360285" cy="286159"/>
              </a:xfrm>
              <a:custGeom>
                <a:avLst/>
                <a:gdLst>
                  <a:gd name="connsiteX0" fmla="*/ 0 w 331788"/>
                  <a:gd name="connsiteY0" fmla="*/ 53975 h 263525"/>
                  <a:gd name="connsiteX1" fmla="*/ 41473 w 331788"/>
                  <a:gd name="connsiteY1" fmla="*/ 82258 h 263525"/>
                  <a:gd name="connsiteX2" fmla="*/ 149046 w 331788"/>
                  <a:gd name="connsiteY2" fmla="*/ 105398 h 263525"/>
                  <a:gd name="connsiteX3" fmla="*/ 149046 w 331788"/>
                  <a:gd name="connsiteY3" fmla="*/ 114397 h 263525"/>
                  <a:gd name="connsiteX4" fmla="*/ 159414 w 331788"/>
                  <a:gd name="connsiteY4" fmla="*/ 124682 h 263525"/>
                  <a:gd name="connsiteX5" fmla="*/ 172374 w 331788"/>
                  <a:gd name="connsiteY5" fmla="*/ 124682 h 263525"/>
                  <a:gd name="connsiteX6" fmla="*/ 182743 w 331788"/>
                  <a:gd name="connsiteY6" fmla="*/ 114397 h 263525"/>
                  <a:gd name="connsiteX7" fmla="*/ 182743 w 331788"/>
                  <a:gd name="connsiteY7" fmla="*/ 105398 h 263525"/>
                  <a:gd name="connsiteX8" fmla="*/ 290315 w 331788"/>
                  <a:gd name="connsiteY8" fmla="*/ 82258 h 263525"/>
                  <a:gd name="connsiteX9" fmla="*/ 331788 w 331788"/>
                  <a:gd name="connsiteY9" fmla="*/ 53975 h 263525"/>
                  <a:gd name="connsiteX10" fmla="*/ 331788 w 331788"/>
                  <a:gd name="connsiteY10" fmla="*/ 253240 h 263525"/>
                  <a:gd name="connsiteX11" fmla="*/ 321420 w 331788"/>
                  <a:gd name="connsiteY11" fmla="*/ 263525 h 263525"/>
                  <a:gd name="connsiteX12" fmla="*/ 10368 w 331788"/>
                  <a:gd name="connsiteY12" fmla="*/ 263525 h 263525"/>
                  <a:gd name="connsiteX13" fmla="*/ 0 w 331788"/>
                  <a:gd name="connsiteY13" fmla="*/ 253240 h 263525"/>
                  <a:gd name="connsiteX14" fmla="*/ 0 w 331788"/>
                  <a:gd name="connsiteY14" fmla="*/ 53975 h 263525"/>
                  <a:gd name="connsiteX15" fmla="*/ 124619 w 331788"/>
                  <a:gd name="connsiteY15" fmla="*/ 19050 h 263525"/>
                  <a:gd name="connsiteX16" fmla="*/ 114300 w 331788"/>
                  <a:gd name="connsiteY16" fmla="*/ 29509 h 263525"/>
                  <a:gd name="connsiteX17" fmla="*/ 114300 w 331788"/>
                  <a:gd name="connsiteY17" fmla="*/ 41275 h 263525"/>
                  <a:gd name="connsiteX18" fmla="*/ 217488 w 331788"/>
                  <a:gd name="connsiteY18" fmla="*/ 41275 h 263525"/>
                  <a:gd name="connsiteX19" fmla="*/ 217488 w 331788"/>
                  <a:gd name="connsiteY19" fmla="*/ 29509 h 263525"/>
                  <a:gd name="connsiteX20" fmla="*/ 207169 w 331788"/>
                  <a:gd name="connsiteY20" fmla="*/ 19050 h 263525"/>
                  <a:gd name="connsiteX21" fmla="*/ 124619 w 331788"/>
                  <a:gd name="connsiteY21" fmla="*/ 19050 h 263525"/>
                  <a:gd name="connsiteX22" fmla="*/ 124387 w 331788"/>
                  <a:gd name="connsiteY22" fmla="*/ 0 h 263525"/>
                  <a:gd name="connsiteX23" fmla="*/ 207402 w 331788"/>
                  <a:gd name="connsiteY23" fmla="*/ 0 h 263525"/>
                  <a:gd name="connsiteX24" fmla="*/ 237235 w 331788"/>
                  <a:gd name="connsiteY24" fmla="*/ 29920 h 263525"/>
                  <a:gd name="connsiteX25" fmla="*/ 237235 w 331788"/>
                  <a:gd name="connsiteY25" fmla="*/ 41628 h 263525"/>
                  <a:gd name="connsiteX26" fmla="*/ 325438 w 331788"/>
                  <a:gd name="connsiteY26" fmla="*/ 41628 h 263525"/>
                  <a:gd name="connsiteX27" fmla="*/ 321547 w 331788"/>
                  <a:gd name="connsiteY27" fmla="*/ 48132 h 263525"/>
                  <a:gd name="connsiteX28" fmla="*/ 285228 w 331788"/>
                  <a:gd name="connsiteY28" fmla="*/ 71548 h 263525"/>
                  <a:gd name="connsiteX29" fmla="*/ 165894 w 331788"/>
                  <a:gd name="connsiteY29" fmla="*/ 93663 h 263525"/>
                  <a:gd name="connsiteX30" fmla="*/ 46560 w 331788"/>
                  <a:gd name="connsiteY30" fmla="*/ 71548 h 263525"/>
                  <a:gd name="connsiteX31" fmla="*/ 10241 w 331788"/>
                  <a:gd name="connsiteY31" fmla="*/ 48132 h 263525"/>
                  <a:gd name="connsiteX32" fmla="*/ 6350 w 331788"/>
                  <a:gd name="connsiteY32" fmla="*/ 41628 h 263525"/>
                  <a:gd name="connsiteX33" fmla="*/ 94553 w 331788"/>
                  <a:gd name="connsiteY33" fmla="*/ 41628 h 263525"/>
                  <a:gd name="connsiteX34" fmla="*/ 94553 w 331788"/>
                  <a:gd name="connsiteY34" fmla="*/ 29920 h 263525"/>
                  <a:gd name="connsiteX35" fmla="*/ 124387 w 331788"/>
                  <a:gd name="connsiteY35" fmla="*/ 0 h 2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263525">
                    <a:moveTo>
                      <a:pt x="0" y="53975"/>
                    </a:moveTo>
                    <a:cubicBezTo>
                      <a:pt x="9072" y="64260"/>
                      <a:pt x="23329" y="74544"/>
                      <a:pt x="41473" y="82258"/>
                    </a:cubicBezTo>
                    <a:cubicBezTo>
                      <a:pt x="71282" y="95114"/>
                      <a:pt x="108868" y="102827"/>
                      <a:pt x="149046" y="105398"/>
                    </a:cubicBezTo>
                    <a:cubicBezTo>
                      <a:pt x="149046" y="105398"/>
                      <a:pt x="149046" y="105398"/>
                      <a:pt x="149046" y="114397"/>
                    </a:cubicBezTo>
                    <a:cubicBezTo>
                      <a:pt x="149046" y="119540"/>
                      <a:pt x="154230" y="124682"/>
                      <a:pt x="159414" y="124682"/>
                    </a:cubicBezTo>
                    <a:cubicBezTo>
                      <a:pt x="159414" y="124682"/>
                      <a:pt x="159414" y="124682"/>
                      <a:pt x="172374" y="124682"/>
                    </a:cubicBezTo>
                    <a:cubicBezTo>
                      <a:pt x="177559" y="124682"/>
                      <a:pt x="182743" y="119540"/>
                      <a:pt x="182743" y="114397"/>
                    </a:cubicBezTo>
                    <a:cubicBezTo>
                      <a:pt x="182743" y="114397"/>
                      <a:pt x="182743" y="114397"/>
                      <a:pt x="182743" y="105398"/>
                    </a:cubicBezTo>
                    <a:cubicBezTo>
                      <a:pt x="222920" y="102827"/>
                      <a:pt x="260506" y="95114"/>
                      <a:pt x="290315" y="82258"/>
                    </a:cubicBezTo>
                    <a:cubicBezTo>
                      <a:pt x="308459" y="74544"/>
                      <a:pt x="322716" y="64260"/>
                      <a:pt x="331788" y="53975"/>
                    </a:cubicBezTo>
                    <a:cubicBezTo>
                      <a:pt x="331788" y="53975"/>
                      <a:pt x="331788" y="53975"/>
                      <a:pt x="331788" y="253240"/>
                    </a:cubicBezTo>
                    <a:cubicBezTo>
                      <a:pt x="331788" y="259668"/>
                      <a:pt x="327900" y="263525"/>
                      <a:pt x="321420" y="263525"/>
                    </a:cubicBezTo>
                    <a:cubicBezTo>
                      <a:pt x="321420" y="263525"/>
                      <a:pt x="321420" y="263525"/>
                      <a:pt x="10368" y="263525"/>
                    </a:cubicBezTo>
                    <a:cubicBezTo>
                      <a:pt x="3888" y="263525"/>
                      <a:pt x="0" y="259668"/>
                      <a:pt x="0" y="253240"/>
                    </a:cubicBezTo>
                    <a:cubicBezTo>
                      <a:pt x="0" y="253240"/>
                      <a:pt x="0" y="253240"/>
                      <a:pt x="0" y="53975"/>
                    </a:cubicBezTo>
                    <a:close/>
                    <a:moveTo>
                      <a:pt x="124619" y="19050"/>
                    </a:moveTo>
                    <a:cubicBezTo>
                      <a:pt x="119460" y="19050"/>
                      <a:pt x="114300" y="24279"/>
                      <a:pt x="114300" y="29509"/>
                    </a:cubicBezTo>
                    <a:cubicBezTo>
                      <a:pt x="114300" y="29509"/>
                      <a:pt x="114300" y="29509"/>
                      <a:pt x="114300" y="41275"/>
                    </a:cubicBezTo>
                    <a:lnTo>
                      <a:pt x="217488" y="41275"/>
                    </a:lnTo>
                    <a:cubicBezTo>
                      <a:pt x="217488" y="41275"/>
                      <a:pt x="217488" y="41275"/>
                      <a:pt x="217488" y="29509"/>
                    </a:cubicBezTo>
                    <a:cubicBezTo>
                      <a:pt x="217488" y="24279"/>
                      <a:pt x="212329" y="19050"/>
                      <a:pt x="207169" y="19050"/>
                    </a:cubicBezTo>
                    <a:cubicBezTo>
                      <a:pt x="207169" y="19050"/>
                      <a:pt x="207169" y="19050"/>
                      <a:pt x="124619" y="19050"/>
                    </a:cubicBezTo>
                    <a:close/>
                    <a:moveTo>
                      <a:pt x="124387" y="0"/>
                    </a:moveTo>
                    <a:cubicBezTo>
                      <a:pt x="124387" y="0"/>
                      <a:pt x="124387" y="0"/>
                      <a:pt x="207402" y="0"/>
                    </a:cubicBezTo>
                    <a:cubicBezTo>
                      <a:pt x="224264" y="0"/>
                      <a:pt x="237235" y="13009"/>
                      <a:pt x="237235" y="29920"/>
                    </a:cubicBezTo>
                    <a:cubicBezTo>
                      <a:pt x="237235" y="29920"/>
                      <a:pt x="237235" y="29920"/>
                      <a:pt x="237235" y="41628"/>
                    </a:cubicBezTo>
                    <a:cubicBezTo>
                      <a:pt x="237235" y="41628"/>
                      <a:pt x="237235" y="41628"/>
                      <a:pt x="325438" y="41628"/>
                    </a:cubicBezTo>
                    <a:cubicBezTo>
                      <a:pt x="324141" y="44230"/>
                      <a:pt x="322844" y="45531"/>
                      <a:pt x="321547" y="48132"/>
                    </a:cubicBezTo>
                    <a:cubicBezTo>
                      <a:pt x="312467" y="55938"/>
                      <a:pt x="300793" y="63743"/>
                      <a:pt x="285228" y="71548"/>
                    </a:cubicBezTo>
                    <a:cubicBezTo>
                      <a:pt x="254097" y="85858"/>
                      <a:pt x="211293" y="93663"/>
                      <a:pt x="165894" y="93663"/>
                    </a:cubicBezTo>
                    <a:cubicBezTo>
                      <a:pt x="120495" y="93663"/>
                      <a:pt x="77691" y="85858"/>
                      <a:pt x="46560" y="71548"/>
                    </a:cubicBezTo>
                    <a:cubicBezTo>
                      <a:pt x="30995" y="63743"/>
                      <a:pt x="19321" y="55938"/>
                      <a:pt x="10241" y="48132"/>
                    </a:cubicBezTo>
                    <a:cubicBezTo>
                      <a:pt x="8944" y="45531"/>
                      <a:pt x="7647" y="44230"/>
                      <a:pt x="6350" y="41628"/>
                    </a:cubicBezTo>
                    <a:cubicBezTo>
                      <a:pt x="6350" y="41628"/>
                      <a:pt x="6350" y="41628"/>
                      <a:pt x="94553" y="41628"/>
                    </a:cubicBezTo>
                    <a:cubicBezTo>
                      <a:pt x="94553" y="41628"/>
                      <a:pt x="94553" y="41628"/>
                      <a:pt x="94553" y="29920"/>
                    </a:cubicBezTo>
                    <a:cubicBezTo>
                      <a:pt x="94553" y="13009"/>
                      <a:pt x="107524" y="0"/>
                      <a:pt x="124387" y="0"/>
                    </a:cubicBezTo>
                    <a:close/>
                  </a:path>
                </a:pathLst>
              </a:custGeom>
              <a:solidFill>
                <a:schemeClr val="bg1"/>
              </a:solidFill>
              <a:ln>
                <a:noFill/>
              </a:ln>
              <a:extLst/>
            </p:spPr>
            <p:txBody>
              <a:bodyPr anchor="ctr"/>
              <a:lstStyle/>
              <a:p>
                <a:pPr algn="ctr"/>
                <a:endParaRPr>
                  <a:cs typeface="+mn-ea"/>
                  <a:sym typeface="+mn-lt"/>
                </a:endParaRPr>
              </a:p>
            </p:txBody>
          </p:sp>
        </p:grpSp>
      </p:grpSp>
      <p:grpSp>
        <p:nvGrpSpPr>
          <p:cNvPr id="14" name="组合 13">
            <a:extLst>
              <a:ext uri="{FF2B5EF4-FFF2-40B4-BE49-F238E27FC236}">
                <a16:creationId xmlns:a16="http://schemas.microsoft.com/office/drawing/2014/main" id="{7E65FE74-FA15-4CEB-80BB-1A282C1610C5}"/>
              </a:ext>
            </a:extLst>
          </p:cNvPr>
          <p:cNvGrpSpPr/>
          <p:nvPr/>
        </p:nvGrpSpPr>
        <p:grpSpPr>
          <a:xfrm>
            <a:off x="2242666" y="2201401"/>
            <a:ext cx="1836204" cy="1004060"/>
            <a:chOff x="8472264" y="2924944"/>
            <a:chExt cx="2448272" cy="1338747"/>
          </a:xfrm>
        </p:grpSpPr>
        <p:cxnSp>
          <p:nvCxnSpPr>
            <p:cNvPr id="16" name="直接连接符 15">
              <a:extLst>
                <a:ext uri="{FF2B5EF4-FFF2-40B4-BE49-F238E27FC236}">
                  <a16:creationId xmlns:a16="http://schemas.microsoft.com/office/drawing/2014/main" id="{A1CEDECA-CF6D-4485-9033-63E1078492FB}"/>
                </a:ext>
              </a:extLst>
            </p:cNvPr>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3B284CD4-49D4-49EE-8420-AC68B433E705}"/>
                </a:ext>
              </a:extLst>
            </p:cNvPr>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28" name="文本框 27">
            <a:extLst>
              <a:ext uri="{FF2B5EF4-FFF2-40B4-BE49-F238E27FC236}">
                <a16:creationId xmlns:a16="http://schemas.microsoft.com/office/drawing/2014/main" id="{A3C8E9D1-5A5A-4B2C-B357-FBEB668894B2}"/>
              </a:ext>
            </a:extLst>
          </p:cNvPr>
          <p:cNvSpPr txBox="1"/>
          <p:nvPr/>
        </p:nvSpPr>
        <p:spPr>
          <a:xfrm>
            <a:off x="2883450" y="1394731"/>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9" name="矩形 28">
            <a:extLst>
              <a:ext uri="{FF2B5EF4-FFF2-40B4-BE49-F238E27FC236}">
                <a16:creationId xmlns:a16="http://schemas.microsoft.com/office/drawing/2014/main" id="{56E5A209-24B1-493D-8EC9-31CB3F62B329}"/>
              </a:ext>
            </a:extLst>
          </p:cNvPr>
          <p:cNvSpPr/>
          <p:nvPr/>
        </p:nvSpPr>
        <p:spPr>
          <a:xfrm>
            <a:off x="2341273" y="175384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30" name="文本框 29">
            <a:extLst>
              <a:ext uri="{FF2B5EF4-FFF2-40B4-BE49-F238E27FC236}">
                <a16:creationId xmlns:a16="http://schemas.microsoft.com/office/drawing/2014/main" id="{3747DCE9-AC90-45DB-A3D2-D67EC029A1AE}"/>
              </a:ext>
            </a:extLst>
          </p:cNvPr>
          <p:cNvSpPr txBox="1"/>
          <p:nvPr/>
        </p:nvSpPr>
        <p:spPr>
          <a:xfrm>
            <a:off x="2883450" y="2342845"/>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31" name="矩形 30">
            <a:extLst>
              <a:ext uri="{FF2B5EF4-FFF2-40B4-BE49-F238E27FC236}">
                <a16:creationId xmlns:a16="http://schemas.microsoft.com/office/drawing/2014/main" id="{07ADE4F0-883C-424F-8F6F-78C8169E55C7}"/>
              </a:ext>
            </a:extLst>
          </p:cNvPr>
          <p:cNvSpPr/>
          <p:nvPr/>
        </p:nvSpPr>
        <p:spPr>
          <a:xfrm>
            <a:off x="2341273" y="2692519"/>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32" name="文本框 31">
            <a:extLst>
              <a:ext uri="{FF2B5EF4-FFF2-40B4-BE49-F238E27FC236}">
                <a16:creationId xmlns:a16="http://schemas.microsoft.com/office/drawing/2014/main" id="{4E78390C-30EE-42BD-874C-3191546758A9}"/>
              </a:ext>
            </a:extLst>
          </p:cNvPr>
          <p:cNvSpPr txBox="1"/>
          <p:nvPr/>
        </p:nvSpPr>
        <p:spPr>
          <a:xfrm>
            <a:off x="2883450" y="3413209"/>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33" name="矩形 32">
            <a:extLst>
              <a:ext uri="{FF2B5EF4-FFF2-40B4-BE49-F238E27FC236}">
                <a16:creationId xmlns:a16="http://schemas.microsoft.com/office/drawing/2014/main" id="{25308B5D-075A-45F5-B9FF-A8C6BF33E70E}"/>
              </a:ext>
            </a:extLst>
          </p:cNvPr>
          <p:cNvSpPr/>
          <p:nvPr/>
        </p:nvSpPr>
        <p:spPr>
          <a:xfrm>
            <a:off x="2341273" y="376288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2991624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500"/>
                                        <p:tgtEl>
                                          <p:spTgt spid="28"/>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arn(inVertical)">
                                      <p:cBhvr>
                                        <p:cTn id="21" dur="500"/>
                                        <p:tgtEl>
                                          <p:spTgt spid="29"/>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barn(inVertical)">
                                      <p:cBhvr>
                                        <p:cTn id="25" dur="500"/>
                                        <p:tgtEl>
                                          <p:spTgt spid="30"/>
                                        </p:tgtEl>
                                      </p:cBhvr>
                                    </p:animEffect>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arn(inVertical)">
                                      <p:cBhvr>
                                        <p:cTn id="29" dur="500"/>
                                        <p:tgtEl>
                                          <p:spTgt spid="31"/>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barn(inVertical)">
                                      <p:cBhvr>
                                        <p:cTn id="33" dur="500"/>
                                        <p:tgtEl>
                                          <p:spTgt spid="32"/>
                                        </p:tgtEl>
                                      </p:cBhvr>
                                    </p:animEffect>
                                  </p:childTnLst>
                                </p:cTn>
                              </p:par>
                            </p:childTnLst>
                          </p:cTn>
                        </p:par>
                        <p:par>
                          <p:cTn id="34" fill="hold">
                            <p:stCondLst>
                              <p:cond delay="4000"/>
                            </p:stCondLst>
                            <p:childTnLst>
                              <p:par>
                                <p:cTn id="35" presetID="16" presetClass="entr" presetSubtype="2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arn(inVertical)">
                                      <p:cBhvr>
                                        <p:cTn id="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15EC73D-63E5-4EC6-AB8E-E5BBDBE4A8C4}"/>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00B793CC-1D04-440F-8614-E04F5C6B4467}"/>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24F58D91-CEA7-43B2-B28B-404EA33EDEEF}"/>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pic>
        <p:nvPicPr>
          <p:cNvPr id="6" name="图片 5">
            <a:extLst>
              <a:ext uri="{FF2B5EF4-FFF2-40B4-BE49-F238E27FC236}">
                <a16:creationId xmlns:a16="http://schemas.microsoft.com/office/drawing/2014/main" id="{2F1DEB69-2737-454E-A260-84C058293CD8}"/>
              </a:ext>
            </a:extLst>
          </p:cNvPr>
          <p:cNvPicPr>
            <a:picLocks noChangeAspect="1"/>
          </p:cNvPicPr>
          <p:nvPr/>
        </p:nvPicPr>
        <p:blipFill rotWithShape="1">
          <a:blip r:embed="rId3">
            <a:extLst>
              <a:ext uri="{28A0092B-C50C-407E-A947-70E740481C1C}">
                <a14:useLocalDpi xmlns:a14="http://schemas.microsoft.com/office/drawing/2010/main" val="0"/>
              </a:ext>
            </a:extLst>
          </a:blip>
          <a:srcRect b="10176"/>
          <a:stretch/>
        </p:blipFill>
        <p:spPr>
          <a:xfrm>
            <a:off x="89731" y="1182527"/>
            <a:ext cx="3091586" cy="1787147"/>
          </a:xfrm>
          <a:prstGeom prst="rect">
            <a:avLst/>
          </a:prstGeom>
        </p:spPr>
      </p:pic>
      <p:pic>
        <p:nvPicPr>
          <p:cNvPr id="7" name="图片 6">
            <a:extLst>
              <a:ext uri="{FF2B5EF4-FFF2-40B4-BE49-F238E27FC236}">
                <a16:creationId xmlns:a16="http://schemas.microsoft.com/office/drawing/2014/main" id="{2EABFFF2-0070-4DA2-8531-AE1643F54309}"/>
              </a:ext>
            </a:extLst>
          </p:cNvPr>
          <p:cNvPicPr>
            <a:picLocks noChangeAspect="1"/>
          </p:cNvPicPr>
          <p:nvPr/>
        </p:nvPicPr>
        <p:blipFill rotWithShape="1">
          <a:blip r:embed="rId3">
            <a:extLst>
              <a:ext uri="{28A0092B-C50C-407E-A947-70E740481C1C}">
                <a14:useLocalDpi xmlns:a14="http://schemas.microsoft.com/office/drawing/2010/main" val="0"/>
              </a:ext>
            </a:extLst>
          </a:blip>
          <a:srcRect b="10176"/>
          <a:stretch/>
        </p:blipFill>
        <p:spPr>
          <a:xfrm>
            <a:off x="5847604" y="3065393"/>
            <a:ext cx="3091586" cy="1787147"/>
          </a:xfrm>
          <a:prstGeom prst="rect">
            <a:avLst/>
          </a:prstGeom>
        </p:spPr>
      </p:pic>
      <p:sp>
        <p:nvSpPr>
          <p:cNvPr id="8" name="矩形 7">
            <a:extLst>
              <a:ext uri="{FF2B5EF4-FFF2-40B4-BE49-F238E27FC236}">
                <a16:creationId xmlns:a16="http://schemas.microsoft.com/office/drawing/2014/main" id="{F872CC56-009F-4497-9A52-F177DC965397}"/>
              </a:ext>
            </a:extLst>
          </p:cNvPr>
          <p:cNvSpPr/>
          <p:nvPr/>
        </p:nvSpPr>
        <p:spPr>
          <a:xfrm>
            <a:off x="3181317" y="1182527"/>
            <a:ext cx="2655461" cy="17871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1E169FCD-9740-447D-A229-B86ED72289A8}"/>
              </a:ext>
            </a:extLst>
          </p:cNvPr>
          <p:cNvSpPr/>
          <p:nvPr/>
        </p:nvSpPr>
        <p:spPr>
          <a:xfrm>
            <a:off x="3181316" y="3065393"/>
            <a:ext cx="2655461" cy="17871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F956DB67-E3B1-4C8E-8DB1-5AC87DECD697}"/>
              </a:ext>
            </a:extLst>
          </p:cNvPr>
          <p:cNvSpPr txBox="1"/>
          <p:nvPr/>
        </p:nvSpPr>
        <p:spPr>
          <a:xfrm>
            <a:off x="4088846" y="3463079"/>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1" name="矩形 10">
            <a:extLst>
              <a:ext uri="{FF2B5EF4-FFF2-40B4-BE49-F238E27FC236}">
                <a16:creationId xmlns:a16="http://schemas.microsoft.com/office/drawing/2014/main" id="{3EFBCF6F-94EF-4E50-B9A1-9D7C6CAAE5C6}"/>
              </a:ext>
            </a:extLst>
          </p:cNvPr>
          <p:cNvSpPr/>
          <p:nvPr/>
        </p:nvSpPr>
        <p:spPr>
          <a:xfrm>
            <a:off x="3546669" y="3822191"/>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2" name="文本框 11">
            <a:extLst>
              <a:ext uri="{FF2B5EF4-FFF2-40B4-BE49-F238E27FC236}">
                <a16:creationId xmlns:a16="http://schemas.microsoft.com/office/drawing/2014/main" id="{FF1D4D35-EF05-4556-8B7A-B000F22E4C3F}"/>
              </a:ext>
            </a:extLst>
          </p:cNvPr>
          <p:cNvSpPr txBox="1"/>
          <p:nvPr/>
        </p:nvSpPr>
        <p:spPr>
          <a:xfrm>
            <a:off x="4097122" y="1675932"/>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13" name="矩形 12">
            <a:extLst>
              <a:ext uri="{FF2B5EF4-FFF2-40B4-BE49-F238E27FC236}">
                <a16:creationId xmlns:a16="http://schemas.microsoft.com/office/drawing/2014/main" id="{BECFD6A1-5170-446A-B668-B23A3FCC3D39}"/>
              </a:ext>
            </a:extLst>
          </p:cNvPr>
          <p:cNvSpPr/>
          <p:nvPr/>
        </p:nvSpPr>
        <p:spPr>
          <a:xfrm>
            <a:off x="3554945" y="2035044"/>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pic>
        <p:nvPicPr>
          <p:cNvPr id="15" name="图片 14">
            <a:extLst>
              <a:ext uri="{FF2B5EF4-FFF2-40B4-BE49-F238E27FC236}">
                <a16:creationId xmlns:a16="http://schemas.microsoft.com/office/drawing/2014/main" id="{32E445C9-1825-4B88-AFD9-009AB81941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7604" y="1182527"/>
            <a:ext cx="3177149" cy="1787147"/>
          </a:xfrm>
          <a:prstGeom prst="rect">
            <a:avLst/>
          </a:prstGeom>
        </p:spPr>
      </p:pic>
      <p:pic>
        <p:nvPicPr>
          <p:cNvPr id="16" name="图片 15">
            <a:extLst>
              <a:ext uri="{FF2B5EF4-FFF2-40B4-BE49-F238E27FC236}">
                <a16:creationId xmlns:a16="http://schemas.microsoft.com/office/drawing/2014/main" id="{4B591C56-31A6-454B-A29B-86CE9863D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31" y="3065393"/>
            <a:ext cx="3091585" cy="1787147"/>
          </a:xfrm>
          <a:prstGeom prst="rect">
            <a:avLst/>
          </a:prstGeom>
        </p:spPr>
      </p:pic>
    </p:spTree>
    <p:extLst>
      <p:ext uri="{BB962C8B-B14F-4D97-AF65-F5344CB8AC3E}">
        <p14:creationId xmlns:p14="http://schemas.microsoft.com/office/powerpoint/2010/main" val="1711484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B210E85-E21D-4FE7-9354-1DB0131A8DBD}"/>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8423D2C0-B16C-458C-A1EE-5C2DFF52ABA7}"/>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86CB07CD-3A61-4D89-B256-A9778208D01D}"/>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5" name="组合 4">
            <a:extLst>
              <a:ext uri="{FF2B5EF4-FFF2-40B4-BE49-F238E27FC236}">
                <a16:creationId xmlns:a16="http://schemas.microsoft.com/office/drawing/2014/main" id="{1E02ED0A-591F-4826-A2FB-9A0DE778D59F}"/>
              </a:ext>
            </a:extLst>
          </p:cNvPr>
          <p:cNvGrpSpPr/>
          <p:nvPr/>
        </p:nvGrpSpPr>
        <p:grpSpPr>
          <a:xfrm>
            <a:off x="3457567" y="1661418"/>
            <a:ext cx="2161610" cy="2138406"/>
            <a:chOff x="4512406" y="1799221"/>
            <a:chExt cx="3841675" cy="3799715"/>
          </a:xfrm>
        </p:grpSpPr>
        <p:sp>
          <p:nvSpPr>
            <p:cNvPr id="6" name="任意多边形 1">
              <a:extLst>
                <a:ext uri="{FF2B5EF4-FFF2-40B4-BE49-F238E27FC236}">
                  <a16:creationId xmlns:a16="http://schemas.microsoft.com/office/drawing/2014/main" id="{DC07ECD6-250E-4046-BDBD-B25A361B58D2}"/>
                </a:ext>
              </a:extLst>
            </p:cNvPr>
            <p:cNvSpPr/>
            <p:nvPr/>
          </p:nvSpPr>
          <p:spPr>
            <a:xfrm rot="9257143">
              <a:off x="6221113" y="5062780"/>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7" name="任意多边形 2">
              <a:extLst>
                <a:ext uri="{FF2B5EF4-FFF2-40B4-BE49-F238E27FC236}">
                  <a16:creationId xmlns:a16="http://schemas.microsoft.com/office/drawing/2014/main" id="{1AC5BE21-4049-4D53-9BB0-240A0BE129A7}"/>
                </a:ext>
              </a:extLst>
            </p:cNvPr>
            <p:cNvSpPr/>
            <p:nvPr/>
          </p:nvSpPr>
          <p:spPr>
            <a:xfrm rot="12342857">
              <a:off x="4750179" y="5062780"/>
              <a:ext cx="1895196"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8" name="任意多边形 3">
              <a:extLst>
                <a:ext uri="{FF2B5EF4-FFF2-40B4-BE49-F238E27FC236}">
                  <a16:creationId xmlns:a16="http://schemas.microsoft.com/office/drawing/2014/main" id="{C154C994-AD9B-4EF6-B7A5-B087968A3A3B}"/>
                </a:ext>
              </a:extLst>
            </p:cNvPr>
            <p:cNvSpPr/>
            <p:nvPr/>
          </p:nvSpPr>
          <p:spPr>
            <a:xfrm rot="15428571">
              <a:off x="3832887"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9" name="任意多边形 4">
              <a:extLst>
                <a:ext uri="{FF2B5EF4-FFF2-40B4-BE49-F238E27FC236}">
                  <a16:creationId xmlns:a16="http://schemas.microsoft.com/office/drawing/2014/main" id="{379D9172-4910-4651-AD6C-1DB6D3D78446}"/>
                </a:ext>
              </a:extLst>
            </p:cNvPr>
            <p:cNvSpPr/>
            <p:nvPr/>
          </p:nvSpPr>
          <p:spPr>
            <a:xfrm rot="18514286">
              <a:off x="4160409"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0" name="任意多边形 5">
              <a:extLst>
                <a:ext uri="{FF2B5EF4-FFF2-40B4-BE49-F238E27FC236}">
                  <a16:creationId xmlns:a16="http://schemas.microsoft.com/office/drawing/2014/main" id="{FF52AB41-5E5E-4AE5-A023-71EF157867B7}"/>
                </a:ext>
              </a:extLst>
            </p:cNvPr>
            <p:cNvSpPr/>
            <p:nvPr/>
          </p:nvSpPr>
          <p:spPr>
            <a:xfrm>
              <a:off x="5486811" y="1838852"/>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1" name="任意多边形 6">
              <a:extLst>
                <a:ext uri="{FF2B5EF4-FFF2-40B4-BE49-F238E27FC236}">
                  <a16:creationId xmlns:a16="http://schemas.microsoft.com/office/drawing/2014/main" id="{625711D8-B4EA-4B39-8432-D0FB9EADF3DA}"/>
                </a:ext>
              </a:extLst>
            </p:cNvPr>
            <p:cNvSpPr/>
            <p:nvPr/>
          </p:nvSpPr>
          <p:spPr>
            <a:xfrm rot="3085714">
              <a:off x="6813215"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2" name="任意多边形 7">
              <a:extLst>
                <a:ext uri="{FF2B5EF4-FFF2-40B4-BE49-F238E27FC236}">
                  <a16:creationId xmlns:a16="http://schemas.microsoft.com/office/drawing/2014/main" id="{DC402655-6FE7-4317-9E79-345396DA137D}"/>
                </a:ext>
              </a:extLst>
            </p:cNvPr>
            <p:cNvSpPr/>
            <p:nvPr/>
          </p:nvSpPr>
          <p:spPr>
            <a:xfrm rot="6171428">
              <a:off x="7138406"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13" name="文本框 12">
            <a:extLst>
              <a:ext uri="{FF2B5EF4-FFF2-40B4-BE49-F238E27FC236}">
                <a16:creationId xmlns:a16="http://schemas.microsoft.com/office/drawing/2014/main" id="{226CEDBF-E459-4074-A1DC-A5CE7D824A95}"/>
              </a:ext>
            </a:extLst>
          </p:cNvPr>
          <p:cNvSpPr txBox="1"/>
          <p:nvPr/>
        </p:nvSpPr>
        <p:spPr>
          <a:xfrm>
            <a:off x="1716306" y="1659651"/>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4" name="矩形 13">
            <a:extLst>
              <a:ext uri="{FF2B5EF4-FFF2-40B4-BE49-F238E27FC236}">
                <a16:creationId xmlns:a16="http://schemas.microsoft.com/office/drawing/2014/main" id="{ED1DCBB3-1659-4359-891E-E59C4F5DA0D5}"/>
              </a:ext>
            </a:extLst>
          </p:cNvPr>
          <p:cNvSpPr/>
          <p:nvPr/>
        </p:nvSpPr>
        <p:spPr>
          <a:xfrm>
            <a:off x="1174129" y="201876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5" name="文本框 14">
            <a:extLst>
              <a:ext uri="{FF2B5EF4-FFF2-40B4-BE49-F238E27FC236}">
                <a16:creationId xmlns:a16="http://schemas.microsoft.com/office/drawing/2014/main" id="{03E89972-B3AA-453D-AE96-83955DD12A4C}"/>
              </a:ext>
            </a:extLst>
          </p:cNvPr>
          <p:cNvSpPr txBox="1"/>
          <p:nvPr/>
        </p:nvSpPr>
        <p:spPr>
          <a:xfrm>
            <a:off x="1677522" y="3328593"/>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6" name="矩形 15">
            <a:extLst>
              <a:ext uri="{FF2B5EF4-FFF2-40B4-BE49-F238E27FC236}">
                <a16:creationId xmlns:a16="http://schemas.microsoft.com/office/drawing/2014/main" id="{778A9911-C132-4D5E-95CC-B6F232F33EFE}"/>
              </a:ext>
            </a:extLst>
          </p:cNvPr>
          <p:cNvSpPr/>
          <p:nvPr/>
        </p:nvSpPr>
        <p:spPr>
          <a:xfrm>
            <a:off x="1135345" y="3687705"/>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7" name="文本框 16">
            <a:extLst>
              <a:ext uri="{FF2B5EF4-FFF2-40B4-BE49-F238E27FC236}">
                <a16:creationId xmlns:a16="http://schemas.microsoft.com/office/drawing/2014/main" id="{C68E53CF-88BD-4F47-9018-4B4F8D76E324}"/>
              </a:ext>
            </a:extLst>
          </p:cNvPr>
          <p:cNvSpPr txBox="1"/>
          <p:nvPr/>
        </p:nvSpPr>
        <p:spPr>
          <a:xfrm>
            <a:off x="6536588" y="1659651"/>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8" name="矩形 17">
            <a:extLst>
              <a:ext uri="{FF2B5EF4-FFF2-40B4-BE49-F238E27FC236}">
                <a16:creationId xmlns:a16="http://schemas.microsoft.com/office/drawing/2014/main" id="{8BAFA9BC-7B86-47D5-BBFC-9ED7A069EBE8}"/>
              </a:ext>
            </a:extLst>
          </p:cNvPr>
          <p:cNvSpPr/>
          <p:nvPr/>
        </p:nvSpPr>
        <p:spPr>
          <a:xfrm>
            <a:off x="5994411" y="201876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9" name="文本框 18">
            <a:extLst>
              <a:ext uri="{FF2B5EF4-FFF2-40B4-BE49-F238E27FC236}">
                <a16:creationId xmlns:a16="http://schemas.microsoft.com/office/drawing/2014/main" id="{BEBB7986-2E43-469A-AD41-2B675C473CCA}"/>
              </a:ext>
            </a:extLst>
          </p:cNvPr>
          <p:cNvSpPr txBox="1"/>
          <p:nvPr/>
        </p:nvSpPr>
        <p:spPr>
          <a:xfrm>
            <a:off x="6497804" y="3328593"/>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0" name="矩形 19">
            <a:extLst>
              <a:ext uri="{FF2B5EF4-FFF2-40B4-BE49-F238E27FC236}">
                <a16:creationId xmlns:a16="http://schemas.microsoft.com/office/drawing/2014/main" id="{CEFE5A33-B258-40FE-B1FC-896053CF61E5}"/>
              </a:ext>
            </a:extLst>
          </p:cNvPr>
          <p:cNvSpPr/>
          <p:nvPr/>
        </p:nvSpPr>
        <p:spPr>
          <a:xfrm>
            <a:off x="5955627" y="3687705"/>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1405653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p:val>
                                            <p:fltVal val="0.5"/>
                                          </p:val>
                                        </p:tav>
                                        <p:tav tm="100000">
                                          <p:val>
                                            <p:strVal val="#ppt_x"/>
                                          </p:val>
                                        </p:tav>
                                      </p:tavLst>
                                    </p:anim>
                                    <p:anim calcmode="lin" valueType="num">
                                      <p:cBhvr>
                                        <p:cTn id="10" dur="500" fill="hold"/>
                                        <p:tgtEl>
                                          <p:spTgt spid="5"/>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5" presetClass="entr" presetSubtype="1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checkerboard(across)">
                                      <p:cBhvr>
                                        <p:cTn id="14" dur="500"/>
                                        <p:tgtEl>
                                          <p:spTgt spid="13"/>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heckerboard(across)">
                                      <p:cBhvr>
                                        <p:cTn id="18" dur="500"/>
                                        <p:tgtEl>
                                          <p:spTgt spid="14"/>
                                        </p:tgtEl>
                                      </p:cBhvr>
                                    </p:animEffect>
                                  </p:childTnLst>
                                </p:cTn>
                              </p:par>
                            </p:childTnLst>
                          </p:cTn>
                        </p:par>
                        <p:par>
                          <p:cTn id="19" fill="hold">
                            <p:stCondLst>
                              <p:cond delay="1500"/>
                            </p:stCondLst>
                            <p:childTnLst>
                              <p:par>
                                <p:cTn id="20" presetID="5" presetClass="entr" presetSubtype="1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heckerboard(across)">
                                      <p:cBhvr>
                                        <p:cTn id="22" dur="500"/>
                                        <p:tgtEl>
                                          <p:spTgt spid="15"/>
                                        </p:tgtEl>
                                      </p:cBhvr>
                                    </p:animEffect>
                                  </p:childTnLst>
                                </p:cTn>
                              </p:par>
                            </p:childTnLst>
                          </p:cTn>
                        </p:par>
                        <p:par>
                          <p:cTn id="23" fill="hold">
                            <p:stCondLst>
                              <p:cond delay="2000"/>
                            </p:stCondLst>
                            <p:childTnLst>
                              <p:par>
                                <p:cTn id="24" presetID="5" presetClass="entr" presetSubtype="1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checkerboard(across)">
                                      <p:cBhvr>
                                        <p:cTn id="26" dur="500"/>
                                        <p:tgtEl>
                                          <p:spTgt spid="16"/>
                                        </p:tgtEl>
                                      </p:cBhvr>
                                    </p:animEffect>
                                  </p:childTnLst>
                                </p:cTn>
                              </p:par>
                            </p:childTnLst>
                          </p:cTn>
                        </p:par>
                        <p:par>
                          <p:cTn id="27" fill="hold">
                            <p:stCondLst>
                              <p:cond delay="2500"/>
                            </p:stCondLst>
                            <p:childTnLst>
                              <p:par>
                                <p:cTn id="28" presetID="5" presetClass="entr" presetSubtype="1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checkerboard(across)">
                                      <p:cBhvr>
                                        <p:cTn id="30" dur="500"/>
                                        <p:tgtEl>
                                          <p:spTgt spid="17"/>
                                        </p:tgtEl>
                                      </p:cBhvr>
                                    </p:animEffect>
                                  </p:childTnLst>
                                </p:cTn>
                              </p:par>
                            </p:childTnLst>
                          </p:cTn>
                        </p:par>
                        <p:par>
                          <p:cTn id="31" fill="hold">
                            <p:stCondLst>
                              <p:cond delay="3000"/>
                            </p:stCondLst>
                            <p:childTnLst>
                              <p:par>
                                <p:cTn id="32" presetID="5" presetClass="entr" presetSubtype="1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checkerboard(across)">
                                      <p:cBhvr>
                                        <p:cTn id="34" dur="500"/>
                                        <p:tgtEl>
                                          <p:spTgt spid="18"/>
                                        </p:tgtEl>
                                      </p:cBhvr>
                                    </p:animEffect>
                                  </p:childTnLst>
                                </p:cTn>
                              </p:par>
                            </p:childTnLst>
                          </p:cTn>
                        </p:par>
                        <p:par>
                          <p:cTn id="35" fill="hold">
                            <p:stCondLst>
                              <p:cond delay="3500"/>
                            </p:stCondLst>
                            <p:childTnLst>
                              <p:par>
                                <p:cTn id="36" presetID="5" presetClass="entr" presetSubtype="1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checkerboard(across)">
                                      <p:cBhvr>
                                        <p:cTn id="38" dur="500"/>
                                        <p:tgtEl>
                                          <p:spTgt spid="19"/>
                                        </p:tgtEl>
                                      </p:cBhvr>
                                    </p:animEffect>
                                  </p:childTnLst>
                                </p:cTn>
                              </p:par>
                            </p:childTnLst>
                          </p:cTn>
                        </p:par>
                        <p:par>
                          <p:cTn id="39" fill="hold">
                            <p:stCondLst>
                              <p:cond delay="4000"/>
                            </p:stCondLst>
                            <p:childTnLst>
                              <p:par>
                                <p:cTn id="40" presetID="5" presetClass="entr" presetSubtype="1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checkerboard(across)">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4077667-F20B-4324-B706-DA75531AFB43}"/>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3D80181D-5C79-4D46-A406-A836779E9BC2}"/>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B7ADFD68-007F-4D7E-A9FF-02751B6F16DE}"/>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5" name="组合 4">
            <a:extLst>
              <a:ext uri="{FF2B5EF4-FFF2-40B4-BE49-F238E27FC236}">
                <a16:creationId xmlns:a16="http://schemas.microsoft.com/office/drawing/2014/main" id="{A5459B43-ECF8-4CAB-BEDA-B82F20CA9B16}"/>
              </a:ext>
            </a:extLst>
          </p:cNvPr>
          <p:cNvGrpSpPr/>
          <p:nvPr/>
        </p:nvGrpSpPr>
        <p:grpSpPr>
          <a:xfrm>
            <a:off x="7766880" y="343793"/>
            <a:ext cx="899692" cy="792798"/>
            <a:chOff x="7443387" y="128187"/>
            <a:chExt cx="863125" cy="760576"/>
          </a:xfrm>
        </p:grpSpPr>
        <p:cxnSp>
          <p:nvCxnSpPr>
            <p:cNvPr id="6" name="直接连接符 5">
              <a:extLst>
                <a:ext uri="{FF2B5EF4-FFF2-40B4-BE49-F238E27FC236}">
                  <a16:creationId xmlns:a16="http://schemas.microsoft.com/office/drawing/2014/main" id="{926D83BD-6800-4015-8B02-56BE050A3A2F}"/>
                </a:ext>
              </a:extLst>
            </p:cNvPr>
            <p:cNvCxnSpPr>
              <a:cxnSpLocks/>
            </p:cNvCxnSpPr>
            <p:nvPr/>
          </p:nvCxnSpPr>
          <p:spPr>
            <a:xfrm>
              <a:off x="7443387" y="128187"/>
              <a:ext cx="863125"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B917C96A-C87E-4DBE-8F1F-6AE826941C68}"/>
                </a:ext>
              </a:extLst>
            </p:cNvPr>
            <p:cNvCxnSpPr>
              <a:cxnSpLocks/>
            </p:cNvCxnSpPr>
            <p:nvPr/>
          </p:nvCxnSpPr>
          <p:spPr>
            <a:xfrm>
              <a:off x="8297966" y="128187"/>
              <a:ext cx="0" cy="760576"/>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a:extLst>
              <a:ext uri="{FF2B5EF4-FFF2-40B4-BE49-F238E27FC236}">
                <a16:creationId xmlns:a16="http://schemas.microsoft.com/office/drawing/2014/main" id="{9813F621-3050-487D-977E-8F72E6DA75B4}"/>
              </a:ext>
            </a:extLst>
          </p:cNvPr>
          <p:cNvGrpSpPr/>
          <p:nvPr/>
        </p:nvGrpSpPr>
        <p:grpSpPr>
          <a:xfrm>
            <a:off x="7964446" y="524526"/>
            <a:ext cx="495653" cy="436764"/>
            <a:chOff x="7443387" y="128187"/>
            <a:chExt cx="863125" cy="760576"/>
          </a:xfrm>
        </p:grpSpPr>
        <p:cxnSp>
          <p:nvCxnSpPr>
            <p:cNvPr id="9" name="直接连接符 8">
              <a:extLst>
                <a:ext uri="{FF2B5EF4-FFF2-40B4-BE49-F238E27FC236}">
                  <a16:creationId xmlns:a16="http://schemas.microsoft.com/office/drawing/2014/main" id="{F191A152-F0E4-4C14-BEF0-2AA2537B0AAC}"/>
                </a:ext>
              </a:extLst>
            </p:cNvPr>
            <p:cNvCxnSpPr>
              <a:cxnSpLocks/>
            </p:cNvCxnSpPr>
            <p:nvPr/>
          </p:nvCxnSpPr>
          <p:spPr>
            <a:xfrm>
              <a:off x="7443387" y="128187"/>
              <a:ext cx="863125"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EAE671B6-5A79-44AE-9818-026F1EE04183}"/>
                </a:ext>
              </a:extLst>
            </p:cNvPr>
            <p:cNvCxnSpPr>
              <a:cxnSpLocks/>
            </p:cNvCxnSpPr>
            <p:nvPr/>
          </p:nvCxnSpPr>
          <p:spPr>
            <a:xfrm>
              <a:off x="8297966" y="128187"/>
              <a:ext cx="0" cy="760576"/>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id="{423A85E8-48CE-49DB-B06F-F6F1BA74FB6C}"/>
              </a:ext>
            </a:extLst>
          </p:cNvPr>
          <p:cNvGrpSpPr/>
          <p:nvPr/>
        </p:nvGrpSpPr>
        <p:grpSpPr>
          <a:xfrm rot="10800000">
            <a:off x="495656" y="4291950"/>
            <a:ext cx="899692" cy="792798"/>
            <a:chOff x="7443387" y="128187"/>
            <a:chExt cx="863125" cy="760576"/>
          </a:xfrm>
        </p:grpSpPr>
        <p:cxnSp>
          <p:nvCxnSpPr>
            <p:cNvPr id="12" name="直接连接符 11">
              <a:extLst>
                <a:ext uri="{FF2B5EF4-FFF2-40B4-BE49-F238E27FC236}">
                  <a16:creationId xmlns:a16="http://schemas.microsoft.com/office/drawing/2014/main" id="{BC9B4DB3-8BB7-4218-8859-9CBD87D23579}"/>
                </a:ext>
              </a:extLst>
            </p:cNvPr>
            <p:cNvCxnSpPr>
              <a:cxnSpLocks/>
            </p:cNvCxnSpPr>
            <p:nvPr/>
          </p:nvCxnSpPr>
          <p:spPr>
            <a:xfrm>
              <a:off x="7443387" y="128187"/>
              <a:ext cx="863125"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3842275C-C1B5-4031-8B98-82B3DBB5DC6A}"/>
                </a:ext>
              </a:extLst>
            </p:cNvPr>
            <p:cNvCxnSpPr>
              <a:cxnSpLocks/>
            </p:cNvCxnSpPr>
            <p:nvPr/>
          </p:nvCxnSpPr>
          <p:spPr>
            <a:xfrm>
              <a:off x="8297966" y="128187"/>
              <a:ext cx="0" cy="760576"/>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a16="http://schemas.microsoft.com/office/drawing/2014/main" id="{338C0D4D-4451-42F8-B3F8-A3884FD4446E}"/>
              </a:ext>
            </a:extLst>
          </p:cNvPr>
          <p:cNvGrpSpPr/>
          <p:nvPr/>
        </p:nvGrpSpPr>
        <p:grpSpPr>
          <a:xfrm rot="10800000">
            <a:off x="693222" y="4472683"/>
            <a:ext cx="495653" cy="436764"/>
            <a:chOff x="7443387" y="128187"/>
            <a:chExt cx="863125" cy="760576"/>
          </a:xfrm>
        </p:grpSpPr>
        <p:cxnSp>
          <p:nvCxnSpPr>
            <p:cNvPr id="15" name="直接连接符 14">
              <a:extLst>
                <a:ext uri="{FF2B5EF4-FFF2-40B4-BE49-F238E27FC236}">
                  <a16:creationId xmlns:a16="http://schemas.microsoft.com/office/drawing/2014/main" id="{DA541BF7-19F4-4FC9-8882-B8CF074370CC}"/>
                </a:ext>
              </a:extLst>
            </p:cNvPr>
            <p:cNvCxnSpPr>
              <a:cxnSpLocks/>
            </p:cNvCxnSpPr>
            <p:nvPr/>
          </p:nvCxnSpPr>
          <p:spPr>
            <a:xfrm>
              <a:off x="7443387" y="128187"/>
              <a:ext cx="863125"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76F34FAC-B029-4917-8919-C3AD45BAFD35}"/>
                </a:ext>
              </a:extLst>
            </p:cNvPr>
            <p:cNvCxnSpPr>
              <a:cxnSpLocks/>
            </p:cNvCxnSpPr>
            <p:nvPr/>
          </p:nvCxnSpPr>
          <p:spPr>
            <a:xfrm>
              <a:off x="8297966" y="128187"/>
              <a:ext cx="0" cy="760576"/>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17" name="图片 16">
            <a:extLst>
              <a:ext uri="{FF2B5EF4-FFF2-40B4-BE49-F238E27FC236}">
                <a16:creationId xmlns:a16="http://schemas.microsoft.com/office/drawing/2014/main" id="{D083D2CB-1C95-4820-9443-ED1465246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521" y="2506771"/>
            <a:ext cx="3463878" cy="2315025"/>
          </a:xfrm>
          <a:prstGeom prst="rect">
            <a:avLst/>
          </a:prstGeom>
          <a:ln>
            <a:solidFill>
              <a:schemeClr val="bg1">
                <a:lumMod val="65000"/>
              </a:schemeClr>
            </a:solidFill>
          </a:ln>
        </p:spPr>
      </p:pic>
      <p:pic>
        <p:nvPicPr>
          <p:cNvPr id="18" name="图片 17">
            <a:extLst>
              <a:ext uri="{FF2B5EF4-FFF2-40B4-BE49-F238E27FC236}">
                <a16:creationId xmlns:a16="http://schemas.microsoft.com/office/drawing/2014/main" id="{48C6E7DE-2603-4DA8-9913-2A1D3594AF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2565" y="705259"/>
            <a:ext cx="3211169" cy="2408378"/>
          </a:xfrm>
          <a:prstGeom prst="rect">
            <a:avLst/>
          </a:prstGeom>
        </p:spPr>
      </p:pic>
      <p:grpSp>
        <p:nvGrpSpPr>
          <p:cNvPr id="19" name="组合 18">
            <a:extLst>
              <a:ext uri="{FF2B5EF4-FFF2-40B4-BE49-F238E27FC236}">
                <a16:creationId xmlns:a16="http://schemas.microsoft.com/office/drawing/2014/main" id="{C2ACF1FB-A3CC-4423-9C2D-0AE759E4F2CA}"/>
              </a:ext>
            </a:extLst>
          </p:cNvPr>
          <p:cNvGrpSpPr/>
          <p:nvPr/>
        </p:nvGrpSpPr>
        <p:grpSpPr>
          <a:xfrm>
            <a:off x="1615155" y="2247544"/>
            <a:ext cx="1538243" cy="444381"/>
            <a:chOff x="1615155" y="2247544"/>
            <a:chExt cx="1538243" cy="444381"/>
          </a:xfrm>
        </p:grpSpPr>
        <p:sp>
          <p:nvSpPr>
            <p:cNvPr id="20" name="矩形 19">
              <a:extLst>
                <a:ext uri="{FF2B5EF4-FFF2-40B4-BE49-F238E27FC236}">
                  <a16:creationId xmlns:a16="http://schemas.microsoft.com/office/drawing/2014/main" id="{89D24282-D470-4B85-80AA-639B1547DE99}"/>
                </a:ext>
              </a:extLst>
            </p:cNvPr>
            <p:cNvSpPr/>
            <p:nvPr/>
          </p:nvSpPr>
          <p:spPr>
            <a:xfrm>
              <a:off x="1615155" y="2247544"/>
              <a:ext cx="1538243" cy="4443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A2C17654-1B83-4157-B950-0FC7BD06F3AF}"/>
                </a:ext>
              </a:extLst>
            </p:cNvPr>
            <p:cNvSpPr txBox="1"/>
            <p:nvPr/>
          </p:nvSpPr>
          <p:spPr>
            <a:xfrm>
              <a:off x="1827920" y="2327711"/>
              <a:ext cx="1223483" cy="307777"/>
            </a:xfrm>
            <a:prstGeom prst="rect">
              <a:avLst/>
            </a:prstGeom>
            <a:noFill/>
          </p:spPr>
          <p:txBody>
            <a:bodyPr wrap="square" rtlCol="0">
              <a:spAutoFit/>
            </a:bodyPr>
            <a:lstStyle/>
            <a:p>
              <a:r>
                <a:rPr lang="zh-CN" altLang="en-US" sz="1400" b="1" spc="600" dirty="0">
                  <a:solidFill>
                    <a:schemeClr val="bg1"/>
                  </a:solidFill>
                  <a:latin typeface="微软雅黑" panose="020B0503020204020204" pitchFamily="34" charset="-122"/>
                  <a:ea typeface="微软雅黑" panose="020B0503020204020204" pitchFamily="34" charset="-122"/>
                </a:rPr>
                <a:t>添加标题</a:t>
              </a:r>
            </a:p>
          </p:txBody>
        </p:sp>
      </p:grpSp>
      <p:sp>
        <p:nvSpPr>
          <p:cNvPr id="22" name="矩形 21">
            <a:extLst>
              <a:ext uri="{FF2B5EF4-FFF2-40B4-BE49-F238E27FC236}">
                <a16:creationId xmlns:a16="http://schemas.microsoft.com/office/drawing/2014/main" id="{6B061898-9DE9-4842-A6D4-13305AA195EC}"/>
              </a:ext>
            </a:extLst>
          </p:cNvPr>
          <p:cNvSpPr/>
          <p:nvPr/>
        </p:nvSpPr>
        <p:spPr>
          <a:xfrm>
            <a:off x="4682619" y="4632448"/>
            <a:ext cx="4262165" cy="553998"/>
          </a:xfrm>
          <a:prstGeom prst="rect">
            <a:avLst/>
          </a:prstGeom>
        </p:spPr>
        <p:txBody>
          <a:bodyPr wrap="square">
            <a:spAutoFit/>
          </a:bodyPr>
          <a:lstStyle/>
          <a:p>
            <a:r>
              <a:rPr lang="zh-CN" altLang="en-US" sz="1000" dirty="0">
                <a:solidFill>
                  <a:schemeClr val="bg1">
                    <a:lumMod val="65000"/>
                  </a:schemeClr>
                </a:solidFill>
                <a:latin typeface="Arial" panose="020B0604020202020204" pitchFamily="34" charset="0"/>
                <a:cs typeface="Arial" panose="020B0604020202020204" pitchFamily="34" charset="0"/>
              </a:rPr>
              <a:t>すばらしい生活を思って、あれは特別な時だけを重視することはできません。毎日毎日、毎件の事を忘れてはいけない美を創造することを忘れてはいけない。</a:t>
            </a:r>
          </a:p>
        </p:txBody>
      </p:sp>
      <p:grpSp>
        <p:nvGrpSpPr>
          <p:cNvPr id="23" name="组合 22">
            <a:extLst>
              <a:ext uri="{FF2B5EF4-FFF2-40B4-BE49-F238E27FC236}">
                <a16:creationId xmlns:a16="http://schemas.microsoft.com/office/drawing/2014/main" id="{7B7B2A2D-7F53-472E-8A0C-EE03057B3B87}"/>
              </a:ext>
            </a:extLst>
          </p:cNvPr>
          <p:cNvGrpSpPr/>
          <p:nvPr/>
        </p:nvGrpSpPr>
        <p:grpSpPr>
          <a:xfrm>
            <a:off x="5875620" y="2929776"/>
            <a:ext cx="1538243" cy="444381"/>
            <a:chOff x="5875620" y="2929776"/>
            <a:chExt cx="1538243" cy="444381"/>
          </a:xfrm>
        </p:grpSpPr>
        <p:sp>
          <p:nvSpPr>
            <p:cNvPr id="24" name="矩形 23">
              <a:extLst>
                <a:ext uri="{FF2B5EF4-FFF2-40B4-BE49-F238E27FC236}">
                  <a16:creationId xmlns:a16="http://schemas.microsoft.com/office/drawing/2014/main" id="{B55CF653-F77C-4116-AF17-6C4965E6582B}"/>
                </a:ext>
              </a:extLst>
            </p:cNvPr>
            <p:cNvSpPr/>
            <p:nvPr/>
          </p:nvSpPr>
          <p:spPr>
            <a:xfrm>
              <a:off x="5875620" y="2929776"/>
              <a:ext cx="1538243" cy="4443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784749EE-47CA-4243-A375-1A74A5C0F3B4}"/>
                </a:ext>
              </a:extLst>
            </p:cNvPr>
            <p:cNvSpPr txBox="1"/>
            <p:nvPr/>
          </p:nvSpPr>
          <p:spPr>
            <a:xfrm>
              <a:off x="6070469" y="2998077"/>
              <a:ext cx="1223483" cy="307777"/>
            </a:xfrm>
            <a:prstGeom prst="rect">
              <a:avLst/>
            </a:prstGeom>
            <a:noFill/>
          </p:spPr>
          <p:txBody>
            <a:bodyPr wrap="square" rtlCol="0">
              <a:spAutoFit/>
            </a:bodyPr>
            <a:lstStyle/>
            <a:p>
              <a:r>
                <a:rPr lang="zh-CN" altLang="en-US" sz="1400" b="1" spc="600" dirty="0">
                  <a:solidFill>
                    <a:schemeClr val="bg1"/>
                  </a:solidFill>
                  <a:latin typeface="微软雅黑" panose="020B0503020204020204" pitchFamily="34" charset="-122"/>
                  <a:ea typeface="微软雅黑" panose="020B0503020204020204" pitchFamily="34" charset="-122"/>
                </a:rPr>
                <a:t>添加标题</a:t>
              </a:r>
            </a:p>
          </p:txBody>
        </p:sp>
      </p:grpSp>
      <p:sp>
        <p:nvSpPr>
          <p:cNvPr id="26" name="矩形 25">
            <a:extLst>
              <a:ext uri="{FF2B5EF4-FFF2-40B4-BE49-F238E27FC236}">
                <a16:creationId xmlns:a16="http://schemas.microsoft.com/office/drawing/2014/main" id="{F3618F2C-8CC8-4C00-B31E-64F6424F6FF2}"/>
              </a:ext>
            </a:extLst>
          </p:cNvPr>
          <p:cNvSpPr/>
          <p:nvPr/>
        </p:nvSpPr>
        <p:spPr>
          <a:xfrm>
            <a:off x="1395348" y="1614934"/>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7" name="矩形 26">
            <a:extLst>
              <a:ext uri="{FF2B5EF4-FFF2-40B4-BE49-F238E27FC236}">
                <a16:creationId xmlns:a16="http://schemas.microsoft.com/office/drawing/2014/main" id="{21F5D3E4-6BFE-4A9F-A34A-AA603165EC94}"/>
              </a:ext>
            </a:extLst>
          </p:cNvPr>
          <p:cNvSpPr/>
          <p:nvPr/>
        </p:nvSpPr>
        <p:spPr>
          <a:xfrm>
            <a:off x="5690639" y="3587804"/>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616323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randombar(horizontal)">
                                      <p:cBhvr>
                                        <p:cTn id="11" dur="500"/>
                                        <p:tgtEl>
                                          <p:spTgt spid="18"/>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arn(inVertical)">
                                      <p:cBhvr>
                                        <p:cTn id="19" dur="500"/>
                                        <p:tgtEl>
                                          <p:spTgt spid="2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childTnLst>
                          </p:cTn>
                        </p:par>
                        <p:par>
                          <p:cTn id="24" fill="hold">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checkerboard(across)">
                                      <p:cBhvr>
                                        <p:cTn id="27" dur="500"/>
                                        <p:tgtEl>
                                          <p:spTgt spid="26"/>
                                        </p:tgtEl>
                                      </p:cBhvr>
                                    </p:animEffect>
                                  </p:childTnLst>
                                </p:cTn>
                              </p:par>
                            </p:childTnLst>
                          </p:cTn>
                        </p:par>
                        <p:par>
                          <p:cTn id="28" fill="hold">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checkerboard(across)">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A8857F1-39A5-40B5-A1B4-24CA02FD2718}"/>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1549168" y="1683519"/>
            <a:ext cx="1258309" cy="1264778"/>
          </a:xfrm>
          <a:prstGeom prst="ellipse">
            <a:avLst/>
          </a:prstGeom>
          <a:effectLst>
            <a:reflection blurRad="6350" stA="50000" endA="300" endPos="55000" dir="5400000" sy="-100000" algn="bl" rotWithShape="0"/>
          </a:effectLst>
        </p:spPr>
      </p:pic>
      <p:pic>
        <p:nvPicPr>
          <p:cNvPr id="3" name="图片 2">
            <a:extLst>
              <a:ext uri="{FF2B5EF4-FFF2-40B4-BE49-F238E27FC236}">
                <a16:creationId xmlns:a16="http://schemas.microsoft.com/office/drawing/2014/main" id="{6372E74B-3DC2-4E40-9C58-BD681473E64E}"/>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0" y="1683519"/>
            <a:ext cx="1313801" cy="1264777"/>
          </a:xfrm>
          <a:prstGeom prst="ellipse">
            <a:avLst/>
          </a:prstGeom>
          <a:effectLst>
            <a:reflection blurRad="6350" stA="50000" endA="300" endPos="55000" dir="5400000" sy="-100000" algn="bl" rotWithShape="0"/>
          </a:effectLst>
        </p:spPr>
      </p:pic>
      <p:pic>
        <p:nvPicPr>
          <p:cNvPr id="4" name="图片 3">
            <a:extLst>
              <a:ext uri="{FF2B5EF4-FFF2-40B4-BE49-F238E27FC236}">
                <a16:creationId xmlns:a16="http://schemas.microsoft.com/office/drawing/2014/main" id="{893FE97D-9B42-4483-87FE-8648C931953D}"/>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7830199" y="1683519"/>
            <a:ext cx="1313801" cy="1264777"/>
          </a:xfrm>
          <a:prstGeom prst="ellipse">
            <a:avLst/>
          </a:prstGeom>
          <a:effectLst>
            <a:reflection blurRad="6350" stA="50000" endA="300" endPos="55000" dir="5400000" sy="-100000" algn="bl" rotWithShape="0"/>
          </a:effectLst>
        </p:spPr>
      </p:pic>
      <p:grpSp>
        <p:nvGrpSpPr>
          <p:cNvPr id="5" name="组合 4">
            <a:extLst>
              <a:ext uri="{FF2B5EF4-FFF2-40B4-BE49-F238E27FC236}">
                <a16:creationId xmlns:a16="http://schemas.microsoft.com/office/drawing/2014/main" id="{DA5D4A6D-896B-4B06-8FA1-48946DCB7AA2}"/>
              </a:ext>
            </a:extLst>
          </p:cNvPr>
          <p:cNvGrpSpPr/>
          <p:nvPr/>
        </p:nvGrpSpPr>
        <p:grpSpPr>
          <a:xfrm>
            <a:off x="3339207" y="850299"/>
            <a:ext cx="2691930" cy="2691930"/>
            <a:chOff x="3339207" y="850299"/>
            <a:chExt cx="2691930" cy="2691930"/>
          </a:xfrm>
        </p:grpSpPr>
        <p:sp>
          <p:nvSpPr>
            <p:cNvPr id="6" name="椭圆 5">
              <a:extLst>
                <a:ext uri="{FF2B5EF4-FFF2-40B4-BE49-F238E27FC236}">
                  <a16:creationId xmlns:a16="http://schemas.microsoft.com/office/drawing/2014/main" id="{0306C5FE-0E15-4152-9A60-8F954B2D2A7D}"/>
                </a:ext>
              </a:extLst>
            </p:cNvPr>
            <p:cNvSpPr/>
            <p:nvPr/>
          </p:nvSpPr>
          <p:spPr>
            <a:xfrm>
              <a:off x="3339207" y="850299"/>
              <a:ext cx="2691930" cy="26919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a:extLst>
                <a:ext uri="{FF2B5EF4-FFF2-40B4-BE49-F238E27FC236}">
                  <a16:creationId xmlns:a16="http://schemas.microsoft.com/office/drawing/2014/main" id="{E9A23143-8C06-45BA-A740-1DC070BDF270}"/>
                </a:ext>
              </a:extLst>
            </p:cNvPr>
            <p:cNvSpPr/>
            <p:nvPr/>
          </p:nvSpPr>
          <p:spPr>
            <a:xfrm>
              <a:off x="3527844" y="1038936"/>
              <a:ext cx="2314655" cy="231465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a16="http://schemas.microsoft.com/office/drawing/2014/main" id="{9A46ED35-23EB-4F42-8BF4-F3CF2F24BA8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6336523" y="1683518"/>
            <a:ext cx="1258309" cy="1264778"/>
          </a:xfrm>
          <a:prstGeom prst="ellipse">
            <a:avLst/>
          </a:prstGeom>
          <a:effectLst>
            <a:reflection blurRad="6350" stA="50000" endA="300" endPos="55000" dir="5400000" sy="-100000" algn="bl" rotWithShape="0"/>
          </a:effectLst>
        </p:spPr>
      </p:pic>
      <p:sp>
        <p:nvSpPr>
          <p:cNvPr id="9" name="文本框 8">
            <a:extLst>
              <a:ext uri="{FF2B5EF4-FFF2-40B4-BE49-F238E27FC236}">
                <a16:creationId xmlns:a16="http://schemas.microsoft.com/office/drawing/2014/main" id="{516F04A7-0447-4121-9C0C-A7B821B6B30E}"/>
              </a:ext>
            </a:extLst>
          </p:cNvPr>
          <p:cNvSpPr txBox="1"/>
          <p:nvPr/>
        </p:nvSpPr>
        <p:spPr>
          <a:xfrm>
            <a:off x="4070259" y="1642265"/>
            <a:ext cx="1229824"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rPr>
              <a:t>02</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0E8B1F0F-DEC8-46E9-8FFB-7DE272DD5D88}"/>
              </a:ext>
            </a:extLst>
          </p:cNvPr>
          <p:cNvSpPr/>
          <p:nvPr/>
        </p:nvSpPr>
        <p:spPr>
          <a:xfrm>
            <a:off x="656900" y="4180764"/>
            <a:ext cx="8183462" cy="461665"/>
          </a:xfrm>
          <a:prstGeom prst="rect">
            <a:avLst/>
          </a:prstGeom>
        </p:spPr>
        <p:txBody>
          <a:bodyPr wrap="square">
            <a:spAutoFit/>
          </a:bodyPr>
          <a:lstStyle/>
          <a:p>
            <a:r>
              <a:rPr lang="zh-CN" altLang="en-US" sz="1200" dirty="0">
                <a:solidFill>
                  <a:schemeClr val="bg1">
                    <a:lumMod val="65000"/>
                  </a:schemeClr>
                </a:solidFill>
                <a:latin typeface="Arial" panose="020B0604020202020204" pitchFamily="34" charset="0"/>
                <a:cs typeface="Arial" panose="020B0604020202020204" pitchFamily="34" charset="0"/>
              </a:rPr>
              <a:t>すばらしい生活を思って、あれは特別な時だけを重視することはできません。毎日毎日、毎件の事を忘れてはいけない美を創造することを忘れてはいけない。</a:t>
            </a:r>
          </a:p>
        </p:txBody>
      </p:sp>
    </p:spTree>
    <p:extLst>
      <p:ext uri="{BB962C8B-B14F-4D97-AF65-F5344CB8AC3E}">
        <p14:creationId xmlns:p14="http://schemas.microsoft.com/office/powerpoint/2010/main" val="2733326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8000"/>
                            </p:stCondLst>
                            <p:childTnLst>
                              <p:par>
                                <p:cTn id="21" presetID="21"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par>
                          <p:cTn id="24" fill="hold">
                            <p:stCondLst>
                              <p:cond delay="10000"/>
                            </p:stCondLst>
                            <p:childTnLst>
                              <p:par>
                                <p:cTn id="25" presetID="14" presetClass="entr" presetSubtype="1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par>
                          <p:cTn id="28" fill="hold">
                            <p:stCondLst>
                              <p:cond delay="10500"/>
                            </p:stCondLst>
                            <p:childTnLst>
                              <p:par>
                                <p:cTn id="29" presetID="14" presetClass="entr" presetSubtype="1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453B77A-8568-4B93-B580-81F54BE32575}"/>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48EC9D02-5235-4BE6-B162-EBE8DB179125}"/>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DCE8159C-9B99-4C1C-8879-82B5047B77CE}"/>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34" name="组合 33">
            <a:extLst>
              <a:ext uri="{FF2B5EF4-FFF2-40B4-BE49-F238E27FC236}">
                <a16:creationId xmlns:a16="http://schemas.microsoft.com/office/drawing/2014/main" id="{2154A871-CB54-4757-95EF-D3C559EA9842}"/>
              </a:ext>
            </a:extLst>
          </p:cNvPr>
          <p:cNvGrpSpPr/>
          <p:nvPr/>
        </p:nvGrpSpPr>
        <p:grpSpPr>
          <a:xfrm>
            <a:off x="3051928" y="1567197"/>
            <a:ext cx="2673754" cy="2674548"/>
            <a:chOff x="4674737" y="2106204"/>
            <a:chExt cx="2829891" cy="2830733"/>
          </a:xfrm>
        </p:grpSpPr>
        <p:sp>
          <p:nvSpPr>
            <p:cNvPr id="35" name="任意多边形 77">
              <a:extLst>
                <a:ext uri="{FF2B5EF4-FFF2-40B4-BE49-F238E27FC236}">
                  <a16:creationId xmlns:a16="http://schemas.microsoft.com/office/drawing/2014/main" id="{4D47611D-7B65-451C-9613-F6D4CA3C02C2}"/>
                </a:ext>
              </a:extLst>
            </p:cNvPr>
            <p:cNvSpPr/>
            <p:nvPr/>
          </p:nvSpPr>
          <p:spPr>
            <a:xfrm>
              <a:off x="5404214" y="2835194"/>
              <a:ext cx="1502516" cy="1352263"/>
            </a:xfrm>
            <a:custGeom>
              <a:avLst/>
              <a:gdLst>
                <a:gd name="T0" fmla="*/ 116 w 257"/>
                <a:gd name="T1" fmla="*/ 232 h 232"/>
                <a:gd name="T2" fmla="*/ 124 w 257"/>
                <a:gd name="T3" fmla="*/ 224 h 232"/>
                <a:gd name="T4" fmla="*/ 116 w 257"/>
                <a:gd name="T5" fmla="*/ 216 h 232"/>
                <a:gd name="T6" fmla="*/ 16 w 257"/>
                <a:gd name="T7" fmla="*/ 116 h 232"/>
                <a:gd name="T8" fmla="*/ 116 w 257"/>
                <a:gd name="T9" fmla="*/ 16 h 232"/>
                <a:gd name="T10" fmla="*/ 216 w 257"/>
                <a:gd name="T11" fmla="*/ 116 h 232"/>
                <a:gd name="T12" fmla="*/ 212 w 257"/>
                <a:gd name="T13" fmla="*/ 150 h 232"/>
                <a:gd name="T14" fmla="*/ 204 w 257"/>
                <a:gd name="T15" fmla="*/ 132 h 232"/>
                <a:gd name="T16" fmla="*/ 194 w 257"/>
                <a:gd name="T17" fmla="*/ 127 h 232"/>
                <a:gd name="T18" fmla="*/ 189 w 257"/>
                <a:gd name="T19" fmla="*/ 138 h 232"/>
                <a:gd name="T20" fmla="*/ 204 w 257"/>
                <a:gd name="T21" fmla="*/ 174 h 232"/>
                <a:gd name="T22" fmla="*/ 204 w 257"/>
                <a:gd name="T23" fmla="*/ 175 h 232"/>
                <a:gd name="T24" fmla="*/ 204 w 257"/>
                <a:gd name="T25" fmla="*/ 175 h 232"/>
                <a:gd name="T26" fmla="*/ 205 w 257"/>
                <a:gd name="T27" fmla="*/ 176 h 232"/>
                <a:gd name="T28" fmla="*/ 205 w 257"/>
                <a:gd name="T29" fmla="*/ 176 h 232"/>
                <a:gd name="T30" fmla="*/ 206 w 257"/>
                <a:gd name="T31" fmla="*/ 177 h 232"/>
                <a:gd name="T32" fmla="*/ 207 w 257"/>
                <a:gd name="T33" fmla="*/ 178 h 232"/>
                <a:gd name="T34" fmla="*/ 208 w 257"/>
                <a:gd name="T35" fmla="*/ 178 h 232"/>
                <a:gd name="T36" fmla="*/ 209 w 257"/>
                <a:gd name="T37" fmla="*/ 179 h 232"/>
                <a:gd name="T38" fmla="*/ 210 w 257"/>
                <a:gd name="T39" fmla="*/ 179 h 232"/>
                <a:gd name="T40" fmla="*/ 210 w 257"/>
                <a:gd name="T41" fmla="*/ 179 h 232"/>
                <a:gd name="T42" fmla="*/ 211 w 257"/>
                <a:gd name="T43" fmla="*/ 179 h 232"/>
                <a:gd name="T44" fmla="*/ 211 w 257"/>
                <a:gd name="T45" fmla="*/ 179 h 232"/>
                <a:gd name="T46" fmla="*/ 212 w 257"/>
                <a:gd name="T47" fmla="*/ 179 h 232"/>
                <a:gd name="T48" fmla="*/ 213 w 257"/>
                <a:gd name="T49" fmla="*/ 179 h 232"/>
                <a:gd name="T50" fmla="*/ 214 w 257"/>
                <a:gd name="T51" fmla="*/ 179 h 232"/>
                <a:gd name="T52" fmla="*/ 215 w 257"/>
                <a:gd name="T53" fmla="*/ 178 h 232"/>
                <a:gd name="T54" fmla="*/ 215 w 257"/>
                <a:gd name="T55" fmla="*/ 178 h 232"/>
                <a:gd name="T56" fmla="*/ 252 w 257"/>
                <a:gd name="T57" fmla="*/ 157 h 232"/>
                <a:gd name="T58" fmla="*/ 255 w 257"/>
                <a:gd name="T59" fmla="*/ 146 h 232"/>
                <a:gd name="T60" fmla="*/ 244 w 257"/>
                <a:gd name="T61" fmla="*/ 143 h 232"/>
                <a:gd name="T62" fmla="*/ 228 w 257"/>
                <a:gd name="T63" fmla="*/ 152 h 232"/>
                <a:gd name="T64" fmla="*/ 232 w 257"/>
                <a:gd name="T65" fmla="*/ 116 h 232"/>
                <a:gd name="T66" fmla="*/ 116 w 257"/>
                <a:gd name="T67" fmla="*/ 0 h 232"/>
                <a:gd name="T68" fmla="*/ 0 w 257"/>
                <a:gd name="T69" fmla="*/ 116 h 232"/>
                <a:gd name="T70" fmla="*/ 116 w 257"/>
                <a:gd name="T71"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7" h="232">
                  <a:moveTo>
                    <a:pt x="116" y="232"/>
                  </a:moveTo>
                  <a:cubicBezTo>
                    <a:pt x="121" y="232"/>
                    <a:pt x="124" y="229"/>
                    <a:pt x="124" y="224"/>
                  </a:cubicBezTo>
                  <a:cubicBezTo>
                    <a:pt x="124" y="220"/>
                    <a:pt x="121" y="216"/>
                    <a:pt x="116" y="216"/>
                  </a:cubicBezTo>
                  <a:cubicBezTo>
                    <a:pt x="61" y="216"/>
                    <a:pt x="16" y="171"/>
                    <a:pt x="16" y="116"/>
                  </a:cubicBezTo>
                  <a:cubicBezTo>
                    <a:pt x="16" y="61"/>
                    <a:pt x="61" y="16"/>
                    <a:pt x="116" y="16"/>
                  </a:cubicBezTo>
                  <a:cubicBezTo>
                    <a:pt x="171" y="16"/>
                    <a:pt x="216" y="61"/>
                    <a:pt x="216" y="116"/>
                  </a:cubicBezTo>
                  <a:cubicBezTo>
                    <a:pt x="216" y="117"/>
                    <a:pt x="217" y="134"/>
                    <a:pt x="212" y="150"/>
                  </a:cubicBezTo>
                  <a:cubicBezTo>
                    <a:pt x="204" y="132"/>
                    <a:pt x="204" y="132"/>
                    <a:pt x="204" y="132"/>
                  </a:cubicBezTo>
                  <a:cubicBezTo>
                    <a:pt x="202" y="128"/>
                    <a:pt x="198" y="126"/>
                    <a:pt x="194" y="127"/>
                  </a:cubicBezTo>
                  <a:cubicBezTo>
                    <a:pt x="189" y="129"/>
                    <a:pt x="187" y="134"/>
                    <a:pt x="189" y="138"/>
                  </a:cubicBezTo>
                  <a:cubicBezTo>
                    <a:pt x="204" y="174"/>
                    <a:pt x="204" y="174"/>
                    <a:pt x="204" y="174"/>
                  </a:cubicBezTo>
                  <a:cubicBezTo>
                    <a:pt x="204" y="174"/>
                    <a:pt x="204" y="174"/>
                    <a:pt x="204" y="175"/>
                  </a:cubicBezTo>
                  <a:cubicBezTo>
                    <a:pt x="204" y="175"/>
                    <a:pt x="204" y="175"/>
                    <a:pt x="204" y="175"/>
                  </a:cubicBezTo>
                  <a:cubicBezTo>
                    <a:pt x="204" y="175"/>
                    <a:pt x="204" y="175"/>
                    <a:pt x="205" y="176"/>
                  </a:cubicBezTo>
                  <a:cubicBezTo>
                    <a:pt x="205" y="176"/>
                    <a:pt x="205" y="176"/>
                    <a:pt x="205" y="176"/>
                  </a:cubicBezTo>
                  <a:cubicBezTo>
                    <a:pt x="205" y="177"/>
                    <a:pt x="206" y="177"/>
                    <a:pt x="206" y="177"/>
                  </a:cubicBezTo>
                  <a:cubicBezTo>
                    <a:pt x="206" y="177"/>
                    <a:pt x="207" y="178"/>
                    <a:pt x="207" y="178"/>
                  </a:cubicBezTo>
                  <a:cubicBezTo>
                    <a:pt x="207" y="178"/>
                    <a:pt x="207" y="178"/>
                    <a:pt x="208" y="178"/>
                  </a:cubicBezTo>
                  <a:cubicBezTo>
                    <a:pt x="208" y="178"/>
                    <a:pt x="208" y="179"/>
                    <a:pt x="209" y="179"/>
                  </a:cubicBezTo>
                  <a:cubicBezTo>
                    <a:pt x="209" y="179"/>
                    <a:pt x="209" y="179"/>
                    <a:pt x="210" y="179"/>
                  </a:cubicBezTo>
                  <a:cubicBezTo>
                    <a:pt x="210" y="179"/>
                    <a:pt x="210" y="179"/>
                    <a:pt x="210" y="179"/>
                  </a:cubicBezTo>
                  <a:cubicBezTo>
                    <a:pt x="211" y="179"/>
                    <a:pt x="211" y="179"/>
                    <a:pt x="211" y="179"/>
                  </a:cubicBezTo>
                  <a:cubicBezTo>
                    <a:pt x="211" y="179"/>
                    <a:pt x="211" y="179"/>
                    <a:pt x="211" y="179"/>
                  </a:cubicBezTo>
                  <a:cubicBezTo>
                    <a:pt x="211" y="179"/>
                    <a:pt x="212" y="179"/>
                    <a:pt x="212" y="179"/>
                  </a:cubicBezTo>
                  <a:cubicBezTo>
                    <a:pt x="212" y="179"/>
                    <a:pt x="213" y="179"/>
                    <a:pt x="213" y="179"/>
                  </a:cubicBezTo>
                  <a:cubicBezTo>
                    <a:pt x="213" y="179"/>
                    <a:pt x="214" y="179"/>
                    <a:pt x="214" y="179"/>
                  </a:cubicBezTo>
                  <a:cubicBezTo>
                    <a:pt x="214" y="178"/>
                    <a:pt x="215" y="178"/>
                    <a:pt x="215" y="178"/>
                  </a:cubicBezTo>
                  <a:cubicBezTo>
                    <a:pt x="215" y="178"/>
                    <a:pt x="215" y="178"/>
                    <a:pt x="215" y="178"/>
                  </a:cubicBezTo>
                  <a:cubicBezTo>
                    <a:pt x="252" y="157"/>
                    <a:pt x="252" y="157"/>
                    <a:pt x="252" y="157"/>
                  </a:cubicBezTo>
                  <a:cubicBezTo>
                    <a:pt x="256" y="154"/>
                    <a:pt x="257" y="149"/>
                    <a:pt x="255" y="146"/>
                  </a:cubicBezTo>
                  <a:cubicBezTo>
                    <a:pt x="253" y="142"/>
                    <a:pt x="248" y="140"/>
                    <a:pt x="244" y="143"/>
                  </a:cubicBezTo>
                  <a:cubicBezTo>
                    <a:pt x="228" y="152"/>
                    <a:pt x="228" y="152"/>
                    <a:pt x="228" y="152"/>
                  </a:cubicBezTo>
                  <a:cubicBezTo>
                    <a:pt x="233" y="134"/>
                    <a:pt x="232" y="117"/>
                    <a:pt x="232" y="116"/>
                  </a:cubicBezTo>
                  <a:cubicBezTo>
                    <a:pt x="232" y="52"/>
                    <a:pt x="180" y="0"/>
                    <a:pt x="116" y="0"/>
                  </a:cubicBezTo>
                  <a:cubicBezTo>
                    <a:pt x="52" y="0"/>
                    <a:pt x="0" y="52"/>
                    <a:pt x="0" y="116"/>
                  </a:cubicBezTo>
                  <a:cubicBezTo>
                    <a:pt x="0" y="180"/>
                    <a:pt x="52" y="232"/>
                    <a:pt x="116" y="23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36" name="任意多边形 2">
              <a:extLst>
                <a:ext uri="{FF2B5EF4-FFF2-40B4-BE49-F238E27FC236}">
                  <a16:creationId xmlns:a16="http://schemas.microsoft.com/office/drawing/2014/main" id="{2629965F-00F9-4175-B91E-73F83946C7F4}"/>
                </a:ext>
              </a:extLst>
            </p:cNvPr>
            <p:cNvSpPr/>
            <p:nvPr/>
          </p:nvSpPr>
          <p:spPr>
            <a:xfrm rot="10800000">
              <a:off x="4674737" y="2106204"/>
              <a:ext cx="1664820" cy="1398714"/>
            </a:xfrm>
            <a:custGeom>
              <a:avLst/>
              <a:gdLst>
                <a:gd name="connsiteX0" fmla="*/ 370825 w 2466521"/>
                <a:gd name="connsiteY0" fmla="*/ 2072270 h 2072270"/>
                <a:gd name="connsiteX1" fmla="*/ 303147 w 2466521"/>
                <a:gd name="connsiteY1" fmla="*/ 2068853 h 2072270"/>
                <a:gd name="connsiteX2" fmla="*/ 284239 w 2466521"/>
                <a:gd name="connsiteY2" fmla="*/ 2066281 h 2072270"/>
                <a:gd name="connsiteX3" fmla="*/ 47099 w 2466521"/>
                <a:gd name="connsiteY3" fmla="*/ 1877727 h 2072270"/>
                <a:gd name="connsiteX4" fmla="*/ 62381 w 2466521"/>
                <a:gd name="connsiteY4" fmla="*/ 1481505 h 2072270"/>
                <a:gd name="connsiteX5" fmla="*/ 215929 w 2466521"/>
                <a:gd name="connsiteY5" fmla="*/ 1344762 h 2072270"/>
                <a:gd name="connsiteX6" fmla="*/ 307716 w 2466521"/>
                <a:gd name="connsiteY6" fmla="*/ 1313682 h 2072270"/>
                <a:gd name="connsiteX7" fmla="*/ 370825 w 2466521"/>
                <a:gd name="connsiteY7" fmla="*/ 1316868 h 2072270"/>
                <a:gd name="connsiteX8" fmla="*/ 1705439 w 2466521"/>
                <a:gd name="connsiteY8" fmla="*/ 112493 h 2072270"/>
                <a:gd name="connsiteX9" fmla="*/ 1709142 w 2466521"/>
                <a:gd name="connsiteY9" fmla="*/ 39163 h 2072270"/>
                <a:gd name="connsiteX10" fmla="*/ 1718451 w 2466521"/>
                <a:gd name="connsiteY10" fmla="*/ 53001 h 2072270"/>
                <a:gd name="connsiteX11" fmla="*/ 1815545 w 2466521"/>
                <a:gd name="connsiteY11" fmla="*/ 136486 h 2072270"/>
                <a:gd name="connsiteX12" fmla="*/ 2300446 w 2466521"/>
                <a:gd name="connsiteY12" fmla="*/ 155189 h 2072270"/>
                <a:gd name="connsiteX13" fmla="*/ 2403682 w 2466521"/>
                <a:gd name="connsiteY13" fmla="*/ 79431 h 2072270"/>
                <a:gd name="connsiteX14" fmla="*/ 2466521 w 2466521"/>
                <a:gd name="connsiteY14" fmla="*/ 0 h 2072270"/>
                <a:gd name="connsiteX15" fmla="*/ 2456941 w 2466521"/>
                <a:gd name="connsiteY15" fmla="*/ 189728 h 2072270"/>
                <a:gd name="connsiteX16" fmla="*/ 370825 w 2466521"/>
                <a:gd name="connsiteY16" fmla="*/ 2072270 h 207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6521" h="2072270">
                  <a:moveTo>
                    <a:pt x="370825" y="2072270"/>
                  </a:moveTo>
                  <a:lnTo>
                    <a:pt x="303147" y="2068853"/>
                  </a:lnTo>
                  <a:lnTo>
                    <a:pt x="284239" y="2066281"/>
                  </a:lnTo>
                  <a:cubicBezTo>
                    <a:pt x="184305" y="2038557"/>
                    <a:pt x="98017" y="1971400"/>
                    <a:pt x="47099" y="1877727"/>
                  </a:cubicBezTo>
                  <a:cubicBezTo>
                    <a:pt x="-20793" y="1752830"/>
                    <a:pt x="-14929" y="1600802"/>
                    <a:pt x="62381" y="1481505"/>
                  </a:cubicBezTo>
                  <a:cubicBezTo>
                    <a:pt x="101036" y="1421857"/>
                    <a:pt x="154456" y="1375169"/>
                    <a:pt x="215929" y="1344762"/>
                  </a:cubicBezTo>
                  <a:lnTo>
                    <a:pt x="307716" y="1313682"/>
                  </a:lnTo>
                  <a:lnTo>
                    <a:pt x="370825" y="1316868"/>
                  </a:lnTo>
                  <a:cubicBezTo>
                    <a:pt x="1065430" y="1316868"/>
                    <a:pt x="1636739" y="788972"/>
                    <a:pt x="1705439" y="112493"/>
                  </a:cubicBezTo>
                  <a:lnTo>
                    <a:pt x="1709142" y="39163"/>
                  </a:lnTo>
                  <a:lnTo>
                    <a:pt x="1718451" y="53001"/>
                  </a:lnTo>
                  <a:cubicBezTo>
                    <a:pt x="1746512" y="84662"/>
                    <a:pt x="1779046" y="112833"/>
                    <a:pt x="1815545" y="136486"/>
                  </a:cubicBezTo>
                  <a:cubicBezTo>
                    <a:pt x="1961542" y="231099"/>
                    <a:pt x="2147595" y="238275"/>
                    <a:pt x="2300446" y="155189"/>
                  </a:cubicBezTo>
                  <a:cubicBezTo>
                    <a:pt x="2338659" y="134418"/>
                    <a:pt x="2373266" y="108837"/>
                    <a:pt x="2403682" y="79431"/>
                  </a:cubicBezTo>
                  <a:lnTo>
                    <a:pt x="2466521" y="0"/>
                  </a:lnTo>
                  <a:lnTo>
                    <a:pt x="2456941" y="189728"/>
                  </a:lnTo>
                  <a:cubicBezTo>
                    <a:pt x="2349556" y="1247124"/>
                    <a:pt x="1456552" y="2072270"/>
                    <a:pt x="370825" y="207227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7" name="任意多边形 3">
              <a:extLst>
                <a:ext uri="{FF2B5EF4-FFF2-40B4-BE49-F238E27FC236}">
                  <a16:creationId xmlns:a16="http://schemas.microsoft.com/office/drawing/2014/main" id="{E4BAFF4D-CEE7-4B43-B3E2-686B2EE25825}"/>
                </a:ext>
              </a:extLst>
            </p:cNvPr>
            <p:cNvSpPr/>
            <p:nvPr/>
          </p:nvSpPr>
          <p:spPr>
            <a:xfrm rot="10800000">
              <a:off x="6247940" y="2121237"/>
              <a:ext cx="1256688" cy="1620066"/>
            </a:xfrm>
            <a:custGeom>
              <a:avLst/>
              <a:gdLst>
                <a:gd name="connsiteX0" fmla="*/ 1807547 w 1861852"/>
                <a:gd name="connsiteY0" fmla="*/ 2400216 h 2400216"/>
                <a:gd name="connsiteX1" fmla="*/ 1674335 w 1861852"/>
                <a:gd name="connsiteY1" fmla="*/ 2379885 h 2400216"/>
                <a:gd name="connsiteX2" fmla="*/ 0 w 1861852"/>
                <a:gd name="connsiteY2" fmla="*/ 325545 h 2400216"/>
                <a:gd name="connsiteX3" fmla="*/ 1464 w 1861852"/>
                <a:gd name="connsiteY3" fmla="*/ 296556 h 2400216"/>
                <a:gd name="connsiteX4" fmla="*/ 3139 w 1861852"/>
                <a:gd name="connsiteY4" fmla="*/ 284239 h 2400216"/>
                <a:gd name="connsiteX5" fmla="*/ 191693 w 1861852"/>
                <a:gd name="connsiteY5" fmla="*/ 47099 h 2400216"/>
                <a:gd name="connsiteX6" fmla="*/ 587915 w 1861852"/>
                <a:gd name="connsiteY6" fmla="*/ 62381 h 2400216"/>
                <a:gd name="connsiteX7" fmla="*/ 724658 w 1861852"/>
                <a:gd name="connsiteY7" fmla="*/ 215929 h 2400216"/>
                <a:gd name="connsiteX8" fmla="*/ 756229 w 1861852"/>
                <a:gd name="connsiteY8" fmla="*/ 309165 h 2400216"/>
                <a:gd name="connsiteX9" fmla="*/ 755402 w 1861852"/>
                <a:gd name="connsiteY9" fmla="*/ 325545 h 2400216"/>
                <a:gd name="connsiteX10" fmla="*/ 1826575 w 1861852"/>
                <a:gd name="connsiteY10" fmla="*/ 1639830 h 2400216"/>
                <a:gd name="connsiteX11" fmla="*/ 1861852 w 1861852"/>
                <a:gd name="connsiteY11" fmla="*/ 1645214 h 2400216"/>
                <a:gd name="connsiteX12" fmla="*/ 1799125 w 1861852"/>
                <a:gd name="connsiteY12" fmla="*/ 1687413 h 2400216"/>
                <a:gd name="connsiteX13" fmla="*/ 1715640 w 1861852"/>
                <a:gd name="connsiteY13" fmla="*/ 1784507 h 2400216"/>
                <a:gd name="connsiteX14" fmla="*/ 1696937 w 1861852"/>
                <a:gd name="connsiteY14" fmla="*/ 2269408 h 2400216"/>
                <a:gd name="connsiteX15" fmla="*/ 1772695 w 1861852"/>
                <a:gd name="connsiteY15" fmla="*/ 2372644 h 2400216"/>
                <a:gd name="connsiteX16" fmla="*/ 1807547 w 1861852"/>
                <a:gd name="connsiteY16" fmla="*/ 2400216 h 240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1852" h="2400216">
                  <a:moveTo>
                    <a:pt x="1807547" y="2400216"/>
                  </a:moveTo>
                  <a:lnTo>
                    <a:pt x="1674335" y="2379885"/>
                  </a:lnTo>
                  <a:cubicBezTo>
                    <a:pt x="718794" y="2184353"/>
                    <a:pt x="0" y="1338891"/>
                    <a:pt x="0" y="325545"/>
                  </a:cubicBezTo>
                  <a:lnTo>
                    <a:pt x="1464" y="296556"/>
                  </a:lnTo>
                  <a:lnTo>
                    <a:pt x="3139" y="284239"/>
                  </a:lnTo>
                  <a:cubicBezTo>
                    <a:pt x="30863" y="184305"/>
                    <a:pt x="98020" y="98017"/>
                    <a:pt x="191693" y="47099"/>
                  </a:cubicBezTo>
                  <a:cubicBezTo>
                    <a:pt x="316590" y="-20793"/>
                    <a:pt x="468618" y="-14929"/>
                    <a:pt x="587915" y="62381"/>
                  </a:cubicBezTo>
                  <a:cubicBezTo>
                    <a:pt x="647564" y="101036"/>
                    <a:pt x="694251" y="154456"/>
                    <a:pt x="724658" y="215929"/>
                  </a:cubicBezTo>
                  <a:lnTo>
                    <a:pt x="756229" y="309165"/>
                  </a:lnTo>
                  <a:lnTo>
                    <a:pt x="755402" y="325545"/>
                  </a:lnTo>
                  <a:cubicBezTo>
                    <a:pt x="755402" y="973843"/>
                    <a:pt x="1215258" y="1514736"/>
                    <a:pt x="1826575" y="1639830"/>
                  </a:cubicBezTo>
                  <a:lnTo>
                    <a:pt x="1861852" y="1645214"/>
                  </a:lnTo>
                  <a:lnTo>
                    <a:pt x="1799125" y="1687413"/>
                  </a:lnTo>
                  <a:cubicBezTo>
                    <a:pt x="1767464" y="1715474"/>
                    <a:pt x="1739293" y="1748008"/>
                    <a:pt x="1715640" y="1784507"/>
                  </a:cubicBezTo>
                  <a:cubicBezTo>
                    <a:pt x="1621027" y="1930504"/>
                    <a:pt x="1613851" y="2116557"/>
                    <a:pt x="1696937" y="2269408"/>
                  </a:cubicBezTo>
                  <a:cubicBezTo>
                    <a:pt x="1717709" y="2307621"/>
                    <a:pt x="1743290" y="2342228"/>
                    <a:pt x="1772695" y="2372644"/>
                  </a:cubicBezTo>
                  <a:lnTo>
                    <a:pt x="1807547" y="2400216"/>
                  </a:lnTo>
                  <a:close/>
                </a:path>
              </a:pathLst>
            </a:cu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8" name="任意多边形 4">
              <a:extLst>
                <a:ext uri="{FF2B5EF4-FFF2-40B4-BE49-F238E27FC236}">
                  <a16:creationId xmlns:a16="http://schemas.microsoft.com/office/drawing/2014/main" id="{58F16A09-4006-4761-B462-BB8E8E19259D}"/>
                </a:ext>
              </a:extLst>
            </p:cNvPr>
            <p:cNvSpPr/>
            <p:nvPr/>
          </p:nvSpPr>
          <p:spPr>
            <a:xfrm rot="10800000">
              <a:off x="4680913" y="3419867"/>
              <a:ext cx="1243855" cy="1499149"/>
            </a:xfrm>
            <a:custGeom>
              <a:avLst/>
              <a:gdLst>
                <a:gd name="connsiteX0" fmla="*/ 1444238 w 1842839"/>
                <a:gd name="connsiteY0" fmla="*/ 2220782 h 2221070"/>
                <a:gd name="connsiteX1" fmla="*/ 1248227 w 1842839"/>
                <a:gd name="connsiteY1" fmla="*/ 2158690 h 2221070"/>
                <a:gd name="connsiteX2" fmla="*/ 1111484 w 1842839"/>
                <a:gd name="connsiteY2" fmla="*/ 2005141 h 2221070"/>
                <a:gd name="connsiteX3" fmla="*/ 1091568 w 1842839"/>
                <a:gd name="connsiteY3" fmla="*/ 1946324 h 2221070"/>
                <a:gd name="connsiteX4" fmla="*/ 1090906 w 1842839"/>
                <a:gd name="connsiteY4" fmla="*/ 1933225 h 2221070"/>
                <a:gd name="connsiteX5" fmla="*/ 1073259 w 1842839"/>
                <a:gd name="connsiteY5" fmla="*/ 1817593 h 2221070"/>
                <a:gd name="connsiteX6" fmla="*/ 1072426 w 1842839"/>
                <a:gd name="connsiteY6" fmla="*/ 1803275 h 2221070"/>
                <a:gd name="connsiteX7" fmla="*/ 1071057 w 1842839"/>
                <a:gd name="connsiteY7" fmla="*/ 1803169 h 2221070"/>
                <a:gd name="connsiteX8" fmla="*/ 1070577 w 1842839"/>
                <a:gd name="connsiteY8" fmla="*/ 1800023 h 2221070"/>
                <a:gd name="connsiteX9" fmla="*/ 26659 w 1842839"/>
                <a:gd name="connsiteY9" fmla="*/ 756105 h 2221070"/>
                <a:gd name="connsiteX10" fmla="*/ 0 w 1842839"/>
                <a:gd name="connsiteY10" fmla="*/ 752036 h 2221070"/>
                <a:gd name="connsiteX11" fmla="*/ 71201 w 1842839"/>
                <a:gd name="connsiteY11" fmla="*/ 704136 h 2221070"/>
                <a:gd name="connsiteX12" fmla="*/ 154686 w 1842839"/>
                <a:gd name="connsiteY12" fmla="*/ 607042 h 2221070"/>
                <a:gd name="connsiteX13" fmla="*/ 173389 w 1842839"/>
                <a:gd name="connsiteY13" fmla="*/ 122141 h 2221070"/>
                <a:gd name="connsiteX14" fmla="*/ 97631 w 1842839"/>
                <a:gd name="connsiteY14" fmla="*/ 18905 h 2221070"/>
                <a:gd name="connsiteX15" fmla="*/ 73735 w 1842839"/>
                <a:gd name="connsiteY15" fmla="*/ 0 h 2221070"/>
                <a:gd name="connsiteX16" fmla="*/ 178899 w 1842839"/>
                <a:gd name="connsiteY16" fmla="*/ 16050 h 2221070"/>
                <a:gd name="connsiteX17" fmla="*/ 1842408 w 1842839"/>
                <a:gd name="connsiteY17" fmla="*/ 1855990 h 2221070"/>
                <a:gd name="connsiteX18" fmla="*/ 1842839 w 1842839"/>
                <a:gd name="connsiteY18" fmla="*/ 1864516 h 2221070"/>
                <a:gd name="connsiteX19" fmla="*/ 1833003 w 1842839"/>
                <a:gd name="connsiteY19" fmla="*/ 1936832 h 2221070"/>
                <a:gd name="connsiteX20" fmla="*/ 1644449 w 1842839"/>
                <a:gd name="connsiteY20" fmla="*/ 2173972 h 2221070"/>
                <a:gd name="connsiteX21" fmla="*/ 1444238 w 1842839"/>
                <a:gd name="connsiteY21" fmla="*/ 2220782 h 222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2839" h="2221070">
                  <a:moveTo>
                    <a:pt x="1444238" y="2220782"/>
                  </a:moveTo>
                  <a:cubicBezTo>
                    <a:pt x="1375707" y="2218139"/>
                    <a:pt x="1307876" y="2197345"/>
                    <a:pt x="1248227" y="2158690"/>
                  </a:cubicBezTo>
                  <a:cubicBezTo>
                    <a:pt x="1188579" y="2120035"/>
                    <a:pt x="1141891" y="2066615"/>
                    <a:pt x="1111484" y="2005141"/>
                  </a:cubicBezTo>
                  <a:lnTo>
                    <a:pt x="1091568" y="1946324"/>
                  </a:lnTo>
                  <a:lnTo>
                    <a:pt x="1090906" y="1933225"/>
                  </a:lnTo>
                  <a:lnTo>
                    <a:pt x="1073259" y="1817593"/>
                  </a:lnTo>
                  <a:lnTo>
                    <a:pt x="1072426" y="1803275"/>
                  </a:lnTo>
                  <a:lnTo>
                    <a:pt x="1071057" y="1803169"/>
                  </a:lnTo>
                  <a:lnTo>
                    <a:pt x="1070577" y="1800023"/>
                  </a:lnTo>
                  <a:cubicBezTo>
                    <a:pt x="963354" y="1276037"/>
                    <a:pt x="550645" y="863328"/>
                    <a:pt x="26659" y="756105"/>
                  </a:cubicBezTo>
                  <a:lnTo>
                    <a:pt x="0" y="752036"/>
                  </a:lnTo>
                  <a:lnTo>
                    <a:pt x="71201" y="704136"/>
                  </a:lnTo>
                  <a:cubicBezTo>
                    <a:pt x="102862" y="676075"/>
                    <a:pt x="131033" y="643541"/>
                    <a:pt x="154686" y="607042"/>
                  </a:cubicBezTo>
                  <a:cubicBezTo>
                    <a:pt x="249299" y="461045"/>
                    <a:pt x="256475" y="274992"/>
                    <a:pt x="173389" y="122141"/>
                  </a:cubicBezTo>
                  <a:cubicBezTo>
                    <a:pt x="152618" y="83928"/>
                    <a:pt x="127037" y="49321"/>
                    <a:pt x="97631" y="18905"/>
                  </a:cubicBezTo>
                  <a:lnTo>
                    <a:pt x="73735" y="0"/>
                  </a:lnTo>
                  <a:lnTo>
                    <a:pt x="178899" y="16050"/>
                  </a:lnTo>
                  <a:cubicBezTo>
                    <a:pt x="1066187" y="197616"/>
                    <a:pt x="1749341" y="939580"/>
                    <a:pt x="1842408" y="1855990"/>
                  </a:cubicBezTo>
                  <a:lnTo>
                    <a:pt x="1842839" y="1864516"/>
                  </a:lnTo>
                  <a:lnTo>
                    <a:pt x="1833003" y="1936832"/>
                  </a:lnTo>
                  <a:cubicBezTo>
                    <a:pt x="1805279" y="2036766"/>
                    <a:pt x="1738122" y="2123054"/>
                    <a:pt x="1644449" y="2173972"/>
                  </a:cubicBezTo>
                  <a:cubicBezTo>
                    <a:pt x="1582001" y="2207918"/>
                    <a:pt x="1512769" y="2223425"/>
                    <a:pt x="1444238" y="2220782"/>
                  </a:cubicBezTo>
                  <a:close/>
                </a:path>
              </a:pathLst>
            </a:cu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9" name="任意多边形 5">
              <a:extLst>
                <a:ext uri="{FF2B5EF4-FFF2-40B4-BE49-F238E27FC236}">
                  <a16:creationId xmlns:a16="http://schemas.microsoft.com/office/drawing/2014/main" id="{F43AC3C7-0AA2-4DBF-83AD-855D004FEADE}"/>
                </a:ext>
              </a:extLst>
            </p:cNvPr>
            <p:cNvSpPr/>
            <p:nvPr/>
          </p:nvSpPr>
          <p:spPr>
            <a:xfrm rot="10800000">
              <a:off x="5827432" y="3653007"/>
              <a:ext cx="1667483" cy="1283930"/>
            </a:xfrm>
            <a:custGeom>
              <a:avLst/>
              <a:gdLst>
                <a:gd name="connsiteX0" fmla="*/ 756723 w 2470467"/>
                <a:gd name="connsiteY0" fmla="*/ 1902212 h 1902212"/>
                <a:gd name="connsiteX1" fmla="*/ 717833 w 2470467"/>
                <a:gd name="connsiteY1" fmla="*/ 1844405 h 1902212"/>
                <a:gd name="connsiteX2" fmla="*/ 620739 w 2470467"/>
                <a:gd name="connsiteY2" fmla="*/ 1760920 h 1902212"/>
                <a:gd name="connsiteX3" fmla="*/ 135838 w 2470467"/>
                <a:gd name="connsiteY3" fmla="*/ 1742217 h 1902212"/>
                <a:gd name="connsiteX4" fmla="*/ 32602 w 2470467"/>
                <a:gd name="connsiteY4" fmla="*/ 1817975 h 1902212"/>
                <a:gd name="connsiteX5" fmla="*/ 0 w 2470467"/>
                <a:gd name="connsiteY5" fmla="*/ 1859186 h 1902212"/>
                <a:gd name="connsiteX6" fmla="*/ 28211 w 2470467"/>
                <a:gd name="connsiteY6" fmla="*/ 1674335 h 1902212"/>
                <a:gd name="connsiteX7" fmla="*/ 2082551 w 2470467"/>
                <a:gd name="connsiteY7" fmla="*/ 0 h 1902212"/>
                <a:gd name="connsiteX8" fmla="*/ 2195875 w 2470467"/>
                <a:gd name="connsiteY8" fmla="*/ 5722 h 1902212"/>
                <a:gd name="connsiteX9" fmla="*/ 2280810 w 2470467"/>
                <a:gd name="connsiteY9" fmla="*/ 41993 h 1902212"/>
                <a:gd name="connsiteX10" fmla="*/ 2423369 w 2470467"/>
                <a:gd name="connsiteY10" fmla="*/ 190157 h 1902212"/>
                <a:gd name="connsiteX11" fmla="*/ 2408087 w 2470467"/>
                <a:gd name="connsiteY11" fmla="*/ 586379 h 1902212"/>
                <a:gd name="connsiteX12" fmla="*/ 2157128 w 2470467"/>
                <a:gd name="connsiteY12" fmla="*/ 756107 h 1902212"/>
                <a:gd name="connsiteX13" fmla="*/ 2128954 w 2470467"/>
                <a:gd name="connsiteY13" fmla="*/ 757745 h 1902212"/>
                <a:gd name="connsiteX14" fmla="*/ 2082551 w 2470467"/>
                <a:gd name="connsiteY14" fmla="*/ 755402 h 1902212"/>
                <a:gd name="connsiteX15" fmla="*/ 768266 w 2470467"/>
                <a:gd name="connsiteY15" fmla="*/ 1826575 h 1902212"/>
                <a:gd name="connsiteX16" fmla="*/ 756723 w 2470467"/>
                <a:gd name="connsiteY16" fmla="*/ 1902212 h 190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0467" h="1902212">
                  <a:moveTo>
                    <a:pt x="756723" y="1902212"/>
                  </a:moveTo>
                  <a:lnTo>
                    <a:pt x="717833" y="1844405"/>
                  </a:lnTo>
                  <a:cubicBezTo>
                    <a:pt x="689772" y="1812744"/>
                    <a:pt x="657238" y="1784573"/>
                    <a:pt x="620739" y="1760920"/>
                  </a:cubicBezTo>
                  <a:cubicBezTo>
                    <a:pt x="474742" y="1666307"/>
                    <a:pt x="288689" y="1659131"/>
                    <a:pt x="135838" y="1742217"/>
                  </a:cubicBezTo>
                  <a:cubicBezTo>
                    <a:pt x="97625" y="1762989"/>
                    <a:pt x="63018" y="1788570"/>
                    <a:pt x="32602" y="1817975"/>
                  </a:cubicBezTo>
                  <a:lnTo>
                    <a:pt x="0" y="1859186"/>
                  </a:lnTo>
                  <a:lnTo>
                    <a:pt x="28211" y="1674335"/>
                  </a:lnTo>
                  <a:cubicBezTo>
                    <a:pt x="223744" y="718794"/>
                    <a:pt x="1069206" y="0"/>
                    <a:pt x="2082551" y="0"/>
                  </a:cubicBezTo>
                  <a:lnTo>
                    <a:pt x="2195875" y="5722"/>
                  </a:lnTo>
                  <a:lnTo>
                    <a:pt x="2280810" y="41993"/>
                  </a:lnTo>
                  <a:cubicBezTo>
                    <a:pt x="2339758" y="77045"/>
                    <a:pt x="2389424" y="127708"/>
                    <a:pt x="2423369" y="190157"/>
                  </a:cubicBezTo>
                  <a:cubicBezTo>
                    <a:pt x="2491261" y="315054"/>
                    <a:pt x="2485397" y="467082"/>
                    <a:pt x="2408087" y="586379"/>
                  </a:cubicBezTo>
                  <a:cubicBezTo>
                    <a:pt x="2350105" y="675852"/>
                    <a:pt x="2258900" y="736163"/>
                    <a:pt x="2157128" y="756107"/>
                  </a:cubicBezTo>
                  <a:lnTo>
                    <a:pt x="2128954" y="757745"/>
                  </a:lnTo>
                  <a:lnTo>
                    <a:pt x="2082551" y="755402"/>
                  </a:lnTo>
                  <a:cubicBezTo>
                    <a:pt x="1434253" y="755402"/>
                    <a:pt x="893360" y="1215258"/>
                    <a:pt x="768266" y="1826575"/>
                  </a:cubicBezTo>
                  <a:lnTo>
                    <a:pt x="756723" y="1902212"/>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41" name="组合 40">
              <a:extLst>
                <a:ext uri="{FF2B5EF4-FFF2-40B4-BE49-F238E27FC236}">
                  <a16:creationId xmlns:a16="http://schemas.microsoft.com/office/drawing/2014/main" id="{86F14EDC-41ED-43A7-B20F-99AC4815B777}"/>
                </a:ext>
              </a:extLst>
            </p:cNvPr>
            <p:cNvGrpSpPr/>
            <p:nvPr/>
          </p:nvGrpSpPr>
          <p:grpSpPr>
            <a:xfrm>
              <a:off x="5852753" y="2203809"/>
              <a:ext cx="272022" cy="313233"/>
              <a:chOff x="2623759" y="1362870"/>
              <a:chExt cx="581783" cy="669925"/>
            </a:xfrm>
            <a:solidFill>
              <a:srgbClr val="FFFFFF"/>
            </a:solidFill>
          </p:grpSpPr>
          <p:sp>
            <p:nvSpPr>
              <p:cNvPr id="52" name="任意多边形 46">
                <a:extLst>
                  <a:ext uri="{FF2B5EF4-FFF2-40B4-BE49-F238E27FC236}">
                    <a16:creationId xmlns:a16="http://schemas.microsoft.com/office/drawing/2014/main" id="{1C00BC72-8143-4067-B6BE-472168180F42}"/>
                  </a:ext>
                </a:extLst>
              </p:cNvPr>
              <p:cNvSpPr>
                <a:spLocks/>
              </p:cNvSpPr>
              <p:nvPr/>
            </p:nvSpPr>
            <p:spPr bwMode="auto">
              <a:xfrm>
                <a:off x="2675283" y="1685926"/>
                <a:ext cx="81858" cy="9842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3" name="任意多边形 47">
                <a:extLst>
                  <a:ext uri="{FF2B5EF4-FFF2-40B4-BE49-F238E27FC236}">
                    <a16:creationId xmlns:a16="http://schemas.microsoft.com/office/drawing/2014/main" id="{54810238-5948-437D-A135-F57831F22CFF}"/>
                  </a:ext>
                </a:extLst>
              </p:cNvPr>
              <p:cNvSpPr>
                <a:spLocks/>
              </p:cNvSpPr>
              <p:nvPr/>
            </p:nvSpPr>
            <p:spPr bwMode="auto">
              <a:xfrm>
                <a:off x="3072158" y="1685926"/>
                <a:ext cx="81858" cy="9842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4" name="任意多边形 48">
                <a:extLst>
                  <a:ext uri="{FF2B5EF4-FFF2-40B4-BE49-F238E27FC236}">
                    <a16:creationId xmlns:a16="http://schemas.microsoft.com/office/drawing/2014/main" id="{A66C63C7-7CEE-4BEC-BF4B-6737FB2EB744}"/>
                  </a:ext>
                </a:extLst>
              </p:cNvPr>
              <p:cNvSpPr>
                <a:spLocks/>
              </p:cNvSpPr>
              <p:nvPr/>
            </p:nvSpPr>
            <p:spPr bwMode="auto">
              <a:xfrm>
                <a:off x="2623759" y="1362870"/>
                <a:ext cx="581783" cy="669925"/>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42" name="任意多边形 36">
              <a:extLst>
                <a:ext uri="{FF2B5EF4-FFF2-40B4-BE49-F238E27FC236}">
                  <a16:creationId xmlns:a16="http://schemas.microsoft.com/office/drawing/2014/main" id="{DAB1CD34-A23D-4786-B68D-7DF450F926DD}"/>
                </a:ext>
              </a:extLst>
            </p:cNvPr>
            <p:cNvSpPr>
              <a:spLocks/>
            </p:cNvSpPr>
            <p:nvPr/>
          </p:nvSpPr>
          <p:spPr bwMode="auto">
            <a:xfrm>
              <a:off x="7084332" y="3244127"/>
              <a:ext cx="345121" cy="341818"/>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rgbClr val="FFFFFF"/>
            </a:solidFill>
            <a:ln>
              <a:solidFill>
                <a:schemeClr val="tx1"/>
              </a:solid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nvGrpSpPr>
            <p:cNvPr id="43" name="组合 42">
              <a:extLst>
                <a:ext uri="{FF2B5EF4-FFF2-40B4-BE49-F238E27FC236}">
                  <a16:creationId xmlns:a16="http://schemas.microsoft.com/office/drawing/2014/main" id="{158CD587-2137-48A6-B704-4FAF7AE59420}"/>
                </a:ext>
              </a:extLst>
            </p:cNvPr>
            <p:cNvGrpSpPr/>
            <p:nvPr/>
          </p:nvGrpSpPr>
          <p:grpSpPr>
            <a:xfrm>
              <a:off x="6005126" y="4488588"/>
              <a:ext cx="280505" cy="375501"/>
              <a:chOff x="5198783" y="1319213"/>
              <a:chExt cx="556184" cy="744538"/>
            </a:xfrm>
            <a:solidFill>
              <a:srgbClr val="FFFFFF"/>
            </a:solidFill>
          </p:grpSpPr>
          <p:sp>
            <p:nvSpPr>
              <p:cNvPr id="47" name="任意多边形 41">
                <a:extLst>
                  <a:ext uri="{FF2B5EF4-FFF2-40B4-BE49-F238E27FC236}">
                    <a16:creationId xmlns:a16="http://schemas.microsoft.com/office/drawing/2014/main" id="{A73B0E9C-C4CF-46E0-BFDB-13BDFCE9DB46}"/>
                  </a:ext>
                </a:extLst>
              </p:cNvPr>
              <p:cNvSpPr>
                <a:spLocks/>
              </p:cNvSpPr>
              <p:nvPr/>
            </p:nvSpPr>
            <p:spPr bwMode="auto">
              <a:xfrm>
                <a:off x="5424724" y="1492251"/>
                <a:ext cx="104303" cy="1254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8" name="任意多边形 42">
                <a:extLst>
                  <a:ext uri="{FF2B5EF4-FFF2-40B4-BE49-F238E27FC236}">
                    <a16:creationId xmlns:a16="http://schemas.microsoft.com/office/drawing/2014/main" id="{DC63E8AA-9591-43C2-B0C3-BB47F73219A1}"/>
                  </a:ext>
                </a:extLst>
              </p:cNvPr>
              <p:cNvSpPr>
                <a:spLocks/>
              </p:cNvSpPr>
              <p:nvPr/>
            </p:nvSpPr>
            <p:spPr bwMode="auto">
              <a:xfrm>
                <a:off x="5198783" y="1319213"/>
                <a:ext cx="556184" cy="595313"/>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9" name="任意多边形 43">
                <a:extLst>
                  <a:ext uri="{FF2B5EF4-FFF2-40B4-BE49-F238E27FC236}">
                    <a16:creationId xmlns:a16="http://schemas.microsoft.com/office/drawing/2014/main" id="{6695D9A8-F6CF-4D7D-B28F-78BCD81DEFED}"/>
                  </a:ext>
                </a:extLst>
              </p:cNvPr>
              <p:cNvSpPr>
                <a:spLocks/>
              </p:cNvSpPr>
              <p:nvPr/>
            </p:nvSpPr>
            <p:spPr bwMode="auto">
              <a:xfrm>
                <a:off x="5425384" y="1939926"/>
                <a:ext cx="102983" cy="12382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0" name="任意多边形 44">
                <a:extLst>
                  <a:ext uri="{FF2B5EF4-FFF2-40B4-BE49-F238E27FC236}">
                    <a16:creationId xmlns:a16="http://schemas.microsoft.com/office/drawing/2014/main" id="{57842841-EAE2-43F2-AFE9-8B6D0C95EEA3}"/>
                  </a:ext>
                </a:extLst>
              </p:cNvPr>
              <p:cNvSpPr>
                <a:spLocks/>
              </p:cNvSpPr>
              <p:nvPr/>
            </p:nvSpPr>
            <p:spPr bwMode="auto">
              <a:xfrm>
                <a:off x="5507761" y="1939926"/>
                <a:ext cx="62054" cy="746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1" name="任意多边形 45">
                <a:extLst>
                  <a:ext uri="{FF2B5EF4-FFF2-40B4-BE49-F238E27FC236}">
                    <a16:creationId xmlns:a16="http://schemas.microsoft.com/office/drawing/2014/main" id="{991316DD-D4BF-4623-86F0-D64A6D18A5F5}"/>
                  </a:ext>
                </a:extLst>
              </p:cNvPr>
              <p:cNvSpPr>
                <a:spLocks/>
              </p:cNvSpPr>
              <p:nvPr/>
            </p:nvSpPr>
            <p:spPr bwMode="auto">
              <a:xfrm>
                <a:off x="5383142" y="1939926"/>
                <a:ext cx="62054" cy="746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44" name="组合 43">
              <a:extLst>
                <a:ext uri="{FF2B5EF4-FFF2-40B4-BE49-F238E27FC236}">
                  <a16:creationId xmlns:a16="http://schemas.microsoft.com/office/drawing/2014/main" id="{A68F85E0-D1FE-46A6-9D81-13D7379175CE}"/>
                </a:ext>
              </a:extLst>
            </p:cNvPr>
            <p:cNvGrpSpPr/>
            <p:nvPr/>
          </p:nvGrpSpPr>
          <p:grpSpPr>
            <a:xfrm>
              <a:off x="4791015" y="3546539"/>
              <a:ext cx="327462" cy="327460"/>
              <a:chOff x="8923338" y="3625057"/>
              <a:chExt cx="706438" cy="706438"/>
            </a:xfrm>
            <a:solidFill>
              <a:srgbClr val="FFFFFF"/>
            </a:solidFill>
          </p:grpSpPr>
          <p:sp>
            <p:nvSpPr>
              <p:cNvPr id="45" name="任意多边形 39">
                <a:extLst>
                  <a:ext uri="{FF2B5EF4-FFF2-40B4-BE49-F238E27FC236}">
                    <a16:creationId xmlns:a16="http://schemas.microsoft.com/office/drawing/2014/main" id="{648C9CB5-48D6-47C1-83E4-D1D0C28AC567}"/>
                  </a:ext>
                </a:extLst>
              </p:cNvPr>
              <p:cNvSpPr>
                <a:spLocks/>
              </p:cNvSpPr>
              <p:nvPr/>
            </p:nvSpPr>
            <p:spPr bwMode="auto">
              <a:xfrm>
                <a:off x="8923338" y="3625057"/>
                <a:ext cx="706438" cy="70643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grpFill/>
              <a:ln w="9525">
                <a:solidFill>
                  <a:srgbClr val="000000"/>
                </a:solidFill>
                <a:round/>
                <a:headEnd/>
                <a:tailEnd/>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6" name="任意多边形 40">
                <a:extLst>
                  <a:ext uri="{FF2B5EF4-FFF2-40B4-BE49-F238E27FC236}">
                    <a16:creationId xmlns:a16="http://schemas.microsoft.com/office/drawing/2014/main" id="{4D533A2F-8007-44F3-83BA-4CE43522D1E9}"/>
                  </a:ext>
                </a:extLst>
              </p:cNvPr>
              <p:cNvSpPr>
                <a:spLocks/>
              </p:cNvSpPr>
              <p:nvPr/>
            </p:nvSpPr>
            <p:spPr bwMode="auto">
              <a:xfrm>
                <a:off x="9412735" y="3941763"/>
                <a:ext cx="51492" cy="619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sp>
        <p:nvSpPr>
          <p:cNvPr id="57" name="文本框 56">
            <a:extLst>
              <a:ext uri="{FF2B5EF4-FFF2-40B4-BE49-F238E27FC236}">
                <a16:creationId xmlns:a16="http://schemas.microsoft.com/office/drawing/2014/main" id="{22F8CA4E-DBBC-429B-BFF4-267085FFC9B9}"/>
              </a:ext>
            </a:extLst>
          </p:cNvPr>
          <p:cNvSpPr txBox="1"/>
          <p:nvPr/>
        </p:nvSpPr>
        <p:spPr>
          <a:xfrm>
            <a:off x="1569531" y="1525133"/>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58" name="矩形 57">
            <a:extLst>
              <a:ext uri="{FF2B5EF4-FFF2-40B4-BE49-F238E27FC236}">
                <a16:creationId xmlns:a16="http://schemas.microsoft.com/office/drawing/2014/main" id="{817B444C-BB7B-4A7C-A8FB-12D02DE3D99B}"/>
              </a:ext>
            </a:extLst>
          </p:cNvPr>
          <p:cNvSpPr/>
          <p:nvPr/>
        </p:nvSpPr>
        <p:spPr>
          <a:xfrm>
            <a:off x="1027354" y="1884245"/>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59" name="文本框 58">
            <a:extLst>
              <a:ext uri="{FF2B5EF4-FFF2-40B4-BE49-F238E27FC236}">
                <a16:creationId xmlns:a16="http://schemas.microsoft.com/office/drawing/2014/main" id="{686108FB-F6F2-49E2-8AB3-073EABBFBE4B}"/>
              </a:ext>
            </a:extLst>
          </p:cNvPr>
          <p:cNvSpPr txBox="1"/>
          <p:nvPr/>
        </p:nvSpPr>
        <p:spPr>
          <a:xfrm>
            <a:off x="6500124" y="1524189"/>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60" name="矩形 59">
            <a:extLst>
              <a:ext uri="{FF2B5EF4-FFF2-40B4-BE49-F238E27FC236}">
                <a16:creationId xmlns:a16="http://schemas.microsoft.com/office/drawing/2014/main" id="{553145A6-E487-46D4-BA4C-E7B31B9BC1A7}"/>
              </a:ext>
            </a:extLst>
          </p:cNvPr>
          <p:cNvSpPr/>
          <p:nvPr/>
        </p:nvSpPr>
        <p:spPr>
          <a:xfrm>
            <a:off x="5957947" y="1883301"/>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61" name="文本框 60">
            <a:extLst>
              <a:ext uri="{FF2B5EF4-FFF2-40B4-BE49-F238E27FC236}">
                <a16:creationId xmlns:a16="http://schemas.microsoft.com/office/drawing/2014/main" id="{664F54C6-7330-4180-ADB0-1E3E8F29C243}"/>
              </a:ext>
            </a:extLst>
          </p:cNvPr>
          <p:cNvSpPr txBox="1"/>
          <p:nvPr/>
        </p:nvSpPr>
        <p:spPr>
          <a:xfrm>
            <a:off x="1569531" y="3301641"/>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62" name="矩形 61">
            <a:extLst>
              <a:ext uri="{FF2B5EF4-FFF2-40B4-BE49-F238E27FC236}">
                <a16:creationId xmlns:a16="http://schemas.microsoft.com/office/drawing/2014/main" id="{82F4CA68-9643-42BD-9005-22CB98FD0F51}"/>
              </a:ext>
            </a:extLst>
          </p:cNvPr>
          <p:cNvSpPr/>
          <p:nvPr/>
        </p:nvSpPr>
        <p:spPr>
          <a:xfrm>
            <a:off x="1027354" y="366075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63" name="文本框 62">
            <a:extLst>
              <a:ext uri="{FF2B5EF4-FFF2-40B4-BE49-F238E27FC236}">
                <a16:creationId xmlns:a16="http://schemas.microsoft.com/office/drawing/2014/main" id="{21CD55C0-13BB-42CD-A1A7-AB5BEC8CD7E2}"/>
              </a:ext>
            </a:extLst>
          </p:cNvPr>
          <p:cNvSpPr txBox="1"/>
          <p:nvPr/>
        </p:nvSpPr>
        <p:spPr>
          <a:xfrm>
            <a:off x="6608162" y="3301641"/>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64" name="矩形 63">
            <a:extLst>
              <a:ext uri="{FF2B5EF4-FFF2-40B4-BE49-F238E27FC236}">
                <a16:creationId xmlns:a16="http://schemas.microsoft.com/office/drawing/2014/main" id="{941D626B-2B33-4360-B114-0142E11FB669}"/>
              </a:ext>
            </a:extLst>
          </p:cNvPr>
          <p:cNvSpPr/>
          <p:nvPr/>
        </p:nvSpPr>
        <p:spPr>
          <a:xfrm>
            <a:off x="6065985" y="366075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4057070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childTnLst>
                          </p:cTn>
                        </p:par>
                        <p:par>
                          <p:cTn id="11" fill="hold">
                            <p:stCondLst>
                              <p:cond delay="1000"/>
                            </p:stCondLst>
                            <p:childTnLst>
                              <p:par>
                                <p:cTn id="12" presetID="5" presetClass="entr" presetSubtype="10" fill="hold" grpId="0" nodeType="after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checkerboard(across)">
                                      <p:cBhvr>
                                        <p:cTn id="14" dur="500"/>
                                        <p:tgtEl>
                                          <p:spTgt spid="57"/>
                                        </p:tgtEl>
                                      </p:cBhvr>
                                    </p:animEffect>
                                  </p:childTnLst>
                                </p:cTn>
                              </p:par>
                            </p:childTnLst>
                          </p:cTn>
                        </p:par>
                        <p:par>
                          <p:cTn id="15" fill="hold">
                            <p:stCondLst>
                              <p:cond delay="1500"/>
                            </p:stCondLst>
                            <p:childTnLst>
                              <p:par>
                                <p:cTn id="16" presetID="5" presetClass="entr" presetSubtype="10" fill="hold" grpId="0"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checkerboard(across)">
                                      <p:cBhvr>
                                        <p:cTn id="18" dur="500"/>
                                        <p:tgtEl>
                                          <p:spTgt spid="58"/>
                                        </p:tgtEl>
                                      </p:cBhvr>
                                    </p:animEffect>
                                  </p:childTnLst>
                                </p:cTn>
                              </p:par>
                            </p:childTnLst>
                          </p:cTn>
                        </p:par>
                        <p:par>
                          <p:cTn id="19" fill="hold">
                            <p:stCondLst>
                              <p:cond delay="2000"/>
                            </p:stCondLst>
                            <p:childTnLst>
                              <p:par>
                                <p:cTn id="20" presetID="5" presetClass="entr" presetSubtype="10" fill="hold" grpId="0"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checkerboard(across)">
                                      <p:cBhvr>
                                        <p:cTn id="22" dur="500"/>
                                        <p:tgtEl>
                                          <p:spTgt spid="59"/>
                                        </p:tgtEl>
                                      </p:cBhvr>
                                    </p:animEffect>
                                  </p:childTnLst>
                                </p:cTn>
                              </p:par>
                            </p:childTnLst>
                          </p:cTn>
                        </p:par>
                        <p:par>
                          <p:cTn id="23" fill="hold">
                            <p:stCondLst>
                              <p:cond delay="2500"/>
                            </p:stCondLst>
                            <p:childTnLst>
                              <p:par>
                                <p:cTn id="24" presetID="5" presetClass="entr" presetSubtype="10"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checkerboard(across)">
                                      <p:cBhvr>
                                        <p:cTn id="26" dur="500"/>
                                        <p:tgtEl>
                                          <p:spTgt spid="60"/>
                                        </p:tgtEl>
                                      </p:cBhvr>
                                    </p:animEffect>
                                  </p:childTnLst>
                                </p:cTn>
                              </p:par>
                            </p:childTnLst>
                          </p:cTn>
                        </p:par>
                        <p:par>
                          <p:cTn id="27" fill="hold">
                            <p:stCondLst>
                              <p:cond delay="3000"/>
                            </p:stCondLst>
                            <p:childTnLst>
                              <p:par>
                                <p:cTn id="28" presetID="5" presetClass="entr" presetSubtype="1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checkerboard(across)">
                                      <p:cBhvr>
                                        <p:cTn id="30" dur="500"/>
                                        <p:tgtEl>
                                          <p:spTgt spid="61"/>
                                        </p:tgtEl>
                                      </p:cBhvr>
                                    </p:animEffect>
                                  </p:childTnLst>
                                </p:cTn>
                              </p:par>
                            </p:childTnLst>
                          </p:cTn>
                        </p:par>
                        <p:par>
                          <p:cTn id="31" fill="hold">
                            <p:stCondLst>
                              <p:cond delay="3500"/>
                            </p:stCondLst>
                            <p:childTnLst>
                              <p:par>
                                <p:cTn id="32" presetID="5" presetClass="entr" presetSubtype="10"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checkerboard(across)">
                                      <p:cBhvr>
                                        <p:cTn id="34" dur="500"/>
                                        <p:tgtEl>
                                          <p:spTgt spid="62"/>
                                        </p:tgtEl>
                                      </p:cBhvr>
                                    </p:animEffect>
                                  </p:childTnLst>
                                </p:cTn>
                              </p:par>
                            </p:childTnLst>
                          </p:cTn>
                        </p:par>
                        <p:par>
                          <p:cTn id="35" fill="hold">
                            <p:stCondLst>
                              <p:cond delay="4000"/>
                            </p:stCondLst>
                            <p:childTnLst>
                              <p:par>
                                <p:cTn id="36" presetID="5" presetClass="entr" presetSubtype="10"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checkerboard(across)">
                                      <p:cBhvr>
                                        <p:cTn id="38" dur="500"/>
                                        <p:tgtEl>
                                          <p:spTgt spid="63"/>
                                        </p:tgtEl>
                                      </p:cBhvr>
                                    </p:animEffect>
                                  </p:childTnLst>
                                </p:cTn>
                              </p:par>
                            </p:childTnLst>
                          </p:cTn>
                        </p:par>
                        <p:par>
                          <p:cTn id="39" fill="hold">
                            <p:stCondLst>
                              <p:cond delay="4500"/>
                            </p:stCondLst>
                            <p:childTnLst>
                              <p:par>
                                <p:cTn id="40" presetID="5" presetClass="entr" presetSubtype="10"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checkerboard(across)">
                                      <p:cBhvr>
                                        <p:cTn id="4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p:bldP spid="62" grpId="0"/>
      <p:bldP spid="63" grpId="0"/>
      <p:bldP spid="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3C0EB8F-D9D8-4ACD-AABE-E68B1B4D39BD}"/>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71AEC002-4B97-4CF6-A0D9-824740712AAC}"/>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F6087414-FB3F-4066-AFC8-9FF2F58E7B37}"/>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pic>
        <p:nvPicPr>
          <p:cNvPr id="6" name="图片 5">
            <a:extLst>
              <a:ext uri="{FF2B5EF4-FFF2-40B4-BE49-F238E27FC236}">
                <a16:creationId xmlns:a16="http://schemas.microsoft.com/office/drawing/2014/main" id="{E541FA72-AE47-430A-907C-0BA72B00478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0122" r="25038" b="8807"/>
          <a:stretch/>
        </p:blipFill>
        <p:spPr>
          <a:xfrm>
            <a:off x="358924" y="1565464"/>
            <a:ext cx="1730524" cy="1623379"/>
          </a:xfrm>
          <a:prstGeom prst="ellipse">
            <a:avLst/>
          </a:prstGeom>
        </p:spPr>
      </p:pic>
      <p:pic>
        <p:nvPicPr>
          <p:cNvPr id="8" name="图片 7">
            <a:extLst>
              <a:ext uri="{FF2B5EF4-FFF2-40B4-BE49-F238E27FC236}">
                <a16:creationId xmlns:a16="http://schemas.microsoft.com/office/drawing/2014/main" id="{AF9E6FF2-85A0-4C48-9C95-422D9B43069C}"/>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20576" r="11785" b="6114"/>
          <a:stretch/>
        </p:blipFill>
        <p:spPr>
          <a:xfrm>
            <a:off x="4572000" y="1565464"/>
            <a:ext cx="1753418" cy="1623379"/>
          </a:xfrm>
          <a:prstGeom prst="ellipse">
            <a:avLst/>
          </a:prstGeom>
        </p:spPr>
      </p:pic>
      <p:sp>
        <p:nvSpPr>
          <p:cNvPr id="9" name="椭圆 8">
            <a:extLst>
              <a:ext uri="{FF2B5EF4-FFF2-40B4-BE49-F238E27FC236}">
                <a16:creationId xmlns:a16="http://schemas.microsoft.com/office/drawing/2014/main" id="{8338CA08-1EA3-41F7-BB70-69F12C55AEC3}"/>
              </a:ext>
            </a:extLst>
          </p:cNvPr>
          <p:cNvSpPr/>
          <p:nvPr/>
        </p:nvSpPr>
        <p:spPr>
          <a:xfrm>
            <a:off x="2465462" y="1565464"/>
            <a:ext cx="1730524" cy="16769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1B114FE0-5905-4B44-9324-C5B1EE18D323}"/>
              </a:ext>
            </a:extLst>
          </p:cNvPr>
          <p:cNvSpPr/>
          <p:nvPr/>
        </p:nvSpPr>
        <p:spPr>
          <a:xfrm>
            <a:off x="6701432" y="1603030"/>
            <a:ext cx="1730524" cy="167695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54">
            <a:extLst>
              <a:ext uri="{FF2B5EF4-FFF2-40B4-BE49-F238E27FC236}">
                <a16:creationId xmlns:a16="http://schemas.microsoft.com/office/drawing/2014/main" id="{2BDA64F4-077F-4541-AF61-C1556D63B82E}"/>
              </a:ext>
            </a:extLst>
          </p:cNvPr>
          <p:cNvSpPr/>
          <p:nvPr/>
        </p:nvSpPr>
        <p:spPr>
          <a:xfrm>
            <a:off x="3042948" y="2041515"/>
            <a:ext cx="598446" cy="671275"/>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椭圆 55">
            <a:extLst>
              <a:ext uri="{FF2B5EF4-FFF2-40B4-BE49-F238E27FC236}">
                <a16:creationId xmlns:a16="http://schemas.microsoft.com/office/drawing/2014/main" id="{EEE21859-18AD-4A24-9BEA-324A4ADD463A}"/>
              </a:ext>
            </a:extLst>
          </p:cNvPr>
          <p:cNvSpPr/>
          <p:nvPr/>
        </p:nvSpPr>
        <p:spPr>
          <a:xfrm>
            <a:off x="7301950" y="2129164"/>
            <a:ext cx="671275" cy="67127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文本框 12">
            <a:extLst>
              <a:ext uri="{FF2B5EF4-FFF2-40B4-BE49-F238E27FC236}">
                <a16:creationId xmlns:a16="http://schemas.microsoft.com/office/drawing/2014/main" id="{29D1E76B-8BE8-4CBC-B900-FF541782CA92}"/>
              </a:ext>
            </a:extLst>
          </p:cNvPr>
          <p:cNvSpPr txBox="1"/>
          <p:nvPr/>
        </p:nvSpPr>
        <p:spPr>
          <a:xfrm>
            <a:off x="770422" y="3420085"/>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4" name="矩形 13">
            <a:extLst>
              <a:ext uri="{FF2B5EF4-FFF2-40B4-BE49-F238E27FC236}">
                <a16:creationId xmlns:a16="http://schemas.microsoft.com/office/drawing/2014/main" id="{10F9103B-DBBC-4395-ADF1-F38376F63182}"/>
              </a:ext>
            </a:extLst>
          </p:cNvPr>
          <p:cNvSpPr/>
          <p:nvPr/>
        </p:nvSpPr>
        <p:spPr>
          <a:xfrm>
            <a:off x="228245" y="3779197"/>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5" name="文本框 14">
            <a:extLst>
              <a:ext uri="{FF2B5EF4-FFF2-40B4-BE49-F238E27FC236}">
                <a16:creationId xmlns:a16="http://schemas.microsoft.com/office/drawing/2014/main" id="{414139E1-972D-48F3-845C-3467F01A276C}"/>
              </a:ext>
            </a:extLst>
          </p:cNvPr>
          <p:cNvSpPr txBox="1"/>
          <p:nvPr/>
        </p:nvSpPr>
        <p:spPr>
          <a:xfrm>
            <a:off x="2829959" y="3420085"/>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6" name="矩形 15">
            <a:extLst>
              <a:ext uri="{FF2B5EF4-FFF2-40B4-BE49-F238E27FC236}">
                <a16:creationId xmlns:a16="http://schemas.microsoft.com/office/drawing/2014/main" id="{8A663E9C-A49F-45CF-819F-BCD0878634BC}"/>
              </a:ext>
            </a:extLst>
          </p:cNvPr>
          <p:cNvSpPr/>
          <p:nvPr/>
        </p:nvSpPr>
        <p:spPr>
          <a:xfrm>
            <a:off x="2287782" y="3779197"/>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7" name="文本框 16">
            <a:extLst>
              <a:ext uri="{FF2B5EF4-FFF2-40B4-BE49-F238E27FC236}">
                <a16:creationId xmlns:a16="http://schemas.microsoft.com/office/drawing/2014/main" id="{435DDCF9-3371-42F3-AA96-E89603134A65}"/>
              </a:ext>
            </a:extLst>
          </p:cNvPr>
          <p:cNvSpPr txBox="1"/>
          <p:nvPr/>
        </p:nvSpPr>
        <p:spPr>
          <a:xfrm>
            <a:off x="5114177" y="343797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8" name="矩形 17">
            <a:extLst>
              <a:ext uri="{FF2B5EF4-FFF2-40B4-BE49-F238E27FC236}">
                <a16:creationId xmlns:a16="http://schemas.microsoft.com/office/drawing/2014/main" id="{8FB7E8E3-53B4-40AF-8102-B396061F4F91}"/>
              </a:ext>
            </a:extLst>
          </p:cNvPr>
          <p:cNvSpPr/>
          <p:nvPr/>
        </p:nvSpPr>
        <p:spPr>
          <a:xfrm>
            <a:off x="4572000" y="3797090"/>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9" name="文本框 18">
            <a:extLst>
              <a:ext uri="{FF2B5EF4-FFF2-40B4-BE49-F238E27FC236}">
                <a16:creationId xmlns:a16="http://schemas.microsoft.com/office/drawing/2014/main" id="{C99D0911-22F3-4AEB-8959-D0A924F45204}"/>
              </a:ext>
            </a:extLst>
          </p:cNvPr>
          <p:cNvSpPr txBox="1"/>
          <p:nvPr/>
        </p:nvSpPr>
        <p:spPr>
          <a:xfrm>
            <a:off x="7173714" y="343797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0" name="矩形 19">
            <a:extLst>
              <a:ext uri="{FF2B5EF4-FFF2-40B4-BE49-F238E27FC236}">
                <a16:creationId xmlns:a16="http://schemas.microsoft.com/office/drawing/2014/main" id="{A8F558E6-A6D0-4EC8-8E61-CBED3A72AC03}"/>
              </a:ext>
            </a:extLst>
          </p:cNvPr>
          <p:cNvSpPr/>
          <p:nvPr/>
        </p:nvSpPr>
        <p:spPr>
          <a:xfrm>
            <a:off x="6631537" y="3797090"/>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3488333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childTnLst>
                          </p:cTn>
                        </p:par>
                        <p:par>
                          <p:cTn id="16" fill="hold">
                            <p:stCondLst>
                              <p:cond delay="6000"/>
                            </p:stCondLst>
                            <p:childTnLst>
                              <p:par>
                                <p:cTn id="17" presetID="21"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2000"/>
                                        <p:tgtEl>
                                          <p:spTgt spid="10"/>
                                        </p:tgtEl>
                                      </p:cBhvr>
                                    </p:animEffect>
                                  </p:childTnLst>
                                </p:cTn>
                              </p:par>
                            </p:childTnLst>
                          </p:cTn>
                        </p:par>
                        <p:par>
                          <p:cTn id="20" fill="hold">
                            <p:stCondLst>
                              <p:cond delay="8000"/>
                            </p:stCondLst>
                            <p:childTnLst>
                              <p:par>
                                <p:cTn id="21" presetID="22" presetClass="entr" presetSubtype="4"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8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9000"/>
                            </p:stCondLst>
                            <p:childTnLst>
                              <p:par>
                                <p:cTn id="29" presetID="5" presetClass="entr" presetSubtype="1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checkerboard(across)">
                                      <p:cBhvr>
                                        <p:cTn id="31" dur="500"/>
                                        <p:tgtEl>
                                          <p:spTgt spid="13"/>
                                        </p:tgtEl>
                                      </p:cBhvr>
                                    </p:animEffect>
                                  </p:childTnLst>
                                </p:cTn>
                              </p:par>
                            </p:childTnLst>
                          </p:cTn>
                        </p:par>
                        <p:par>
                          <p:cTn id="32" fill="hold">
                            <p:stCondLst>
                              <p:cond delay="9500"/>
                            </p:stCondLst>
                            <p:childTnLst>
                              <p:par>
                                <p:cTn id="33" presetID="5" presetClass="entr" presetSubtype="1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checkerboard(across)">
                                      <p:cBhvr>
                                        <p:cTn id="35" dur="500"/>
                                        <p:tgtEl>
                                          <p:spTgt spid="14"/>
                                        </p:tgtEl>
                                      </p:cBhvr>
                                    </p:animEffect>
                                  </p:childTnLst>
                                </p:cTn>
                              </p:par>
                            </p:childTnLst>
                          </p:cTn>
                        </p:par>
                        <p:par>
                          <p:cTn id="36" fill="hold">
                            <p:stCondLst>
                              <p:cond delay="10000"/>
                            </p:stCondLst>
                            <p:childTnLst>
                              <p:par>
                                <p:cTn id="37" presetID="5" presetClass="entr" presetSubtype="1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checkerboard(across)">
                                      <p:cBhvr>
                                        <p:cTn id="39" dur="500"/>
                                        <p:tgtEl>
                                          <p:spTgt spid="15"/>
                                        </p:tgtEl>
                                      </p:cBhvr>
                                    </p:animEffect>
                                  </p:childTnLst>
                                </p:cTn>
                              </p:par>
                            </p:childTnLst>
                          </p:cTn>
                        </p:par>
                        <p:par>
                          <p:cTn id="40" fill="hold">
                            <p:stCondLst>
                              <p:cond delay="10500"/>
                            </p:stCondLst>
                            <p:childTnLst>
                              <p:par>
                                <p:cTn id="41" presetID="5" presetClass="entr" presetSubtype="1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checkerboard(across)">
                                      <p:cBhvr>
                                        <p:cTn id="43" dur="500"/>
                                        <p:tgtEl>
                                          <p:spTgt spid="16"/>
                                        </p:tgtEl>
                                      </p:cBhvr>
                                    </p:animEffect>
                                  </p:childTnLst>
                                </p:cTn>
                              </p:par>
                            </p:childTnLst>
                          </p:cTn>
                        </p:par>
                        <p:par>
                          <p:cTn id="44" fill="hold">
                            <p:stCondLst>
                              <p:cond delay="11000"/>
                            </p:stCondLst>
                            <p:childTnLst>
                              <p:par>
                                <p:cTn id="45" presetID="5" presetClass="entr" presetSubtype="1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checkerboard(across)">
                                      <p:cBhvr>
                                        <p:cTn id="47" dur="500"/>
                                        <p:tgtEl>
                                          <p:spTgt spid="17"/>
                                        </p:tgtEl>
                                      </p:cBhvr>
                                    </p:animEffect>
                                  </p:childTnLst>
                                </p:cTn>
                              </p:par>
                            </p:childTnLst>
                          </p:cTn>
                        </p:par>
                        <p:par>
                          <p:cTn id="48" fill="hold">
                            <p:stCondLst>
                              <p:cond delay="11500"/>
                            </p:stCondLst>
                            <p:childTnLst>
                              <p:par>
                                <p:cTn id="49" presetID="5" presetClass="entr" presetSubtype="1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checkerboard(across)">
                                      <p:cBhvr>
                                        <p:cTn id="51" dur="500"/>
                                        <p:tgtEl>
                                          <p:spTgt spid="18"/>
                                        </p:tgtEl>
                                      </p:cBhvr>
                                    </p:animEffect>
                                  </p:childTnLst>
                                </p:cTn>
                              </p:par>
                            </p:childTnLst>
                          </p:cTn>
                        </p:par>
                        <p:par>
                          <p:cTn id="52" fill="hold">
                            <p:stCondLst>
                              <p:cond delay="12000"/>
                            </p:stCondLst>
                            <p:childTnLst>
                              <p:par>
                                <p:cTn id="53" presetID="5" presetClass="entr" presetSubtype="1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checkerboard(across)">
                                      <p:cBhvr>
                                        <p:cTn id="55" dur="500"/>
                                        <p:tgtEl>
                                          <p:spTgt spid="19"/>
                                        </p:tgtEl>
                                      </p:cBhvr>
                                    </p:animEffect>
                                  </p:childTnLst>
                                </p:cTn>
                              </p:par>
                            </p:childTnLst>
                          </p:cTn>
                        </p:par>
                        <p:par>
                          <p:cTn id="56" fill="hold">
                            <p:stCondLst>
                              <p:cond delay="12500"/>
                            </p:stCondLst>
                            <p:childTnLst>
                              <p:par>
                                <p:cTn id="57" presetID="5" presetClass="entr" presetSubtype="1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checkerboard(across)">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266930E-2BA1-4633-8C04-568B3404C938}"/>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3D21B306-F5F4-47AD-9BED-E31BF8EEAA13}"/>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DEA56E85-9EA5-4ED4-8823-5E67F941738A}"/>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pic>
        <p:nvPicPr>
          <p:cNvPr id="6" name="图片 5">
            <a:extLst>
              <a:ext uri="{FF2B5EF4-FFF2-40B4-BE49-F238E27FC236}">
                <a16:creationId xmlns:a16="http://schemas.microsoft.com/office/drawing/2014/main" id="{E337B085-245E-4A22-9760-2FB64956A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110" y="1488880"/>
            <a:ext cx="1873102" cy="2869475"/>
          </a:xfrm>
          <a:prstGeom prst="rect">
            <a:avLst/>
          </a:prstGeom>
        </p:spPr>
      </p:pic>
      <p:pic>
        <p:nvPicPr>
          <p:cNvPr id="10" name="图片 9">
            <a:extLst>
              <a:ext uri="{FF2B5EF4-FFF2-40B4-BE49-F238E27FC236}">
                <a16:creationId xmlns:a16="http://schemas.microsoft.com/office/drawing/2014/main" id="{C305D85F-D2F9-4850-A808-7FC65C9888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8399" y="1488880"/>
            <a:ext cx="3649435" cy="1800250"/>
          </a:xfrm>
          <a:prstGeom prst="rect">
            <a:avLst/>
          </a:prstGeom>
        </p:spPr>
      </p:pic>
      <p:sp>
        <p:nvSpPr>
          <p:cNvPr id="11" name="矩形 10">
            <a:extLst>
              <a:ext uri="{FF2B5EF4-FFF2-40B4-BE49-F238E27FC236}">
                <a16:creationId xmlns:a16="http://schemas.microsoft.com/office/drawing/2014/main" id="{8B376F9B-7463-4C55-83A2-43ABEE924E49}"/>
              </a:ext>
            </a:extLst>
          </p:cNvPr>
          <p:cNvSpPr/>
          <p:nvPr/>
        </p:nvSpPr>
        <p:spPr>
          <a:xfrm>
            <a:off x="2488399" y="3348951"/>
            <a:ext cx="3649435" cy="10094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a:extLst>
              <a:ext uri="{FF2B5EF4-FFF2-40B4-BE49-F238E27FC236}">
                <a16:creationId xmlns:a16="http://schemas.microsoft.com/office/drawing/2014/main" id="{05C45B41-277B-4FFE-B294-53091673A6FF}"/>
              </a:ext>
            </a:extLst>
          </p:cNvPr>
          <p:cNvSpPr txBox="1"/>
          <p:nvPr/>
        </p:nvSpPr>
        <p:spPr>
          <a:xfrm>
            <a:off x="3821270" y="3423828"/>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13" name="矩形 12">
            <a:extLst>
              <a:ext uri="{FF2B5EF4-FFF2-40B4-BE49-F238E27FC236}">
                <a16:creationId xmlns:a16="http://schemas.microsoft.com/office/drawing/2014/main" id="{7E8C52EF-93DD-4F4D-A3C1-4305B66907BF}"/>
              </a:ext>
            </a:extLst>
          </p:cNvPr>
          <p:cNvSpPr/>
          <p:nvPr/>
        </p:nvSpPr>
        <p:spPr>
          <a:xfrm>
            <a:off x="3279093" y="3782940"/>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pic>
        <p:nvPicPr>
          <p:cNvPr id="14" name="图片 13">
            <a:extLst>
              <a:ext uri="{FF2B5EF4-FFF2-40B4-BE49-F238E27FC236}">
                <a16:creationId xmlns:a16="http://schemas.microsoft.com/office/drawing/2014/main" id="{E1070AFA-B60D-4E2C-A7A7-F5F3137C6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7094" y="1462242"/>
            <a:ext cx="1873102" cy="2869475"/>
          </a:xfrm>
          <a:prstGeom prst="rect">
            <a:avLst/>
          </a:prstGeom>
        </p:spPr>
      </p:pic>
    </p:spTree>
    <p:extLst>
      <p:ext uri="{BB962C8B-B14F-4D97-AF65-F5344CB8AC3E}">
        <p14:creationId xmlns:p14="http://schemas.microsoft.com/office/powerpoint/2010/main" val="2363445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B3A56B2-E01C-4A9C-8724-08FAF87E7BF2}"/>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CA56CDBD-9C1E-4C16-AFD9-E9EA687A8118}"/>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4092B38B-C5A3-4242-AE3F-8D9EF82BFE62}"/>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5" name="组合 4">
            <a:extLst>
              <a:ext uri="{FF2B5EF4-FFF2-40B4-BE49-F238E27FC236}">
                <a16:creationId xmlns:a16="http://schemas.microsoft.com/office/drawing/2014/main" id="{5F652437-1C27-457B-99B2-83E4C4CBC871}"/>
              </a:ext>
            </a:extLst>
          </p:cNvPr>
          <p:cNvGrpSpPr/>
          <p:nvPr/>
        </p:nvGrpSpPr>
        <p:grpSpPr>
          <a:xfrm>
            <a:off x="1857375" y="1059581"/>
            <a:ext cx="1350746" cy="2274272"/>
            <a:chOff x="1857375" y="1059581"/>
            <a:chExt cx="1350746" cy="2274272"/>
          </a:xfrm>
        </p:grpSpPr>
        <p:sp>
          <p:nvSpPr>
            <p:cNvPr id="6" name="椭圆 5">
              <a:extLst>
                <a:ext uri="{FF2B5EF4-FFF2-40B4-BE49-F238E27FC236}">
                  <a16:creationId xmlns:a16="http://schemas.microsoft.com/office/drawing/2014/main" id="{7ACBD35C-23C0-4125-9598-2ADF4881472C}"/>
                </a:ext>
              </a:extLst>
            </p:cNvPr>
            <p:cNvSpPr/>
            <p:nvPr/>
          </p:nvSpPr>
          <p:spPr>
            <a:xfrm>
              <a:off x="2076411" y="2941689"/>
              <a:ext cx="912673" cy="392164"/>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泪滴形 6">
              <a:extLst>
                <a:ext uri="{FF2B5EF4-FFF2-40B4-BE49-F238E27FC236}">
                  <a16:creationId xmlns:a16="http://schemas.microsoft.com/office/drawing/2014/main" id="{BB9283AE-73B5-4628-9045-A42D384A5E6C}"/>
                </a:ext>
              </a:extLst>
            </p:cNvPr>
            <p:cNvSpPr/>
            <p:nvPr/>
          </p:nvSpPr>
          <p:spPr>
            <a:xfrm rot="8100000">
              <a:off x="1857375" y="1503047"/>
              <a:ext cx="1350746" cy="1350745"/>
            </a:xfrm>
            <a:prstGeom prst="teardrop">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9" name="任意多边形: 形状 8">
              <a:extLst>
                <a:ext uri="{FF2B5EF4-FFF2-40B4-BE49-F238E27FC236}">
                  <a16:creationId xmlns:a16="http://schemas.microsoft.com/office/drawing/2014/main" id="{9D6C1721-8E54-4959-9D39-B3E7A4CFD712}"/>
                </a:ext>
              </a:extLst>
            </p:cNvPr>
            <p:cNvSpPr>
              <a:spLocks/>
            </p:cNvSpPr>
            <p:nvPr/>
          </p:nvSpPr>
          <p:spPr bwMode="auto">
            <a:xfrm>
              <a:off x="2434894" y="1695613"/>
              <a:ext cx="195706" cy="352270"/>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a:extLst/>
          </p:spPr>
          <p:txBody>
            <a:bodyPr anchor="ctr"/>
            <a:lstStyle/>
            <a:p>
              <a:pPr algn="ctr"/>
              <a:endParaRPr/>
            </a:p>
          </p:txBody>
        </p:sp>
        <p:sp>
          <p:nvSpPr>
            <p:cNvPr id="10" name="矩形 9">
              <a:extLst>
                <a:ext uri="{FF2B5EF4-FFF2-40B4-BE49-F238E27FC236}">
                  <a16:creationId xmlns:a16="http://schemas.microsoft.com/office/drawing/2014/main" id="{BBC4786F-AB8D-41A8-ADF8-05B8D5CD9E14}"/>
                </a:ext>
              </a:extLst>
            </p:cNvPr>
            <p:cNvSpPr/>
            <p:nvPr/>
          </p:nvSpPr>
          <p:spPr>
            <a:xfrm>
              <a:off x="2357303" y="1059581"/>
              <a:ext cx="330860" cy="484748"/>
            </a:xfrm>
            <a:prstGeom prst="rect">
              <a:avLst/>
            </a:prstGeom>
          </p:spPr>
          <p:txBody>
            <a:bodyPr wrap="none">
              <a:normAutofit fontScale="85000" lnSpcReduction="20000"/>
            </a:bodyPr>
            <a:lstStyle/>
            <a:p>
              <a:pPr algn="ctr"/>
              <a:r>
                <a:rPr lang="en-US" altLang="zh-CN" sz="3600" b="1" dirty="0"/>
                <a:t>1</a:t>
              </a:r>
            </a:p>
          </p:txBody>
        </p:sp>
      </p:grpSp>
      <p:grpSp>
        <p:nvGrpSpPr>
          <p:cNvPr id="11" name="组合 10">
            <a:extLst>
              <a:ext uri="{FF2B5EF4-FFF2-40B4-BE49-F238E27FC236}">
                <a16:creationId xmlns:a16="http://schemas.microsoft.com/office/drawing/2014/main" id="{B35EFBA3-1A0F-42AE-8F40-201AE14420F8}"/>
              </a:ext>
            </a:extLst>
          </p:cNvPr>
          <p:cNvGrpSpPr/>
          <p:nvPr/>
        </p:nvGrpSpPr>
        <p:grpSpPr>
          <a:xfrm>
            <a:off x="3896628" y="1059581"/>
            <a:ext cx="1350746" cy="2274272"/>
            <a:chOff x="3896628" y="1059581"/>
            <a:chExt cx="1350746" cy="2274272"/>
          </a:xfrm>
        </p:grpSpPr>
        <p:sp>
          <p:nvSpPr>
            <p:cNvPr id="12" name="椭圆 11">
              <a:extLst>
                <a:ext uri="{FF2B5EF4-FFF2-40B4-BE49-F238E27FC236}">
                  <a16:creationId xmlns:a16="http://schemas.microsoft.com/office/drawing/2014/main" id="{07E607D2-8536-4E08-8C7D-0DEB458AF136}"/>
                </a:ext>
              </a:extLst>
            </p:cNvPr>
            <p:cNvSpPr/>
            <p:nvPr/>
          </p:nvSpPr>
          <p:spPr>
            <a:xfrm>
              <a:off x="4115664" y="2941689"/>
              <a:ext cx="912673" cy="392164"/>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泪滴形 12">
              <a:extLst>
                <a:ext uri="{FF2B5EF4-FFF2-40B4-BE49-F238E27FC236}">
                  <a16:creationId xmlns:a16="http://schemas.microsoft.com/office/drawing/2014/main" id="{8A2AC973-8BD1-4ECB-B431-98B7734D2967}"/>
                </a:ext>
              </a:extLst>
            </p:cNvPr>
            <p:cNvSpPr/>
            <p:nvPr/>
          </p:nvSpPr>
          <p:spPr>
            <a:xfrm rot="8100000">
              <a:off x="3896628" y="1503047"/>
              <a:ext cx="1350746" cy="1350745"/>
            </a:xfrm>
            <a:prstGeom prst="teardrop">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5" name="任意多边形: 形状 14">
              <a:extLst>
                <a:ext uri="{FF2B5EF4-FFF2-40B4-BE49-F238E27FC236}">
                  <a16:creationId xmlns:a16="http://schemas.microsoft.com/office/drawing/2014/main" id="{FF0B637D-EC50-47FF-B20A-28E87EA79CBB}"/>
                </a:ext>
              </a:extLst>
            </p:cNvPr>
            <p:cNvSpPr>
              <a:spLocks/>
            </p:cNvSpPr>
            <p:nvPr/>
          </p:nvSpPr>
          <p:spPr bwMode="auto">
            <a:xfrm>
              <a:off x="4371358" y="1717284"/>
              <a:ext cx="401284" cy="329821"/>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solidFill>
                <a:schemeClr val="tx1"/>
              </a:solidFill>
            </a:ln>
            <a:extLst/>
          </p:spPr>
          <p:txBody>
            <a:bodyPr anchor="ctr"/>
            <a:lstStyle/>
            <a:p>
              <a:pPr algn="ctr"/>
              <a:endParaRPr/>
            </a:p>
          </p:txBody>
        </p:sp>
        <p:sp>
          <p:nvSpPr>
            <p:cNvPr id="16" name="矩形 15">
              <a:extLst>
                <a:ext uri="{FF2B5EF4-FFF2-40B4-BE49-F238E27FC236}">
                  <a16:creationId xmlns:a16="http://schemas.microsoft.com/office/drawing/2014/main" id="{D74FEE48-2253-4919-81A9-68FCD2BF2D81}"/>
                </a:ext>
              </a:extLst>
            </p:cNvPr>
            <p:cNvSpPr/>
            <p:nvPr/>
          </p:nvSpPr>
          <p:spPr>
            <a:xfrm>
              <a:off x="4406571" y="1059581"/>
              <a:ext cx="330860" cy="484748"/>
            </a:xfrm>
            <a:prstGeom prst="rect">
              <a:avLst/>
            </a:prstGeom>
          </p:spPr>
          <p:txBody>
            <a:bodyPr wrap="none">
              <a:normAutofit fontScale="85000" lnSpcReduction="20000"/>
            </a:bodyPr>
            <a:lstStyle/>
            <a:p>
              <a:pPr algn="ctr"/>
              <a:r>
                <a:rPr lang="en-US" altLang="zh-CN" sz="3600" b="1" dirty="0"/>
                <a:t>2</a:t>
              </a:r>
            </a:p>
          </p:txBody>
        </p:sp>
      </p:grpSp>
      <p:grpSp>
        <p:nvGrpSpPr>
          <p:cNvPr id="17" name="组合 16">
            <a:extLst>
              <a:ext uri="{FF2B5EF4-FFF2-40B4-BE49-F238E27FC236}">
                <a16:creationId xmlns:a16="http://schemas.microsoft.com/office/drawing/2014/main" id="{F15776FD-3CF6-4706-9220-613BD43F1BCC}"/>
              </a:ext>
            </a:extLst>
          </p:cNvPr>
          <p:cNvGrpSpPr/>
          <p:nvPr/>
        </p:nvGrpSpPr>
        <p:grpSpPr>
          <a:xfrm>
            <a:off x="5935880" y="1059581"/>
            <a:ext cx="1350746" cy="2274272"/>
            <a:chOff x="5935880" y="1059581"/>
            <a:chExt cx="1350746" cy="2274272"/>
          </a:xfrm>
        </p:grpSpPr>
        <p:sp>
          <p:nvSpPr>
            <p:cNvPr id="18" name="椭圆 17">
              <a:extLst>
                <a:ext uri="{FF2B5EF4-FFF2-40B4-BE49-F238E27FC236}">
                  <a16:creationId xmlns:a16="http://schemas.microsoft.com/office/drawing/2014/main" id="{D7B35FC9-8160-4F77-A153-3283F5F2F74D}"/>
                </a:ext>
              </a:extLst>
            </p:cNvPr>
            <p:cNvSpPr/>
            <p:nvPr/>
          </p:nvSpPr>
          <p:spPr>
            <a:xfrm>
              <a:off x="6154917" y="2941689"/>
              <a:ext cx="912673" cy="392164"/>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泪滴形 18">
              <a:extLst>
                <a:ext uri="{FF2B5EF4-FFF2-40B4-BE49-F238E27FC236}">
                  <a16:creationId xmlns:a16="http://schemas.microsoft.com/office/drawing/2014/main" id="{82D6062E-CB90-4953-BEAE-A1DB6E9DF13A}"/>
                </a:ext>
              </a:extLst>
            </p:cNvPr>
            <p:cNvSpPr/>
            <p:nvPr/>
          </p:nvSpPr>
          <p:spPr>
            <a:xfrm rot="8100000">
              <a:off x="5935880" y="1503047"/>
              <a:ext cx="1350746" cy="1350745"/>
            </a:xfrm>
            <a:prstGeom prst="teardrop">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1" name="任意多边形: 形状 20">
              <a:extLst>
                <a:ext uri="{FF2B5EF4-FFF2-40B4-BE49-F238E27FC236}">
                  <a16:creationId xmlns:a16="http://schemas.microsoft.com/office/drawing/2014/main" id="{D9CEF00C-FF8D-463D-8D42-650F0193EA32}"/>
                </a:ext>
              </a:extLst>
            </p:cNvPr>
            <p:cNvSpPr>
              <a:spLocks/>
            </p:cNvSpPr>
            <p:nvPr/>
          </p:nvSpPr>
          <p:spPr bwMode="auto">
            <a:xfrm>
              <a:off x="6412517" y="1695613"/>
              <a:ext cx="397472" cy="396735"/>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sp>
          <p:nvSpPr>
            <p:cNvPr id="22" name="矩形 21">
              <a:extLst>
                <a:ext uri="{FF2B5EF4-FFF2-40B4-BE49-F238E27FC236}">
                  <a16:creationId xmlns:a16="http://schemas.microsoft.com/office/drawing/2014/main" id="{02853EB6-EAA9-4E56-9374-04674890DFA0}"/>
                </a:ext>
              </a:extLst>
            </p:cNvPr>
            <p:cNvSpPr/>
            <p:nvPr/>
          </p:nvSpPr>
          <p:spPr>
            <a:xfrm>
              <a:off x="6445823" y="1059581"/>
              <a:ext cx="330860" cy="484748"/>
            </a:xfrm>
            <a:prstGeom prst="rect">
              <a:avLst/>
            </a:prstGeom>
          </p:spPr>
          <p:txBody>
            <a:bodyPr wrap="none">
              <a:normAutofit fontScale="85000" lnSpcReduction="20000"/>
            </a:bodyPr>
            <a:lstStyle/>
            <a:p>
              <a:pPr algn="ctr"/>
              <a:r>
                <a:rPr lang="en-US" altLang="zh-CN" sz="3600" b="1" dirty="0"/>
                <a:t>3</a:t>
              </a:r>
            </a:p>
          </p:txBody>
        </p:sp>
      </p:grpSp>
      <p:sp>
        <p:nvSpPr>
          <p:cNvPr id="23" name="文本框 22">
            <a:extLst>
              <a:ext uri="{FF2B5EF4-FFF2-40B4-BE49-F238E27FC236}">
                <a16:creationId xmlns:a16="http://schemas.microsoft.com/office/drawing/2014/main" id="{DB6B25CC-EE54-4AE0-A02E-1257AA256555}"/>
              </a:ext>
            </a:extLst>
          </p:cNvPr>
          <p:cNvSpPr txBox="1"/>
          <p:nvPr/>
        </p:nvSpPr>
        <p:spPr>
          <a:xfrm>
            <a:off x="2119803" y="3445243"/>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4" name="矩形 23">
            <a:extLst>
              <a:ext uri="{FF2B5EF4-FFF2-40B4-BE49-F238E27FC236}">
                <a16:creationId xmlns:a16="http://schemas.microsoft.com/office/drawing/2014/main" id="{DB12C9EA-D9E9-40DC-89DA-2CC969799376}"/>
              </a:ext>
            </a:extLst>
          </p:cNvPr>
          <p:cNvSpPr/>
          <p:nvPr/>
        </p:nvSpPr>
        <p:spPr>
          <a:xfrm>
            <a:off x="1577626" y="3804355"/>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5" name="文本框 24">
            <a:extLst>
              <a:ext uri="{FF2B5EF4-FFF2-40B4-BE49-F238E27FC236}">
                <a16:creationId xmlns:a16="http://schemas.microsoft.com/office/drawing/2014/main" id="{90347B98-4E92-450D-BD3A-7AE14942C6FE}"/>
              </a:ext>
            </a:extLst>
          </p:cNvPr>
          <p:cNvSpPr txBox="1"/>
          <p:nvPr/>
        </p:nvSpPr>
        <p:spPr>
          <a:xfrm>
            <a:off x="4161096" y="3445243"/>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6" name="矩形 25">
            <a:extLst>
              <a:ext uri="{FF2B5EF4-FFF2-40B4-BE49-F238E27FC236}">
                <a16:creationId xmlns:a16="http://schemas.microsoft.com/office/drawing/2014/main" id="{E421D76C-4171-4EA4-AE5D-087207BD0B8D}"/>
              </a:ext>
            </a:extLst>
          </p:cNvPr>
          <p:cNvSpPr/>
          <p:nvPr/>
        </p:nvSpPr>
        <p:spPr>
          <a:xfrm>
            <a:off x="3618919" y="3804355"/>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7" name="文本框 26">
            <a:extLst>
              <a:ext uri="{FF2B5EF4-FFF2-40B4-BE49-F238E27FC236}">
                <a16:creationId xmlns:a16="http://schemas.microsoft.com/office/drawing/2014/main" id="{C21E6B8C-F1ED-446A-9B86-DECDFE73EA71}"/>
              </a:ext>
            </a:extLst>
          </p:cNvPr>
          <p:cNvSpPr txBox="1"/>
          <p:nvPr/>
        </p:nvSpPr>
        <p:spPr>
          <a:xfrm>
            <a:off x="6202389" y="3445243"/>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8" name="矩形 27">
            <a:extLst>
              <a:ext uri="{FF2B5EF4-FFF2-40B4-BE49-F238E27FC236}">
                <a16:creationId xmlns:a16="http://schemas.microsoft.com/office/drawing/2014/main" id="{C72B9FFE-5D7A-46A0-947A-00CB84C776FD}"/>
              </a:ext>
            </a:extLst>
          </p:cNvPr>
          <p:cNvSpPr/>
          <p:nvPr/>
        </p:nvSpPr>
        <p:spPr>
          <a:xfrm>
            <a:off x="5660212" y="3804355"/>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4110231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 presetClass="entr" presetSubtype="1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checkerboard(across)">
                                      <p:cBhvr>
                                        <p:cTn id="25" dur="500"/>
                                        <p:tgtEl>
                                          <p:spTgt spid="23"/>
                                        </p:tgtEl>
                                      </p:cBhvr>
                                    </p:animEffect>
                                  </p:childTnLst>
                                </p:cTn>
                              </p:par>
                            </p:childTnLst>
                          </p:cTn>
                        </p:par>
                        <p:par>
                          <p:cTn id="26" fill="hold">
                            <p:stCondLst>
                              <p:cond delay="3500"/>
                            </p:stCondLst>
                            <p:childTnLst>
                              <p:par>
                                <p:cTn id="27" presetID="5" presetClass="entr" presetSubtype="1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checkerboard(across)">
                                      <p:cBhvr>
                                        <p:cTn id="29" dur="500"/>
                                        <p:tgtEl>
                                          <p:spTgt spid="24"/>
                                        </p:tgtEl>
                                      </p:cBhvr>
                                    </p:animEffect>
                                  </p:childTnLst>
                                </p:cTn>
                              </p:par>
                            </p:childTnLst>
                          </p:cTn>
                        </p:par>
                        <p:par>
                          <p:cTn id="30" fill="hold">
                            <p:stCondLst>
                              <p:cond delay="4000"/>
                            </p:stCondLst>
                            <p:childTnLst>
                              <p:par>
                                <p:cTn id="31" presetID="5" presetClass="entr" presetSubtype="1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checkerboard(across)">
                                      <p:cBhvr>
                                        <p:cTn id="33" dur="500"/>
                                        <p:tgtEl>
                                          <p:spTgt spid="25"/>
                                        </p:tgtEl>
                                      </p:cBhvr>
                                    </p:animEffect>
                                  </p:childTnLst>
                                </p:cTn>
                              </p:par>
                            </p:childTnLst>
                          </p:cTn>
                        </p:par>
                        <p:par>
                          <p:cTn id="34" fill="hold">
                            <p:stCondLst>
                              <p:cond delay="4500"/>
                            </p:stCondLst>
                            <p:childTnLst>
                              <p:par>
                                <p:cTn id="35" presetID="5" presetClass="entr" presetSubtype="1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checkerboard(across)">
                                      <p:cBhvr>
                                        <p:cTn id="37" dur="500"/>
                                        <p:tgtEl>
                                          <p:spTgt spid="26"/>
                                        </p:tgtEl>
                                      </p:cBhvr>
                                    </p:animEffect>
                                  </p:childTnLst>
                                </p:cTn>
                              </p:par>
                            </p:childTnLst>
                          </p:cTn>
                        </p:par>
                        <p:par>
                          <p:cTn id="38" fill="hold">
                            <p:stCondLst>
                              <p:cond delay="5000"/>
                            </p:stCondLst>
                            <p:childTnLst>
                              <p:par>
                                <p:cTn id="39" presetID="5" presetClass="entr" presetSubtype="1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checkerboard(across)">
                                      <p:cBhvr>
                                        <p:cTn id="41" dur="500"/>
                                        <p:tgtEl>
                                          <p:spTgt spid="27"/>
                                        </p:tgtEl>
                                      </p:cBhvr>
                                    </p:animEffect>
                                  </p:childTnLst>
                                </p:cTn>
                              </p:par>
                            </p:childTnLst>
                          </p:cTn>
                        </p:par>
                        <p:par>
                          <p:cTn id="42" fill="hold">
                            <p:stCondLst>
                              <p:cond delay="5500"/>
                            </p:stCondLst>
                            <p:childTnLst>
                              <p:par>
                                <p:cTn id="43" presetID="5" presetClass="entr" presetSubtype="1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checkerboard(across)">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F94E0BA-497C-4FC8-A9EF-1646248D9ABB}"/>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1549168" y="1683519"/>
            <a:ext cx="1258309" cy="1264778"/>
          </a:xfrm>
          <a:prstGeom prst="ellipse">
            <a:avLst/>
          </a:prstGeom>
          <a:effectLst>
            <a:reflection blurRad="6350" stA="50000" endA="300" endPos="55000" dir="5400000" sy="-100000" algn="bl" rotWithShape="0"/>
          </a:effectLst>
        </p:spPr>
      </p:pic>
      <p:pic>
        <p:nvPicPr>
          <p:cNvPr id="3" name="图片 2">
            <a:extLst>
              <a:ext uri="{FF2B5EF4-FFF2-40B4-BE49-F238E27FC236}">
                <a16:creationId xmlns:a16="http://schemas.microsoft.com/office/drawing/2014/main" id="{5C7E73D3-495A-4DE6-9966-D4740C4984B9}"/>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0" y="1683519"/>
            <a:ext cx="1313801" cy="1264777"/>
          </a:xfrm>
          <a:prstGeom prst="ellipse">
            <a:avLst/>
          </a:prstGeom>
          <a:effectLst>
            <a:reflection blurRad="6350" stA="50000" endA="300" endPos="55000" dir="5400000" sy="-100000" algn="bl" rotWithShape="0"/>
          </a:effectLst>
        </p:spPr>
      </p:pic>
      <p:pic>
        <p:nvPicPr>
          <p:cNvPr id="4" name="图片 3">
            <a:extLst>
              <a:ext uri="{FF2B5EF4-FFF2-40B4-BE49-F238E27FC236}">
                <a16:creationId xmlns:a16="http://schemas.microsoft.com/office/drawing/2014/main" id="{A1EF480D-D6E4-4CCE-8095-78903A8E0CA3}"/>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7830199" y="1683519"/>
            <a:ext cx="1313801" cy="1264777"/>
          </a:xfrm>
          <a:prstGeom prst="ellipse">
            <a:avLst/>
          </a:prstGeom>
          <a:effectLst>
            <a:reflection blurRad="6350" stA="50000" endA="300" endPos="55000" dir="5400000" sy="-100000" algn="bl" rotWithShape="0"/>
          </a:effectLst>
        </p:spPr>
      </p:pic>
      <p:grpSp>
        <p:nvGrpSpPr>
          <p:cNvPr id="5" name="组合 4">
            <a:extLst>
              <a:ext uri="{FF2B5EF4-FFF2-40B4-BE49-F238E27FC236}">
                <a16:creationId xmlns:a16="http://schemas.microsoft.com/office/drawing/2014/main" id="{C277E190-EC76-4A81-99C5-310468A08B1A}"/>
              </a:ext>
            </a:extLst>
          </p:cNvPr>
          <p:cNvGrpSpPr/>
          <p:nvPr/>
        </p:nvGrpSpPr>
        <p:grpSpPr>
          <a:xfrm>
            <a:off x="3339207" y="850299"/>
            <a:ext cx="2691930" cy="2691930"/>
            <a:chOff x="3339207" y="850299"/>
            <a:chExt cx="2691930" cy="2691930"/>
          </a:xfrm>
        </p:grpSpPr>
        <p:sp>
          <p:nvSpPr>
            <p:cNvPr id="6" name="椭圆 5">
              <a:extLst>
                <a:ext uri="{FF2B5EF4-FFF2-40B4-BE49-F238E27FC236}">
                  <a16:creationId xmlns:a16="http://schemas.microsoft.com/office/drawing/2014/main" id="{4DEC4EA3-6C23-4C97-820E-C2713B8396C1}"/>
                </a:ext>
              </a:extLst>
            </p:cNvPr>
            <p:cNvSpPr/>
            <p:nvPr/>
          </p:nvSpPr>
          <p:spPr>
            <a:xfrm>
              <a:off x="3339207" y="850299"/>
              <a:ext cx="2691930" cy="26919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a:extLst>
                <a:ext uri="{FF2B5EF4-FFF2-40B4-BE49-F238E27FC236}">
                  <a16:creationId xmlns:a16="http://schemas.microsoft.com/office/drawing/2014/main" id="{C0498AE2-5DE0-4BBE-B7EA-CEAB966D6AE0}"/>
                </a:ext>
              </a:extLst>
            </p:cNvPr>
            <p:cNvSpPr/>
            <p:nvPr/>
          </p:nvSpPr>
          <p:spPr>
            <a:xfrm>
              <a:off x="3527844" y="1038936"/>
              <a:ext cx="2314655" cy="231465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a16="http://schemas.microsoft.com/office/drawing/2014/main" id="{1E207BC9-8173-4EFA-A157-2FB907ACD4A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6336523" y="1683518"/>
            <a:ext cx="1258309" cy="1264778"/>
          </a:xfrm>
          <a:prstGeom prst="ellipse">
            <a:avLst/>
          </a:prstGeom>
          <a:effectLst>
            <a:reflection blurRad="6350" stA="50000" endA="300" endPos="55000" dir="5400000" sy="-100000" algn="bl" rotWithShape="0"/>
          </a:effectLst>
        </p:spPr>
      </p:pic>
      <p:sp>
        <p:nvSpPr>
          <p:cNvPr id="9" name="文本框 8">
            <a:extLst>
              <a:ext uri="{FF2B5EF4-FFF2-40B4-BE49-F238E27FC236}">
                <a16:creationId xmlns:a16="http://schemas.microsoft.com/office/drawing/2014/main" id="{9622B29C-8404-4E44-8773-EE19AB427280}"/>
              </a:ext>
            </a:extLst>
          </p:cNvPr>
          <p:cNvSpPr txBox="1"/>
          <p:nvPr/>
        </p:nvSpPr>
        <p:spPr>
          <a:xfrm>
            <a:off x="4070259" y="1642265"/>
            <a:ext cx="1229824"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rPr>
              <a:t>03</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F0E790CE-4D51-4722-844E-30FDAB695956}"/>
              </a:ext>
            </a:extLst>
          </p:cNvPr>
          <p:cNvSpPr/>
          <p:nvPr/>
        </p:nvSpPr>
        <p:spPr>
          <a:xfrm>
            <a:off x="656900" y="4180764"/>
            <a:ext cx="8183462" cy="461665"/>
          </a:xfrm>
          <a:prstGeom prst="rect">
            <a:avLst/>
          </a:prstGeom>
        </p:spPr>
        <p:txBody>
          <a:bodyPr wrap="square">
            <a:spAutoFit/>
          </a:bodyPr>
          <a:lstStyle/>
          <a:p>
            <a:r>
              <a:rPr lang="zh-CN" altLang="en-US" sz="1200" dirty="0">
                <a:solidFill>
                  <a:schemeClr val="bg1">
                    <a:lumMod val="65000"/>
                  </a:schemeClr>
                </a:solidFill>
                <a:latin typeface="Arial" panose="020B0604020202020204" pitchFamily="34" charset="0"/>
                <a:cs typeface="Arial" panose="020B0604020202020204" pitchFamily="34" charset="0"/>
              </a:rPr>
              <a:t>すばらしい生活を思って、あれは特別な時だけを重視することはできません。毎日毎日、毎件の事を忘れてはいけない美を創造することを忘れてはいけない。</a:t>
            </a:r>
          </a:p>
        </p:txBody>
      </p:sp>
    </p:spTree>
    <p:extLst>
      <p:ext uri="{BB962C8B-B14F-4D97-AF65-F5344CB8AC3E}">
        <p14:creationId xmlns:p14="http://schemas.microsoft.com/office/powerpoint/2010/main" val="1763263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8000"/>
                            </p:stCondLst>
                            <p:childTnLst>
                              <p:par>
                                <p:cTn id="21" presetID="21"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par>
                          <p:cTn id="24" fill="hold">
                            <p:stCondLst>
                              <p:cond delay="10000"/>
                            </p:stCondLst>
                            <p:childTnLst>
                              <p:par>
                                <p:cTn id="25" presetID="14" presetClass="entr" presetSubtype="1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par>
                          <p:cTn id="28" fill="hold">
                            <p:stCondLst>
                              <p:cond delay="10500"/>
                            </p:stCondLst>
                            <p:childTnLst>
                              <p:par>
                                <p:cTn id="29" presetID="14" presetClass="entr" presetSubtype="1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2E46F39-DFC5-4B96-94AE-B82E36A32366}"/>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647023FC-5A6A-4235-9750-9CB2AFA06A98}"/>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07FC8B5A-AB53-4502-BFA9-244BFBD6CD5C}"/>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6" name="组合 5">
            <a:extLst>
              <a:ext uri="{FF2B5EF4-FFF2-40B4-BE49-F238E27FC236}">
                <a16:creationId xmlns:a16="http://schemas.microsoft.com/office/drawing/2014/main" id="{0B371113-4A0F-4901-AB9C-26576B7AB506}"/>
              </a:ext>
            </a:extLst>
          </p:cNvPr>
          <p:cNvGrpSpPr/>
          <p:nvPr/>
        </p:nvGrpSpPr>
        <p:grpSpPr>
          <a:xfrm>
            <a:off x="128653" y="835497"/>
            <a:ext cx="3921587" cy="4061453"/>
            <a:chOff x="694754" y="1228653"/>
            <a:chExt cx="4725806" cy="4894355"/>
          </a:xfrm>
        </p:grpSpPr>
        <p:grpSp>
          <p:nvGrpSpPr>
            <p:cNvPr id="9" name="组合 8">
              <a:extLst>
                <a:ext uri="{FF2B5EF4-FFF2-40B4-BE49-F238E27FC236}">
                  <a16:creationId xmlns:a16="http://schemas.microsoft.com/office/drawing/2014/main" id="{39DF7FDF-61BB-419A-98A8-468738737135}"/>
                </a:ext>
              </a:extLst>
            </p:cNvPr>
            <p:cNvGrpSpPr/>
            <p:nvPr/>
          </p:nvGrpSpPr>
          <p:grpSpPr>
            <a:xfrm>
              <a:off x="694755" y="1228653"/>
              <a:ext cx="4725805" cy="2915084"/>
              <a:chOff x="694755" y="1228653"/>
              <a:chExt cx="4725805" cy="2915084"/>
            </a:xfrm>
          </p:grpSpPr>
          <p:sp>
            <p:nvSpPr>
              <p:cNvPr id="11" name="对角圆角矩形 10">
                <a:extLst>
                  <a:ext uri="{FF2B5EF4-FFF2-40B4-BE49-F238E27FC236}">
                    <a16:creationId xmlns:a16="http://schemas.microsoft.com/office/drawing/2014/main" id="{C670A998-AA8C-4E01-B57E-AFE3A775ED93}"/>
                  </a:ext>
                </a:extLst>
              </p:cNvPr>
              <p:cNvSpPr/>
              <p:nvPr/>
            </p:nvSpPr>
            <p:spPr>
              <a:xfrm flipH="1">
                <a:off x="694755" y="1228653"/>
                <a:ext cx="4725805" cy="2915084"/>
              </a:xfrm>
              <a:prstGeom prst="round2Diag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对角圆角矩形 6">
                <a:extLst>
                  <a:ext uri="{FF2B5EF4-FFF2-40B4-BE49-F238E27FC236}">
                    <a16:creationId xmlns:a16="http://schemas.microsoft.com/office/drawing/2014/main" id="{AF10D0C6-D7AA-473A-B98E-2CB4905FF473}"/>
                  </a:ext>
                </a:extLst>
              </p:cNvPr>
              <p:cNvSpPr/>
              <p:nvPr/>
            </p:nvSpPr>
            <p:spPr>
              <a:xfrm flipH="1">
                <a:off x="694755" y="1228653"/>
                <a:ext cx="4519396" cy="2787762"/>
              </a:xfrm>
              <a:prstGeom prst="round2Diag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sp>
          <p:nvSpPr>
            <p:cNvPr id="10" name="对角圆角矩形 11">
              <a:extLst>
                <a:ext uri="{FF2B5EF4-FFF2-40B4-BE49-F238E27FC236}">
                  <a16:creationId xmlns:a16="http://schemas.microsoft.com/office/drawing/2014/main" id="{49315E76-6BBE-4EA0-93DC-B6CC4DB495BE}"/>
                </a:ext>
              </a:extLst>
            </p:cNvPr>
            <p:cNvSpPr/>
            <p:nvPr/>
          </p:nvSpPr>
          <p:spPr>
            <a:xfrm>
              <a:off x="694754" y="4301371"/>
              <a:ext cx="4725805" cy="1821637"/>
            </a:xfrm>
            <a:prstGeom prst="round2DiagRect">
              <a:avLst/>
            </a:prstGeom>
            <a:solidFill>
              <a:schemeClr val="tx1"/>
            </a:solidFill>
            <a:ln>
              <a:solidFill>
                <a:srgbClr val="FFD23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grpSp>
      <p:sp>
        <p:nvSpPr>
          <p:cNvPr id="13" name="文本框 12">
            <a:extLst>
              <a:ext uri="{FF2B5EF4-FFF2-40B4-BE49-F238E27FC236}">
                <a16:creationId xmlns:a16="http://schemas.microsoft.com/office/drawing/2014/main" id="{D0CB17CB-F28A-49CC-BB13-E7551A684465}"/>
              </a:ext>
            </a:extLst>
          </p:cNvPr>
          <p:cNvSpPr txBox="1"/>
          <p:nvPr/>
        </p:nvSpPr>
        <p:spPr>
          <a:xfrm>
            <a:off x="855026" y="3684525"/>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14" name="矩形 13">
            <a:extLst>
              <a:ext uri="{FF2B5EF4-FFF2-40B4-BE49-F238E27FC236}">
                <a16:creationId xmlns:a16="http://schemas.microsoft.com/office/drawing/2014/main" id="{0371D25D-2FA0-4642-82DC-41182E7059DA}"/>
              </a:ext>
            </a:extLst>
          </p:cNvPr>
          <p:cNvSpPr/>
          <p:nvPr/>
        </p:nvSpPr>
        <p:spPr>
          <a:xfrm>
            <a:off x="312849" y="4043637"/>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15" name="文本框 14">
            <a:extLst>
              <a:ext uri="{FF2B5EF4-FFF2-40B4-BE49-F238E27FC236}">
                <a16:creationId xmlns:a16="http://schemas.microsoft.com/office/drawing/2014/main" id="{64C88E18-4F67-4295-9B27-A48B27CD74E7}"/>
              </a:ext>
            </a:extLst>
          </p:cNvPr>
          <p:cNvSpPr txBox="1"/>
          <p:nvPr/>
        </p:nvSpPr>
        <p:spPr>
          <a:xfrm>
            <a:off x="2684212" y="3684525"/>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16" name="矩形 15">
            <a:extLst>
              <a:ext uri="{FF2B5EF4-FFF2-40B4-BE49-F238E27FC236}">
                <a16:creationId xmlns:a16="http://schemas.microsoft.com/office/drawing/2014/main" id="{4D3F9AA6-21CB-4FC2-A9C4-F3A29E0D3F51}"/>
              </a:ext>
            </a:extLst>
          </p:cNvPr>
          <p:cNvSpPr/>
          <p:nvPr/>
        </p:nvSpPr>
        <p:spPr>
          <a:xfrm>
            <a:off x="2142035" y="4043637"/>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17" name="椭圆 16">
            <a:extLst>
              <a:ext uri="{FF2B5EF4-FFF2-40B4-BE49-F238E27FC236}">
                <a16:creationId xmlns:a16="http://schemas.microsoft.com/office/drawing/2014/main" id="{0405734E-1A1F-490B-BA40-CC560802B629}"/>
              </a:ext>
            </a:extLst>
          </p:cNvPr>
          <p:cNvSpPr/>
          <p:nvPr/>
        </p:nvSpPr>
        <p:spPr>
          <a:xfrm>
            <a:off x="5230026" y="1264777"/>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B610D366-F860-4E4D-BFE0-6401C50E057A}"/>
              </a:ext>
            </a:extLst>
          </p:cNvPr>
          <p:cNvSpPr/>
          <p:nvPr/>
        </p:nvSpPr>
        <p:spPr>
          <a:xfrm>
            <a:off x="5230026" y="2324926"/>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56379DE5-17C1-414C-9E24-A1D4F69F973F}"/>
              </a:ext>
            </a:extLst>
          </p:cNvPr>
          <p:cNvSpPr/>
          <p:nvPr/>
        </p:nvSpPr>
        <p:spPr>
          <a:xfrm>
            <a:off x="5230026" y="3143686"/>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80FCDF67-2F55-4AE1-B797-E6CAF3142742}"/>
              </a:ext>
            </a:extLst>
          </p:cNvPr>
          <p:cNvSpPr/>
          <p:nvPr/>
        </p:nvSpPr>
        <p:spPr>
          <a:xfrm>
            <a:off x="5230026" y="4203835"/>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6B62CE63-8839-4646-9F1C-C5379304E9BD}"/>
              </a:ext>
            </a:extLst>
          </p:cNvPr>
          <p:cNvSpPr txBox="1"/>
          <p:nvPr/>
        </p:nvSpPr>
        <p:spPr>
          <a:xfrm>
            <a:off x="6080217" y="1228407"/>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2" name="矩形 21">
            <a:extLst>
              <a:ext uri="{FF2B5EF4-FFF2-40B4-BE49-F238E27FC236}">
                <a16:creationId xmlns:a16="http://schemas.microsoft.com/office/drawing/2014/main" id="{F0999DF7-E65A-404C-8DF5-6B2A492682EF}"/>
              </a:ext>
            </a:extLst>
          </p:cNvPr>
          <p:cNvSpPr/>
          <p:nvPr/>
        </p:nvSpPr>
        <p:spPr>
          <a:xfrm>
            <a:off x="5538040" y="1587519"/>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3" name="文本框 22">
            <a:extLst>
              <a:ext uri="{FF2B5EF4-FFF2-40B4-BE49-F238E27FC236}">
                <a16:creationId xmlns:a16="http://schemas.microsoft.com/office/drawing/2014/main" id="{A34F8BC4-E673-4D61-AA73-BE7581806DEA}"/>
              </a:ext>
            </a:extLst>
          </p:cNvPr>
          <p:cNvSpPr txBox="1"/>
          <p:nvPr/>
        </p:nvSpPr>
        <p:spPr>
          <a:xfrm>
            <a:off x="6105489" y="2202946"/>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4" name="矩形 23">
            <a:extLst>
              <a:ext uri="{FF2B5EF4-FFF2-40B4-BE49-F238E27FC236}">
                <a16:creationId xmlns:a16="http://schemas.microsoft.com/office/drawing/2014/main" id="{D7747C17-2FC7-4F1F-B123-639233B2598F}"/>
              </a:ext>
            </a:extLst>
          </p:cNvPr>
          <p:cNvSpPr/>
          <p:nvPr/>
        </p:nvSpPr>
        <p:spPr>
          <a:xfrm>
            <a:off x="5563312" y="2562058"/>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5" name="文本框 24">
            <a:extLst>
              <a:ext uri="{FF2B5EF4-FFF2-40B4-BE49-F238E27FC236}">
                <a16:creationId xmlns:a16="http://schemas.microsoft.com/office/drawing/2014/main" id="{E506D692-4433-425A-95B7-2C4B39B68689}"/>
              </a:ext>
            </a:extLst>
          </p:cNvPr>
          <p:cNvSpPr txBox="1"/>
          <p:nvPr/>
        </p:nvSpPr>
        <p:spPr>
          <a:xfrm>
            <a:off x="6114035" y="3091346"/>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6" name="矩形 25">
            <a:extLst>
              <a:ext uri="{FF2B5EF4-FFF2-40B4-BE49-F238E27FC236}">
                <a16:creationId xmlns:a16="http://schemas.microsoft.com/office/drawing/2014/main" id="{7AED540F-27F3-4D5F-818E-1E3F88C42626}"/>
              </a:ext>
            </a:extLst>
          </p:cNvPr>
          <p:cNvSpPr/>
          <p:nvPr/>
        </p:nvSpPr>
        <p:spPr>
          <a:xfrm>
            <a:off x="5571858" y="3450458"/>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7" name="文本框 26">
            <a:extLst>
              <a:ext uri="{FF2B5EF4-FFF2-40B4-BE49-F238E27FC236}">
                <a16:creationId xmlns:a16="http://schemas.microsoft.com/office/drawing/2014/main" id="{38560162-9EEA-4392-8C42-8C38BB83552B}"/>
              </a:ext>
            </a:extLst>
          </p:cNvPr>
          <p:cNvSpPr txBox="1"/>
          <p:nvPr/>
        </p:nvSpPr>
        <p:spPr>
          <a:xfrm>
            <a:off x="6151177" y="4065335"/>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8" name="矩形 27">
            <a:extLst>
              <a:ext uri="{FF2B5EF4-FFF2-40B4-BE49-F238E27FC236}">
                <a16:creationId xmlns:a16="http://schemas.microsoft.com/office/drawing/2014/main" id="{F5B7B324-6394-40B3-AAE8-D8425BBAA9E3}"/>
              </a:ext>
            </a:extLst>
          </p:cNvPr>
          <p:cNvSpPr/>
          <p:nvPr/>
        </p:nvSpPr>
        <p:spPr>
          <a:xfrm>
            <a:off x="5609000" y="4424447"/>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3587098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500"/>
                                        <p:tgtEl>
                                          <p:spTgt spid="15"/>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randombar(horizontal)">
                                      <p:cBhvr>
                                        <p:cTn id="43" dur="500"/>
                                        <p:tgtEl>
                                          <p:spTgt spid="23"/>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randombar(horizontal)">
                                      <p:cBhvr>
                                        <p:cTn id="47" dur="500"/>
                                        <p:tgtEl>
                                          <p:spTgt spid="24"/>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childTnLst>
                          </p:cTn>
                        </p:par>
                        <p:par>
                          <p:cTn id="52" fill="hold">
                            <p:stCondLst>
                              <p:cond delay="6000"/>
                            </p:stCondLst>
                            <p:childTnLst>
                              <p:par>
                                <p:cTn id="53" presetID="14" presetClass="entr" presetSubtype="1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randombar(horizontal)">
                                      <p:cBhvr>
                                        <p:cTn id="55" dur="500"/>
                                        <p:tgtEl>
                                          <p:spTgt spid="25"/>
                                        </p:tgtEl>
                                      </p:cBhvr>
                                    </p:animEffect>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randombar(horizontal)">
                                      <p:cBhvr>
                                        <p:cTn id="59" dur="500"/>
                                        <p:tgtEl>
                                          <p:spTgt spid="26"/>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randombar(horizontal)">
                                      <p:cBhvr>
                                        <p:cTn id="63" dur="500"/>
                                        <p:tgtEl>
                                          <p:spTgt spid="20"/>
                                        </p:tgtEl>
                                      </p:cBhvr>
                                    </p:animEffect>
                                  </p:childTnLst>
                                </p:cTn>
                              </p:par>
                            </p:childTnLst>
                          </p:cTn>
                        </p:par>
                        <p:par>
                          <p:cTn id="64" fill="hold">
                            <p:stCondLst>
                              <p:cond delay="7500"/>
                            </p:stCondLst>
                            <p:childTnLst>
                              <p:par>
                                <p:cTn id="65" presetID="14" presetClass="entr" presetSubtype="1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randombar(horizontal)">
                                      <p:cBhvr>
                                        <p:cTn id="67" dur="500"/>
                                        <p:tgtEl>
                                          <p:spTgt spid="27"/>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randombar(horizontal)">
                                      <p:cBhvr>
                                        <p:cTn id="7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C52D4412-5595-4DB1-A314-10C8B0B1DEE7}"/>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CEF5EDF3-CC19-4F9A-B449-19A7CB0D8D73}"/>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B0781C47-927F-4DFD-BCBA-162DA4E782A6}"/>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10" name="组合 9">
            <a:extLst>
              <a:ext uri="{FF2B5EF4-FFF2-40B4-BE49-F238E27FC236}">
                <a16:creationId xmlns:a16="http://schemas.microsoft.com/office/drawing/2014/main" id="{14C5F0C9-B0A3-4C78-9DCE-977869A26BAA}"/>
              </a:ext>
            </a:extLst>
          </p:cNvPr>
          <p:cNvGrpSpPr/>
          <p:nvPr/>
        </p:nvGrpSpPr>
        <p:grpSpPr>
          <a:xfrm>
            <a:off x="5610922" y="1527592"/>
            <a:ext cx="3281581" cy="2965390"/>
            <a:chOff x="128187" y="1486969"/>
            <a:chExt cx="3281581" cy="2965390"/>
          </a:xfrm>
          <a:blipFill>
            <a:blip r:embed="rId3"/>
            <a:stretch>
              <a:fillRect/>
            </a:stretch>
          </a:blipFill>
        </p:grpSpPr>
        <p:sp>
          <p:nvSpPr>
            <p:cNvPr id="5" name="矩形 4">
              <a:extLst>
                <a:ext uri="{FF2B5EF4-FFF2-40B4-BE49-F238E27FC236}">
                  <a16:creationId xmlns:a16="http://schemas.microsoft.com/office/drawing/2014/main" id="{7C4D6B55-AC59-4BB0-96F8-CB13584C16E1}"/>
                </a:ext>
              </a:extLst>
            </p:cNvPr>
            <p:cNvSpPr/>
            <p:nvPr/>
          </p:nvSpPr>
          <p:spPr>
            <a:xfrm>
              <a:off x="128187" y="1486969"/>
              <a:ext cx="538385" cy="29653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829CDF90-9B96-4AA6-9CBC-17079BFE5246}"/>
                </a:ext>
              </a:extLst>
            </p:cNvPr>
            <p:cNvSpPr/>
            <p:nvPr/>
          </p:nvSpPr>
          <p:spPr>
            <a:xfrm>
              <a:off x="820396" y="1486969"/>
              <a:ext cx="538385" cy="29653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3CE81363-4955-4C5D-A474-C9426F98BF62}"/>
                </a:ext>
              </a:extLst>
            </p:cNvPr>
            <p:cNvSpPr/>
            <p:nvPr/>
          </p:nvSpPr>
          <p:spPr>
            <a:xfrm>
              <a:off x="1512605" y="1486969"/>
              <a:ext cx="538385" cy="29653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6FEDADB0-BB63-4B6F-B920-34F7B4CF547A}"/>
                </a:ext>
              </a:extLst>
            </p:cNvPr>
            <p:cNvSpPr/>
            <p:nvPr/>
          </p:nvSpPr>
          <p:spPr>
            <a:xfrm>
              <a:off x="2191994" y="1486969"/>
              <a:ext cx="538385" cy="29653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3A0E46DF-F12C-4B3D-8C9A-487906AE6273}"/>
                </a:ext>
              </a:extLst>
            </p:cNvPr>
            <p:cNvSpPr/>
            <p:nvPr/>
          </p:nvSpPr>
          <p:spPr>
            <a:xfrm>
              <a:off x="2871383" y="1486969"/>
              <a:ext cx="538385" cy="29653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a:extLst>
              <a:ext uri="{FF2B5EF4-FFF2-40B4-BE49-F238E27FC236}">
                <a16:creationId xmlns:a16="http://schemas.microsoft.com/office/drawing/2014/main" id="{2E3745D1-1616-49EB-B87D-0F353AA00FE6}"/>
              </a:ext>
            </a:extLst>
          </p:cNvPr>
          <p:cNvSpPr/>
          <p:nvPr/>
        </p:nvSpPr>
        <p:spPr>
          <a:xfrm>
            <a:off x="3861954" y="1185760"/>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a:extLst>
              <a:ext uri="{FF2B5EF4-FFF2-40B4-BE49-F238E27FC236}">
                <a16:creationId xmlns:a16="http://schemas.microsoft.com/office/drawing/2014/main" id="{A795D5A3-53B0-4082-BB43-7A0290E3FDDF}"/>
              </a:ext>
            </a:extLst>
          </p:cNvPr>
          <p:cNvSpPr txBox="1"/>
          <p:nvPr/>
        </p:nvSpPr>
        <p:spPr>
          <a:xfrm>
            <a:off x="2566773" y="1012561"/>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3" name="矩形 12">
            <a:extLst>
              <a:ext uri="{FF2B5EF4-FFF2-40B4-BE49-F238E27FC236}">
                <a16:creationId xmlns:a16="http://schemas.microsoft.com/office/drawing/2014/main" id="{892BC79C-74F8-491B-8632-FB327BA7BA34}"/>
              </a:ext>
            </a:extLst>
          </p:cNvPr>
          <p:cNvSpPr/>
          <p:nvPr/>
        </p:nvSpPr>
        <p:spPr>
          <a:xfrm>
            <a:off x="2024596" y="137167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4" name="椭圆 13">
            <a:extLst>
              <a:ext uri="{FF2B5EF4-FFF2-40B4-BE49-F238E27FC236}">
                <a16:creationId xmlns:a16="http://schemas.microsoft.com/office/drawing/2014/main" id="{8916FD2E-8178-49E6-AE94-D0D2F9DAB86B}"/>
              </a:ext>
            </a:extLst>
          </p:cNvPr>
          <p:cNvSpPr/>
          <p:nvPr/>
        </p:nvSpPr>
        <p:spPr>
          <a:xfrm>
            <a:off x="3861954" y="2182561"/>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a:extLst>
              <a:ext uri="{FF2B5EF4-FFF2-40B4-BE49-F238E27FC236}">
                <a16:creationId xmlns:a16="http://schemas.microsoft.com/office/drawing/2014/main" id="{A3CA142F-1058-4DBC-BD5A-DA834E4AD775}"/>
              </a:ext>
            </a:extLst>
          </p:cNvPr>
          <p:cNvSpPr txBox="1"/>
          <p:nvPr/>
        </p:nvSpPr>
        <p:spPr>
          <a:xfrm>
            <a:off x="2566773" y="2009362"/>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6" name="矩形 15">
            <a:extLst>
              <a:ext uri="{FF2B5EF4-FFF2-40B4-BE49-F238E27FC236}">
                <a16:creationId xmlns:a16="http://schemas.microsoft.com/office/drawing/2014/main" id="{B4C9B5DD-343C-4522-8052-1265D4CFFCB7}"/>
              </a:ext>
            </a:extLst>
          </p:cNvPr>
          <p:cNvSpPr/>
          <p:nvPr/>
        </p:nvSpPr>
        <p:spPr>
          <a:xfrm>
            <a:off x="2024596" y="2368474"/>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7" name="椭圆 16">
            <a:extLst>
              <a:ext uri="{FF2B5EF4-FFF2-40B4-BE49-F238E27FC236}">
                <a16:creationId xmlns:a16="http://schemas.microsoft.com/office/drawing/2014/main" id="{B0D70760-0E22-42B8-917F-B0EB8A6C5092}"/>
              </a:ext>
            </a:extLst>
          </p:cNvPr>
          <p:cNvSpPr/>
          <p:nvPr/>
        </p:nvSpPr>
        <p:spPr>
          <a:xfrm>
            <a:off x="3882409" y="3071838"/>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文本框 17">
            <a:extLst>
              <a:ext uri="{FF2B5EF4-FFF2-40B4-BE49-F238E27FC236}">
                <a16:creationId xmlns:a16="http://schemas.microsoft.com/office/drawing/2014/main" id="{F1E5BD05-03DA-40B5-85D0-259E8E93A749}"/>
              </a:ext>
            </a:extLst>
          </p:cNvPr>
          <p:cNvSpPr txBox="1"/>
          <p:nvPr/>
        </p:nvSpPr>
        <p:spPr>
          <a:xfrm>
            <a:off x="2587228" y="2898639"/>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9" name="矩形 18">
            <a:extLst>
              <a:ext uri="{FF2B5EF4-FFF2-40B4-BE49-F238E27FC236}">
                <a16:creationId xmlns:a16="http://schemas.microsoft.com/office/drawing/2014/main" id="{6F1BA959-3C66-404D-B6D4-513800052707}"/>
              </a:ext>
            </a:extLst>
          </p:cNvPr>
          <p:cNvSpPr/>
          <p:nvPr/>
        </p:nvSpPr>
        <p:spPr>
          <a:xfrm>
            <a:off x="2045051" y="3257751"/>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0" name="椭圆 19">
            <a:extLst>
              <a:ext uri="{FF2B5EF4-FFF2-40B4-BE49-F238E27FC236}">
                <a16:creationId xmlns:a16="http://schemas.microsoft.com/office/drawing/2014/main" id="{58E7F19F-EF19-40A9-84C1-2D4750FB000F}"/>
              </a:ext>
            </a:extLst>
          </p:cNvPr>
          <p:cNvSpPr/>
          <p:nvPr/>
        </p:nvSpPr>
        <p:spPr>
          <a:xfrm>
            <a:off x="3882409" y="4068639"/>
            <a:ext cx="341832" cy="34183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文本框 20">
            <a:extLst>
              <a:ext uri="{FF2B5EF4-FFF2-40B4-BE49-F238E27FC236}">
                <a16:creationId xmlns:a16="http://schemas.microsoft.com/office/drawing/2014/main" id="{4F1124FB-C26E-44C3-9043-34763E93CC8C}"/>
              </a:ext>
            </a:extLst>
          </p:cNvPr>
          <p:cNvSpPr txBox="1"/>
          <p:nvPr/>
        </p:nvSpPr>
        <p:spPr>
          <a:xfrm>
            <a:off x="2587228" y="3895440"/>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2" name="矩形 21">
            <a:extLst>
              <a:ext uri="{FF2B5EF4-FFF2-40B4-BE49-F238E27FC236}">
                <a16:creationId xmlns:a16="http://schemas.microsoft.com/office/drawing/2014/main" id="{B1603D3A-BC85-44C8-B5B5-C4384C06D5B7}"/>
              </a:ext>
            </a:extLst>
          </p:cNvPr>
          <p:cNvSpPr/>
          <p:nvPr/>
        </p:nvSpPr>
        <p:spPr>
          <a:xfrm>
            <a:off x="2045051" y="4254552"/>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39384590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500"/>
                                        <p:tgtEl>
                                          <p:spTgt spid="19"/>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P spid="16" grpId="0"/>
      <p:bldP spid="17" grpId="0" animBg="1"/>
      <p:bldP spid="18" grpId="0"/>
      <p:bldP spid="19" grpId="0"/>
      <p:bldP spid="20" grpId="0" animBg="1"/>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10BAC46-12D5-4D09-A9C5-888F04D4F7FC}"/>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C7802AB8-890E-42D5-BCB3-7E8E273DCA8C}"/>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BF1AB1BE-8199-4E4D-9D8E-3E94851E763B}"/>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27" name="组合 26">
            <a:extLst>
              <a:ext uri="{FF2B5EF4-FFF2-40B4-BE49-F238E27FC236}">
                <a16:creationId xmlns:a16="http://schemas.microsoft.com/office/drawing/2014/main" id="{102C8062-6A65-4431-B56B-17289CC395F9}"/>
              </a:ext>
            </a:extLst>
          </p:cNvPr>
          <p:cNvGrpSpPr/>
          <p:nvPr/>
        </p:nvGrpSpPr>
        <p:grpSpPr>
          <a:xfrm>
            <a:off x="252449" y="1355719"/>
            <a:ext cx="8253560" cy="3005424"/>
            <a:chOff x="1173843" y="1364396"/>
            <a:chExt cx="10194716" cy="3712270"/>
          </a:xfrm>
        </p:grpSpPr>
        <p:grpSp>
          <p:nvGrpSpPr>
            <p:cNvPr id="5" name="组 24">
              <a:extLst>
                <a:ext uri="{FF2B5EF4-FFF2-40B4-BE49-F238E27FC236}">
                  <a16:creationId xmlns:a16="http://schemas.microsoft.com/office/drawing/2014/main" id="{71A4F858-A83E-4F2F-A801-54AECE4C9E5F}"/>
                </a:ext>
              </a:extLst>
            </p:cNvPr>
            <p:cNvGrpSpPr/>
            <p:nvPr/>
          </p:nvGrpSpPr>
          <p:grpSpPr>
            <a:xfrm>
              <a:off x="3859876" y="1364396"/>
              <a:ext cx="2136617" cy="3629775"/>
              <a:chOff x="2797237" y="952670"/>
              <a:chExt cx="1644650" cy="2794000"/>
            </a:xfrm>
          </p:grpSpPr>
          <p:sp>
            <p:nvSpPr>
              <p:cNvPr id="6" name="矩形 5">
                <a:extLst>
                  <a:ext uri="{FF2B5EF4-FFF2-40B4-BE49-F238E27FC236}">
                    <a16:creationId xmlns:a16="http://schemas.microsoft.com/office/drawing/2014/main" id="{2047CB71-A909-4446-8EF1-6385F21D506B}"/>
                  </a:ext>
                </a:extLst>
              </p:cNvPr>
              <p:cNvSpPr/>
              <p:nvPr/>
            </p:nvSpPr>
            <p:spPr>
              <a:xfrm>
                <a:off x="2797237" y="952670"/>
                <a:ext cx="1644650" cy="2794000"/>
              </a:xfrm>
              <a:prstGeom prst="rect">
                <a:avLst/>
              </a:prstGeom>
              <a:noFill/>
              <a:ln>
                <a:solidFill>
                  <a:schemeClr val="tx1"/>
                </a:solidFill>
              </a:ln>
              <a:effectLst>
                <a:outerShdw blurRad="63500" sx="102000" sy="102000" algn="ctr" rotWithShape="0">
                  <a:schemeClr val="tx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7" name="组合 13">
                <a:extLst>
                  <a:ext uri="{FF2B5EF4-FFF2-40B4-BE49-F238E27FC236}">
                    <a16:creationId xmlns:a16="http://schemas.microsoft.com/office/drawing/2014/main" id="{A1307EDE-05E7-4C9C-8C83-4B51C3667EE6}"/>
                  </a:ext>
                </a:extLst>
              </p:cNvPr>
              <p:cNvGrpSpPr/>
              <p:nvPr/>
            </p:nvGrpSpPr>
            <p:grpSpPr>
              <a:xfrm>
                <a:off x="2797237" y="952670"/>
                <a:ext cx="1644650" cy="1511300"/>
                <a:chOff x="1219200" y="1651000"/>
                <a:chExt cx="1644650" cy="1511300"/>
              </a:xfrm>
              <a:blipFill dpi="0" rotWithShape="1">
                <a:blip r:embed="rId3"/>
                <a:srcRect/>
                <a:stretch>
                  <a:fillRect l="-65000" t="-34000" r="-10000" b="-3000"/>
                </a:stretch>
              </a:blipFill>
            </p:grpSpPr>
            <p:sp>
              <p:nvSpPr>
                <p:cNvPr id="8" name="矩形 7">
                  <a:extLst>
                    <a:ext uri="{FF2B5EF4-FFF2-40B4-BE49-F238E27FC236}">
                      <a16:creationId xmlns:a16="http://schemas.microsoft.com/office/drawing/2014/main" id="{5C9EC174-5515-40B4-95A3-FA4995355D45}"/>
                    </a:ext>
                  </a:extLst>
                </p:cNvPr>
                <p:cNvSpPr/>
                <p:nvPr/>
              </p:nvSpPr>
              <p:spPr>
                <a:xfrm>
                  <a:off x="1219200" y="1651000"/>
                  <a:ext cx="1644650" cy="1028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直角三角形 8">
                  <a:extLst>
                    <a:ext uri="{FF2B5EF4-FFF2-40B4-BE49-F238E27FC236}">
                      <a16:creationId xmlns:a16="http://schemas.microsoft.com/office/drawing/2014/main" id="{62B6AF27-3834-4A79-AB8D-7C9FC0463397}"/>
                    </a:ext>
                  </a:extLst>
                </p:cNvPr>
                <p:cNvSpPr/>
                <p:nvPr/>
              </p:nvSpPr>
              <p:spPr>
                <a:xfrm flipH="1" flipV="1">
                  <a:off x="1219200" y="2679700"/>
                  <a:ext cx="1644650" cy="4826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10" name="组 25">
              <a:extLst>
                <a:ext uri="{FF2B5EF4-FFF2-40B4-BE49-F238E27FC236}">
                  <a16:creationId xmlns:a16="http://schemas.microsoft.com/office/drawing/2014/main" id="{9AEF8CAA-E947-4AF8-A3C1-6DA36C96C527}"/>
                </a:ext>
              </a:extLst>
            </p:cNvPr>
            <p:cNvGrpSpPr/>
            <p:nvPr/>
          </p:nvGrpSpPr>
          <p:grpSpPr>
            <a:xfrm>
              <a:off x="6545909" y="1364396"/>
              <a:ext cx="2136617" cy="3629775"/>
              <a:chOff x="5156264" y="952670"/>
              <a:chExt cx="1644650" cy="2794000"/>
            </a:xfrm>
          </p:grpSpPr>
          <p:sp>
            <p:nvSpPr>
              <p:cNvPr id="11" name="矩形 10">
                <a:extLst>
                  <a:ext uri="{FF2B5EF4-FFF2-40B4-BE49-F238E27FC236}">
                    <a16:creationId xmlns:a16="http://schemas.microsoft.com/office/drawing/2014/main" id="{B469FCF6-DD00-45A9-8F3C-0E6D68E11BCB}"/>
                  </a:ext>
                </a:extLst>
              </p:cNvPr>
              <p:cNvSpPr/>
              <p:nvPr/>
            </p:nvSpPr>
            <p:spPr>
              <a:xfrm>
                <a:off x="5156264" y="952670"/>
                <a:ext cx="1644650" cy="2794000"/>
              </a:xfrm>
              <a:prstGeom prst="rect">
                <a:avLst/>
              </a:prstGeom>
              <a:solidFill>
                <a:schemeClr val="tx1"/>
              </a:solidFill>
              <a:ln>
                <a:noFill/>
              </a:ln>
              <a:effectLst>
                <a:outerShdw blurRad="63500" sx="102000" sy="102000" algn="ctr" rotWithShape="0">
                  <a:schemeClr val="tx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2" name="组合 67">
                <a:extLst>
                  <a:ext uri="{FF2B5EF4-FFF2-40B4-BE49-F238E27FC236}">
                    <a16:creationId xmlns:a16="http://schemas.microsoft.com/office/drawing/2014/main" id="{ED563F0B-B08F-4673-AE36-5D7407761625}"/>
                  </a:ext>
                </a:extLst>
              </p:cNvPr>
              <p:cNvGrpSpPr/>
              <p:nvPr/>
            </p:nvGrpSpPr>
            <p:grpSpPr>
              <a:xfrm>
                <a:off x="5156264" y="952670"/>
                <a:ext cx="1644650" cy="1511300"/>
                <a:chOff x="1219200" y="1651000"/>
                <a:chExt cx="1644650" cy="1511300"/>
              </a:xfrm>
              <a:blipFill dpi="0" rotWithShape="1">
                <a:blip r:embed="rId4"/>
                <a:srcRect/>
                <a:stretch>
                  <a:fillRect t="-48000" r="-108000" b="-8000"/>
                </a:stretch>
              </a:blipFill>
            </p:grpSpPr>
            <p:sp>
              <p:nvSpPr>
                <p:cNvPr id="13" name="矩形 12">
                  <a:extLst>
                    <a:ext uri="{FF2B5EF4-FFF2-40B4-BE49-F238E27FC236}">
                      <a16:creationId xmlns:a16="http://schemas.microsoft.com/office/drawing/2014/main" id="{DBB442FA-B5AC-4EB8-AE37-378E235D5F76}"/>
                    </a:ext>
                  </a:extLst>
                </p:cNvPr>
                <p:cNvSpPr/>
                <p:nvPr/>
              </p:nvSpPr>
              <p:spPr>
                <a:xfrm>
                  <a:off x="1219200" y="1651000"/>
                  <a:ext cx="1644650" cy="1028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直角三角形 13">
                  <a:extLst>
                    <a:ext uri="{FF2B5EF4-FFF2-40B4-BE49-F238E27FC236}">
                      <a16:creationId xmlns:a16="http://schemas.microsoft.com/office/drawing/2014/main" id="{6ED4E396-C22F-47B6-85C4-6EF2EB436068}"/>
                    </a:ext>
                  </a:extLst>
                </p:cNvPr>
                <p:cNvSpPr/>
                <p:nvPr/>
              </p:nvSpPr>
              <p:spPr>
                <a:xfrm flipH="1" flipV="1">
                  <a:off x="1219200" y="2679700"/>
                  <a:ext cx="1644650" cy="4826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15" name="组合 14">
              <a:extLst>
                <a:ext uri="{FF2B5EF4-FFF2-40B4-BE49-F238E27FC236}">
                  <a16:creationId xmlns:a16="http://schemas.microsoft.com/office/drawing/2014/main" id="{37EFD290-8F31-4CDE-9B9E-FCA14A180800}"/>
                </a:ext>
              </a:extLst>
            </p:cNvPr>
            <p:cNvGrpSpPr/>
            <p:nvPr/>
          </p:nvGrpSpPr>
          <p:grpSpPr>
            <a:xfrm>
              <a:off x="9231942" y="1364396"/>
              <a:ext cx="2136617" cy="3712270"/>
              <a:chOff x="11192" y="1458"/>
              <a:chExt cx="2590" cy="4500"/>
            </a:xfrm>
          </p:grpSpPr>
          <p:sp>
            <p:nvSpPr>
              <p:cNvPr id="16" name="矩形 15">
                <a:extLst>
                  <a:ext uri="{FF2B5EF4-FFF2-40B4-BE49-F238E27FC236}">
                    <a16:creationId xmlns:a16="http://schemas.microsoft.com/office/drawing/2014/main" id="{8E437585-52CB-46B3-8F44-A67CC39E7FF4}"/>
                  </a:ext>
                </a:extLst>
              </p:cNvPr>
              <p:cNvSpPr/>
              <p:nvPr/>
            </p:nvSpPr>
            <p:spPr>
              <a:xfrm>
                <a:off x="11192" y="1558"/>
                <a:ext cx="2590" cy="4400"/>
              </a:xfrm>
              <a:prstGeom prst="rect">
                <a:avLst/>
              </a:prstGeom>
              <a:noFill/>
              <a:ln>
                <a:solidFill>
                  <a:schemeClr val="tx1"/>
                </a:solidFill>
              </a:ln>
              <a:effectLst>
                <a:outerShdw blurRad="63500" sx="102000" sy="102000" algn="ctr" rotWithShape="0">
                  <a:schemeClr val="tx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7" name="组合 73">
                <a:extLst>
                  <a:ext uri="{FF2B5EF4-FFF2-40B4-BE49-F238E27FC236}">
                    <a16:creationId xmlns:a16="http://schemas.microsoft.com/office/drawing/2014/main" id="{55863CA0-072A-427B-A381-01F16669CC83}"/>
                  </a:ext>
                </a:extLst>
              </p:cNvPr>
              <p:cNvGrpSpPr/>
              <p:nvPr/>
            </p:nvGrpSpPr>
            <p:grpSpPr>
              <a:xfrm>
                <a:off x="11192" y="1458"/>
                <a:ext cx="2590" cy="2380"/>
                <a:chOff x="1219200" y="1651000"/>
                <a:chExt cx="1644650" cy="1511302"/>
              </a:xfrm>
              <a:blipFill dpi="0" rotWithShape="1">
                <a:blip r:embed="rId5"/>
                <a:srcRect/>
                <a:stretch>
                  <a:fillRect l="-3000" t="-47000" r="-38000" b="-7000"/>
                </a:stretch>
              </a:blipFill>
            </p:grpSpPr>
            <p:sp>
              <p:nvSpPr>
                <p:cNvPr id="18" name="矩形 17">
                  <a:extLst>
                    <a:ext uri="{FF2B5EF4-FFF2-40B4-BE49-F238E27FC236}">
                      <a16:creationId xmlns:a16="http://schemas.microsoft.com/office/drawing/2014/main" id="{919009E5-1550-436D-9F5C-45AB77F9A541}"/>
                    </a:ext>
                  </a:extLst>
                </p:cNvPr>
                <p:cNvSpPr/>
                <p:nvPr/>
              </p:nvSpPr>
              <p:spPr>
                <a:xfrm>
                  <a:off x="1219200" y="1651000"/>
                  <a:ext cx="1644650" cy="1028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直角三角形 18">
                  <a:extLst>
                    <a:ext uri="{FF2B5EF4-FFF2-40B4-BE49-F238E27FC236}">
                      <a16:creationId xmlns:a16="http://schemas.microsoft.com/office/drawing/2014/main" id="{8A3A8875-0D83-4F7C-9051-EF0CFDE53AA2}"/>
                    </a:ext>
                  </a:extLst>
                </p:cNvPr>
                <p:cNvSpPr/>
                <p:nvPr/>
              </p:nvSpPr>
              <p:spPr>
                <a:xfrm flipH="1" flipV="1">
                  <a:off x="1219200" y="2679700"/>
                  <a:ext cx="1644650" cy="4826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20" name="组 24">
              <a:extLst>
                <a:ext uri="{FF2B5EF4-FFF2-40B4-BE49-F238E27FC236}">
                  <a16:creationId xmlns:a16="http://schemas.microsoft.com/office/drawing/2014/main" id="{102F0710-6EA7-467E-8733-3450364F73B6}"/>
                </a:ext>
              </a:extLst>
            </p:cNvPr>
            <p:cNvGrpSpPr/>
            <p:nvPr/>
          </p:nvGrpSpPr>
          <p:grpSpPr>
            <a:xfrm>
              <a:off x="1173843" y="1364397"/>
              <a:ext cx="2136618" cy="3629775"/>
              <a:chOff x="2797237" y="952670"/>
              <a:chExt cx="1644650" cy="2794000"/>
            </a:xfrm>
          </p:grpSpPr>
          <p:sp>
            <p:nvSpPr>
              <p:cNvPr id="21" name="矩形 20">
                <a:extLst>
                  <a:ext uri="{FF2B5EF4-FFF2-40B4-BE49-F238E27FC236}">
                    <a16:creationId xmlns:a16="http://schemas.microsoft.com/office/drawing/2014/main" id="{548ADF33-AC7F-49CD-8B67-81A556E0561D}"/>
                  </a:ext>
                </a:extLst>
              </p:cNvPr>
              <p:cNvSpPr/>
              <p:nvPr/>
            </p:nvSpPr>
            <p:spPr>
              <a:xfrm>
                <a:off x="2797237" y="952670"/>
                <a:ext cx="1644650" cy="2794000"/>
              </a:xfrm>
              <a:prstGeom prst="rect">
                <a:avLst/>
              </a:prstGeom>
              <a:solidFill>
                <a:schemeClr val="tx1"/>
              </a:solidFill>
              <a:ln>
                <a:noFill/>
              </a:ln>
              <a:effectLst>
                <a:outerShdw blurRad="63500" sx="102000" sy="102000" algn="ctr" rotWithShape="0">
                  <a:schemeClr val="tx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任意多边形 39">
                <a:extLst>
                  <a:ext uri="{FF2B5EF4-FFF2-40B4-BE49-F238E27FC236}">
                    <a16:creationId xmlns:a16="http://schemas.microsoft.com/office/drawing/2014/main" id="{E43F321E-EA2F-4EA1-98CE-3927AD9E2FCA}"/>
                  </a:ext>
                </a:extLst>
              </p:cNvPr>
              <p:cNvSpPr/>
              <p:nvPr/>
            </p:nvSpPr>
            <p:spPr>
              <a:xfrm>
                <a:off x="2797237" y="952670"/>
                <a:ext cx="1644650" cy="1531620"/>
              </a:xfrm>
              <a:custGeom>
                <a:avLst/>
                <a:gdLst>
                  <a:gd name="connsiteX0" fmla="*/ 0 w 2590"/>
                  <a:gd name="connsiteY0" fmla="*/ 0 h 2412"/>
                  <a:gd name="connsiteX1" fmla="*/ 2590 w 2590"/>
                  <a:gd name="connsiteY1" fmla="*/ 0 h 2412"/>
                  <a:gd name="connsiteX2" fmla="*/ 2549 w 2590"/>
                  <a:gd name="connsiteY2" fmla="*/ 2412 h 2412"/>
                  <a:gd name="connsiteX3" fmla="*/ 0 w 2590"/>
                  <a:gd name="connsiteY3" fmla="*/ 1620 h 2412"/>
                  <a:gd name="connsiteX4" fmla="*/ 0 w 2590"/>
                  <a:gd name="connsiteY4" fmla="*/ 0 h 2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 h="2412">
                    <a:moveTo>
                      <a:pt x="0" y="0"/>
                    </a:moveTo>
                    <a:lnTo>
                      <a:pt x="2590" y="0"/>
                    </a:lnTo>
                    <a:cubicBezTo>
                      <a:pt x="2576" y="804"/>
                      <a:pt x="2617" y="1480"/>
                      <a:pt x="2549" y="2412"/>
                    </a:cubicBezTo>
                    <a:lnTo>
                      <a:pt x="0" y="1620"/>
                    </a:lnTo>
                    <a:lnTo>
                      <a:pt x="0" y="0"/>
                    </a:lnTo>
                    <a:close/>
                  </a:path>
                </a:pathLst>
              </a:custGeom>
              <a:blipFill rotWithShape="1">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latin typeface="微软雅黑" panose="020B0503020204020204" pitchFamily="34" charset="-122"/>
                  <a:ea typeface="微软雅黑" panose="020B0503020204020204" pitchFamily="34" charset="-122"/>
                  <a:cs typeface="微软雅黑" panose="020B0503020204020204" pitchFamily="34" charset="-122"/>
                </a:endParaRPr>
              </a:p>
            </p:txBody>
          </p:sp>
        </p:grpSp>
      </p:grpSp>
      <p:sp>
        <p:nvSpPr>
          <p:cNvPr id="28" name="文本框 27">
            <a:extLst>
              <a:ext uri="{FF2B5EF4-FFF2-40B4-BE49-F238E27FC236}">
                <a16:creationId xmlns:a16="http://schemas.microsoft.com/office/drawing/2014/main" id="{A4B46B31-0057-40A6-97AA-111C0C751305}"/>
              </a:ext>
            </a:extLst>
          </p:cNvPr>
          <p:cNvSpPr txBox="1"/>
          <p:nvPr/>
        </p:nvSpPr>
        <p:spPr>
          <a:xfrm>
            <a:off x="723420" y="2945254"/>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29" name="矩形 28">
            <a:extLst>
              <a:ext uri="{FF2B5EF4-FFF2-40B4-BE49-F238E27FC236}">
                <a16:creationId xmlns:a16="http://schemas.microsoft.com/office/drawing/2014/main" id="{31CE929E-8014-44CE-A49E-850F13C2C757}"/>
              </a:ext>
            </a:extLst>
          </p:cNvPr>
          <p:cNvSpPr/>
          <p:nvPr/>
        </p:nvSpPr>
        <p:spPr>
          <a:xfrm>
            <a:off x="341678" y="3299632"/>
            <a:ext cx="1729789"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30" name="文本框 29">
            <a:extLst>
              <a:ext uri="{FF2B5EF4-FFF2-40B4-BE49-F238E27FC236}">
                <a16:creationId xmlns:a16="http://schemas.microsoft.com/office/drawing/2014/main" id="{6EE39240-70E1-4B53-86DC-60EA3BBC9C31}"/>
              </a:ext>
            </a:extLst>
          </p:cNvPr>
          <p:cNvSpPr txBox="1"/>
          <p:nvPr/>
        </p:nvSpPr>
        <p:spPr>
          <a:xfrm>
            <a:off x="4983372" y="2945254"/>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31" name="矩形 30">
            <a:extLst>
              <a:ext uri="{FF2B5EF4-FFF2-40B4-BE49-F238E27FC236}">
                <a16:creationId xmlns:a16="http://schemas.microsoft.com/office/drawing/2014/main" id="{76FECE9E-D4CD-4E74-9DC2-67D0CBAFF994}"/>
              </a:ext>
            </a:extLst>
          </p:cNvPr>
          <p:cNvSpPr/>
          <p:nvPr/>
        </p:nvSpPr>
        <p:spPr>
          <a:xfrm>
            <a:off x="4601630" y="3299632"/>
            <a:ext cx="1729789"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32" name="文本框 31">
            <a:extLst>
              <a:ext uri="{FF2B5EF4-FFF2-40B4-BE49-F238E27FC236}">
                <a16:creationId xmlns:a16="http://schemas.microsoft.com/office/drawing/2014/main" id="{A7C60D0F-52C1-47F1-BA26-5BD07559E492}"/>
              </a:ext>
            </a:extLst>
          </p:cNvPr>
          <p:cNvSpPr txBox="1"/>
          <p:nvPr/>
        </p:nvSpPr>
        <p:spPr>
          <a:xfrm>
            <a:off x="2808780" y="2954755"/>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33" name="矩形 32">
            <a:extLst>
              <a:ext uri="{FF2B5EF4-FFF2-40B4-BE49-F238E27FC236}">
                <a16:creationId xmlns:a16="http://schemas.microsoft.com/office/drawing/2014/main" id="{0ED77E60-AA90-4741-881F-D4B732671368}"/>
              </a:ext>
            </a:extLst>
          </p:cNvPr>
          <p:cNvSpPr/>
          <p:nvPr/>
        </p:nvSpPr>
        <p:spPr>
          <a:xfrm>
            <a:off x="2427038" y="3309133"/>
            <a:ext cx="1729789"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34" name="文本框 33">
            <a:extLst>
              <a:ext uri="{FF2B5EF4-FFF2-40B4-BE49-F238E27FC236}">
                <a16:creationId xmlns:a16="http://schemas.microsoft.com/office/drawing/2014/main" id="{BB46E849-CE88-40A8-B798-950640229FE2}"/>
              </a:ext>
            </a:extLst>
          </p:cNvPr>
          <p:cNvSpPr txBox="1"/>
          <p:nvPr/>
        </p:nvSpPr>
        <p:spPr>
          <a:xfrm>
            <a:off x="7221023" y="2944321"/>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35" name="矩形 34">
            <a:extLst>
              <a:ext uri="{FF2B5EF4-FFF2-40B4-BE49-F238E27FC236}">
                <a16:creationId xmlns:a16="http://schemas.microsoft.com/office/drawing/2014/main" id="{A826B674-84BC-415D-B783-BE4E4A5E7115}"/>
              </a:ext>
            </a:extLst>
          </p:cNvPr>
          <p:cNvSpPr/>
          <p:nvPr/>
        </p:nvSpPr>
        <p:spPr>
          <a:xfrm>
            <a:off x="6839281" y="3298699"/>
            <a:ext cx="1729789"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2686119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checkerboard(across)">
                                      <p:cBhvr>
                                        <p:cTn id="11" dur="500"/>
                                        <p:tgtEl>
                                          <p:spTgt spid="28"/>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checkerboard(across)">
                                      <p:cBhvr>
                                        <p:cTn id="15" dur="500"/>
                                        <p:tgtEl>
                                          <p:spTgt spid="29"/>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heckerboard(across)">
                                      <p:cBhvr>
                                        <p:cTn id="19" dur="500"/>
                                        <p:tgtEl>
                                          <p:spTgt spid="32"/>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checkerboard(across)">
                                      <p:cBhvr>
                                        <p:cTn id="23" dur="500"/>
                                        <p:tgtEl>
                                          <p:spTgt spid="33"/>
                                        </p:tgtEl>
                                      </p:cBhvr>
                                    </p:animEffect>
                                  </p:childTnLst>
                                </p:cTn>
                              </p:par>
                            </p:childTnLst>
                          </p:cTn>
                        </p:par>
                        <p:par>
                          <p:cTn id="24" fill="hold">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checkerboard(across)">
                                      <p:cBhvr>
                                        <p:cTn id="27" dur="500"/>
                                        <p:tgtEl>
                                          <p:spTgt spid="30"/>
                                        </p:tgtEl>
                                      </p:cBhvr>
                                    </p:animEffect>
                                  </p:childTnLst>
                                </p:cTn>
                              </p:par>
                            </p:childTnLst>
                          </p:cTn>
                        </p:par>
                        <p:par>
                          <p:cTn id="28" fill="hold">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checkerboard(across)">
                                      <p:cBhvr>
                                        <p:cTn id="31" dur="500"/>
                                        <p:tgtEl>
                                          <p:spTgt spid="31"/>
                                        </p:tgtEl>
                                      </p:cBhvr>
                                    </p:animEffect>
                                  </p:childTnLst>
                                </p:cTn>
                              </p:par>
                            </p:childTnLst>
                          </p:cTn>
                        </p:par>
                        <p:par>
                          <p:cTn id="32" fill="hold">
                            <p:stCondLst>
                              <p:cond delay="3500"/>
                            </p:stCondLst>
                            <p:childTnLst>
                              <p:par>
                                <p:cTn id="33" presetID="5" presetClass="entr" presetSubtype="1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checkerboard(across)">
                                      <p:cBhvr>
                                        <p:cTn id="35" dur="500"/>
                                        <p:tgtEl>
                                          <p:spTgt spid="34"/>
                                        </p:tgtEl>
                                      </p:cBhvr>
                                    </p:animEffect>
                                  </p:childTnLst>
                                </p:cTn>
                              </p:par>
                            </p:childTnLst>
                          </p:cTn>
                        </p:par>
                        <p:par>
                          <p:cTn id="36" fill="hold">
                            <p:stCondLst>
                              <p:cond delay="4000"/>
                            </p:stCondLst>
                            <p:childTnLst>
                              <p:par>
                                <p:cTn id="37" presetID="5"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checkerboard(across)">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CA96F2A-E92A-4530-B9DC-D893554B4529}"/>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B9707AF9-5FBD-44CC-BC85-2C8604597FCA}"/>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BB23B33F-EA35-4178-A4CA-CF01FC633611}"/>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5" name="组合 4">
            <a:extLst>
              <a:ext uri="{FF2B5EF4-FFF2-40B4-BE49-F238E27FC236}">
                <a16:creationId xmlns:a16="http://schemas.microsoft.com/office/drawing/2014/main" id="{0FA4F01A-5442-428B-BD17-06EB7483CF63}"/>
              </a:ext>
            </a:extLst>
          </p:cNvPr>
          <p:cNvGrpSpPr/>
          <p:nvPr/>
        </p:nvGrpSpPr>
        <p:grpSpPr>
          <a:xfrm>
            <a:off x="1454278" y="1410012"/>
            <a:ext cx="6110925" cy="1924607"/>
            <a:chOff x="1500598" y="1488067"/>
            <a:chExt cx="6110925" cy="1924607"/>
          </a:xfrm>
        </p:grpSpPr>
        <p:sp>
          <p:nvSpPr>
            <p:cNvPr id="6" name="TextBox 3">
              <a:extLst>
                <a:ext uri="{FF2B5EF4-FFF2-40B4-BE49-F238E27FC236}">
                  <a16:creationId xmlns:a16="http://schemas.microsoft.com/office/drawing/2014/main" id="{C2F4FE71-769A-497B-BC39-68CFA62D9418}"/>
                </a:ext>
              </a:extLst>
            </p:cNvPr>
            <p:cNvSpPr txBox="1">
              <a:spLocks/>
            </p:cNvSpPr>
            <p:nvPr/>
          </p:nvSpPr>
          <p:spPr bwMode="auto">
            <a:xfrm flipH="1">
              <a:off x="1589437" y="3038726"/>
              <a:ext cx="503744" cy="37394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fontScale="77500" lnSpcReduction="20000"/>
              <a:sp3d extrusionH="57150">
                <a:bevelT w="1270" h="1270"/>
              </a:sp3d>
            </a:bodyPr>
            <a:lstStyle/>
            <a:p>
              <a:pPr>
                <a:spcBef>
                  <a:spcPct val="0"/>
                </a:spcBef>
                <a:buClr>
                  <a:prstClr val="white"/>
                </a:buClr>
                <a:tabLst>
                  <a:tab pos="177800" algn="l"/>
                  <a:tab pos="803275" algn="l"/>
                </a:tabLst>
                <a:defRPr/>
              </a:pPr>
              <a:r>
                <a:rPr lang="en-US" altLang="ko-KR" sz="3600" dirty="0">
                  <a:latin typeface="Impact" panose="020B0806030902050204" pitchFamily="34" charset="0"/>
                </a:rPr>
                <a:t>80%</a:t>
              </a:r>
            </a:p>
          </p:txBody>
        </p:sp>
        <p:sp>
          <p:nvSpPr>
            <p:cNvPr id="7" name="TextBox 6">
              <a:extLst>
                <a:ext uri="{FF2B5EF4-FFF2-40B4-BE49-F238E27FC236}">
                  <a16:creationId xmlns:a16="http://schemas.microsoft.com/office/drawing/2014/main" id="{68E84F21-1234-4A39-BBBD-D3ED7D8CEC8E}"/>
                </a:ext>
              </a:extLst>
            </p:cNvPr>
            <p:cNvSpPr txBox="1">
              <a:spLocks/>
            </p:cNvSpPr>
            <p:nvPr/>
          </p:nvSpPr>
          <p:spPr bwMode="auto">
            <a:xfrm flipH="1">
              <a:off x="3165381" y="3038726"/>
              <a:ext cx="507350" cy="37394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fontScale="77500" lnSpcReduction="20000"/>
              <a:sp3d extrusionH="57150">
                <a:bevelT w="1270" h="1270"/>
              </a:sp3d>
            </a:bodyPr>
            <a:lstStyle/>
            <a:p>
              <a:pPr>
                <a:spcBef>
                  <a:spcPct val="0"/>
                </a:spcBef>
                <a:buClr>
                  <a:prstClr val="white"/>
                </a:buClr>
                <a:tabLst>
                  <a:tab pos="177800" algn="l"/>
                  <a:tab pos="803275" algn="l"/>
                </a:tabLst>
                <a:defRPr/>
              </a:pPr>
              <a:r>
                <a:rPr lang="en-US" altLang="ko-KR" sz="3600" dirty="0">
                  <a:latin typeface="Impact" panose="020B0806030902050204" pitchFamily="34" charset="0"/>
                </a:rPr>
                <a:t>95%</a:t>
              </a:r>
            </a:p>
          </p:txBody>
        </p:sp>
        <p:sp>
          <p:nvSpPr>
            <p:cNvPr id="8" name="TextBox 9">
              <a:extLst>
                <a:ext uri="{FF2B5EF4-FFF2-40B4-BE49-F238E27FC236}">
                  <a16:creationId xmlns:a16="http://schemas.microsoft.com/office/drawing/2014/main" id="{A49B373A-24CF-4699-AF37-8EEF17514A99}"/>
                </a:ext>
              </a:extLst>
            </p:cNvPr>
            <p:cNvSpPr txBox="1">
              <a:spLocks/>
            </p:cNvSpPr>
            <p:nvPr/>
          </p:nvSpPr>
          <p:spPr bwMode="auto">
            <a:xfrm flipH="1">
              <a:off x="4751294" y="3038726"/>
              <a:ext cx="506149" cy="37394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fontScale="77500" lnSpcReduction="20000"/>
              <a:sp3d extrusionH="57150">
                <a:bevelT w="1270" h="1270"/>
              </a:sp3d>
            </a:bodyPr>
            <a:lstStyle/>
            <a:p>
              <a:pPr>
                <a:spcBef>
                  <a:spcPct val="0"/>
                </a:spcBef>
                <a:buClr>
                  <a:prstClr val="white"/>
                </a:buClr>
                <a:tabLst>
                  <a:tab pos="177800" algn="l"/>
                  <a:tab pos="803275" algn="l"/>
                </a:tabLst>
                <a:defRPr/>
              </a:pPr>
              <a:r>
                <a:rPr lang="en-US" altLang="ko-KR" sz="3600" dirty="0">
                  <a:latin typeface="Impact" panose="020B0806030902050204" pitchFamily="34" charset="0"/>
                </a:rPr>
                <a:t>90%</a:t>
              </a:r>
            </a:p>
          </p:txBody>
        </p:sp>
        <p:sp>
          <p:nvSpPr>
            <p:cNvPr id="9" name="TextBox 12">
              <a:extLst>
                <a:ext uri="{FF2B5EF4-FFF2-40B4-BE49-F238E27FC236}">
                  <a16:creationId xmlns:a16="http://schemas.microsoft.com/office/drawing/2014/main" id="{9D2AB7F0-BD03-4AF3-ABAA-37393C910D90}"/>
                </a:ext>
              </a:extLst>
            </p:cNvPr>
            <p:cNvSpPr txBox="1">
              <a:spLocks/>
            </p:cNvSpPr>
            <p:nvPr/>
          </p:nvSpPr>
          <p:spPr bwMode="auto">
            <a:xfrm flipH="1">
              <a:off x="6336959" y="3038726"/>
              <a:ext cx="454451" cy="37394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fontScale="77500" lnSpcReduction="20000"/>
              <a:sp3d extrusionH="57150">
                <a:bevelT w="1270" h="1270"/>
              </a:sp3d>
            </a:bodyPr>
            <a:lstStyle/>
            <a:p>
              <a:pPr>
                <a:spcBef>
                  <a:spcPct val="0"/>
                </a:spcBef>
                <a:buClr>
                  <a:prstClr val="white"/>
                </a:buClr>
                <a:tabLst>
                  <a:tab pos="177800" algn="l"/>
                  <a:tab pos="803275" algn="l"/>
                </a:tabLst>
                <a:defRPr/>
              </a:pPr>
              <a:r>
                <a:rPr lang="en-US" altLang="ko-KR" sz="3600" dirty="0">
                  <a:latin typeface="Impact" panose="020B0806030902050204" pitchFamily="34" charset="0"/>
                </a:rPr>
                <a:t>70%</a:t>
              </a:r>
            </a:p>
          </p:txBody>
        </p:sp>
        <p:grpSp>
          <p:nvGrpSpPr>
            <p:cNvPr id="10" name="组合 9">
              <a:extLst>
                <a:ext uri="{FF2B5EF4-FFF2-40B4-BE49-F238E27FC236}">
                  <a16:creationId xmlns:a16="http://schemas.microsoft.com/office/drawing/2014/main" id="{0030FB7D-DB66-4130-BD11-C1441AD580AF}"/>
                </a:ext>
              </a:extLst>
            </p:cNvPr>
            <p:cNvGrpSpPr/>
            <p:nvPr/>
          </p:nvGrpSpPr>
          <p:grpSpPr>
            <a:xfrm>
              <a:off x="1500598" y="1488067"/>
              <a:ext cx="6110925" cy="1323280"/>
              <a:chOff x="1500598" y="1488067"/>
              <a:chExt cx="6110925" cy="1323280"/>
            </a:xfrm>
          </p:grpSpPr>
          <p:sp>
            <p:nvSpPr>
              <p:cNvPr id="11" name="Freeform: Shape 13">
                <a:extLst>
                  <a:ext uri="{FF2B5EF4-FFF2-40B4-BE49-F238E27FC236}">
                    <a16:creationId xmlns:a16="http://schemas.microsoft.com/office/drawing/2014/main" id="{64CFCFCF-F6EE-4315-8430-263DC9FF97E1}"/>
                  </a:ext>
                </a:extLst>
              </p:cNvPr>
              <p:cNvSpPr>
                <a:spLocks/>
              </p:cNvSpPr>
              <p:nvPr/>
            </p:nvSpPr>
            <p:spPr bwMode="auto">
              <a:xfrm>
                <a:off x="1500598" y="1491630"/>
                <a:ext cx="1481345" cy="1318330"/>
              </a:xfrm>
              <a:custGeom>
                <a:avLst/>
                <a:gdLst>
                  <a:gd name="T0" fmla="*/ 0 w 1531"/>
                  <a:gd name="T1" fmla="*/ 100 h 1395"/>
                  <a:gd name="T2" fmla="*/ 0 w 1531"/>
                  <a:gd name="T3" fmla="*/ 1309 h 1395"/>
                  <a:gd name="T4" fmla="*/ 1531 w 1531"/>
                  <a:gd name="T5" fmla="*/ 1395 h 1395"/>
                  <a:gd name="T6" fmla="*/ 1531 w 1531"/>
                  <a:gd name="T7" fmla="*/ 0 h 1395"/>
                  <a:gd name="T8" fmla="*/ 0 w 1531"/>
                  <a:gd name="T9" fmla="*/ 100 h 1395"/>
                </a:gdLst>
                <a:ahLst/>
                <a:cxnLst>
                  <a:cxn ang="0">
                    <a:pos x="T0" y="T1"/>
                  </a:cxn>
                  <a:cxn ang="0">
                    <a:pos x="T2" y="T3"/>
                  </a:cxn>
                  <a:cxn ang="0">
                    <a:pos x="T4" y="T5"/>
                  </a:cxn>
                  <a:cxn ang="0">
                    <a:pos x="T6" y="T7"/>
                  </a:cxn>
                  <a:cxn ang="0">
                    <a:pos x="T8" y="T9"/>
                  </a:cxn>
                </a:cxnLst>
                <a:rect l="0" t="0" r="r" b="b"/>
                <a:pathLst>
                  <a:path w="1531" h="1395">
                    <a:moveTo>
                      <a:pt x="0" y="100"/>
                    </a:moveTo>
                    <a:lnTo>
                      <a:pt x="0" y="1309"/>
                    </a:lnTo>
                    <a:lnTo>
                      <a:pt x="1531" y="1395"/>
                    </a:lnTo>
                    <a:lnTo>
                      <a:pt x="1531" y="0"/>
                    </a:lnTo>
                    <a:lnTo>
                      <a:pt x="0" y="100"/>
                    </a:lnTo>
                    <a:close/>
                  </a:path>
                </a:pathLst>
              </a:custGeom>
              <a:solidFill>
                <a:schemeClr val="tx1"/>
              </a:solidFill>
              <a:ln w="38100">
                <a:solidFill>
                  <a:schemeClr val="bg1"/>
                </a:solidFill>
              </a:ln>
              <a:effectLst/>
            </p:spPr>
            <p:txBody>
              <a:bodyPr anchor="ctr"/>
              <a:lstStyle/>
              <a:p>
                <a:pPr algn="ctr"/>
                <a:endParaRPr/>
              </a:p>
            </p:txBody>
          </p:sp>
          <p:sp>
            <p:nvSpPr>
              <p:cNvPr id="12" name="Freeform: Shape 14">
                <a:extLst>
                  <a:ext uri="{FF2B5EF4-FFF2-40B4-BE49-F238E27FC236}">
                    <a16:creationId xmlns:a16="http://schemas.microsoft.com/office/drawing/2014/main" id="{42B72B2F-90D5-4039-9B0C-D52569DEB520}"/>
                  </a:ext>
                </a:extLst>
              </p:cNvPr>
              <p:cNvSpPr>
                <a:spLocks/>
              </p:cNvSpPr>
              <p:nvPr/>
            </p:nvSpPr>
            <p:spPr bwMode="auto">
              <a:xfrm>
                <a:off x="2972786" y="1491630"/>
                <a:ext cx="1604226" cy="1318330"/>
              </a:xfrm>
              <a:custGeom>
                <a:avLst/>
                <a:gdLst>
                  <a:gd name="T0" fmla="*/ 1658 w 1658"/>
                  <a:gd name="T1" fmla="*/ 177 h 1395"/>
                  <a:gd name="T2" fmla="*/ 1658 w 1658"/>
                  <a:gd name="T3" fmla="*/ 1244 h 1395"/>
                  <a:gd name="T4" fmla="*/ 0 w 1658"/>
                  <a:gd name="T5" fmla="*/ 1395 h 1395"/>
                  <a:gd name="T6" fmla="*/ 0 w 1658"/>
                  <a:gd name="T7" fmla="*/ 0 h 1395"/>
                  <a:gd name="T8" fmla="*/ 1658 w 1658"/>
                  <a:gd name="T9" fmla="*/ 177 h 1395"/>
                </a:gdLst>
                <a:ahLst/>
                <a:cxnLst>
                  <a:cxn ang="0">
                    <a:pos x="T0" y="T1"/>
                  </a:cxn>
                  <a:cxn ang="0">
                    <a:pos x="T2" y="T3"/>
                  </a:cxn>
                  <a:cxn ang="0">
                    <a:pos x="T4" y="T5"/>
                  </a:cxn>
                  <a:cxn ang="0">
                    <a:pos x="T6" y="T7"/>
                  </a:cxn>
                  <a:cxn ang="0">
                    <a:pos x="T8" y="T9"/>
                  </a:cxn>
                </a:cxnLst>
                <a:rect l="0" t="0" r="r" b="b"/>
                <a:pathLst>
                  <a:path w="1658" h="1395">
                    <a:moveTo>
                      <a:pt x="1658" y="177"/>
                    </a:moveTo>
                    <a:lnTo>
                      <a:pt x="1658" y="1244"/>
                    </a:lnTo>
                    <a:lnTo>
                      <a:pt x="0" y="1395"/>
                    </a:lnTo>
                    <a:lnTo>
                      <a:pt x="0" y="0"/>
                    </a:lnTo>
                    <a:lnTo>
                      <a:pt x="1658" y="177"/>
                    </a:lnTo>
                    <a:close/>
                  </a:path>
                </a:pathLst>
              </a:custGeom>
              <a:no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15">
                <a:extLst>
                  <a:ext uri="{FF2B5EF4-FFF2-40B4-BE49-F238E27FC236}">
                    <a16:creationId xmlns:a16="http://schemas.microsoft.com/office/drawing/2014/main" id="{0E054B9D-AAF9-40D4-A413-40DDE4B4BDF5}"/>
                  </a:ext>
                </a:extLst>
              </p:cNvPr>
              <p:cNvSpPr>
                <a:spLocks/>
              </p:cNvSpPr>
              <p:nvPr/>
            </p:nvSpPr>
            <p:spPr bwMode="auto">
              <a:xfrm>
                <a:off x="4574442" y="1493017"/>
                <a:ext cx="1355562" cy="1318330"/>
              </a:xfrm>
              <a:custGeom>
                <a:avLst/>
                <a:gdLst>
                  <a:gd name="T0" fmla="*/ 0 w 1401"/>
                  <a:gd name="T1" fmla="*/ 177 h 1395"/>
                  <a:gd name="T2" fmla="*/ 0 w 1401"/>
                  <a:gd name="T3" fmla="*/ 1244 h 1395"/>
                  <a:gd name="T4" fmla="*/ 1401 w 1401"/>
                  <a:gd name="T5" fmla="*/ 1395 h 1395"/>
                  <a:gd name="T6" fmla="*/ 1401 w 1401"/>
                  <a:gd name="T7" fmla="*/ 0 h 1395"/>
                  <a:gd name="T8" fmla="*/ 0 w 1401"/>
                  <a:gd name="T9" fmla="*/ 177 h 1395"/>
                </a:gdLst>
                <a:ahLst/>
                <a:cxnLst>
                  <a:cxn ang="0">
                    <a:pos x="T0" y="T1"/>
                  </a:cxn>
                  <a:cxn ang="0">
                    <a:pos x="T2" y="T3"/>
                  </a:cxn>
                  <a:cxn ang="0">
                    <a:pos x="T4" y="T5"/>
                  </a:cxn>
                  <a:cxn ang="0">
                    <a:pos x="T6" y="T7"/>
                  </a:cxn>
                  <a:cxn ang="0">
                    <a:pos x="T8" y="T9"/>
                  </a:cxn>
                </a:cxnLst>
                <a:rect l="0" t="0" r="r" b="b"/>
                <a:pathLst>
                  <a:path w="1401" h="1395">
                    <a:moveTo>
                      <a:pt x="0" y="177"/>
                    </a:moveTo>
                    <a:lnTo>
                      <a:pt x="0" y="1244"/>
                    </a:lnTo>
                    <a:lnTo>
                      <a:pt x="1401" y="1395"/>
                    </a:lnTo>
                    <a:lnTo>
                      <a:pt x="1401" y="0"/>
                    </a:lnTo>
                    <a:lnTo>
                      <a:pt x="0" y="177"/>
                    </a:lnTo>
                    <a:close/>
                  </a:path>
                </a:pathLst>
              </a:custGeom>
              <a:solidFill>
                <a:schemeClr val="tx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16">
                <a:extLst>
                  <a:ext uri="{FF2B5EF4-FFF2-40B4-BE49-F238E27FC236}">
                    <a16:creationId xmlns:a16="http://schemas.microsoft.com/office/drawing/2014/main" id="{A25BD6C4-E24B-461B-92CE-366911184094}"/>
                  </a:ext>
                </a:extLst>
              </p:cNvPr>
              <p:cNvSpPr>
                <a:spLocks/>
              </p:cNvSpPr>
              <p:nvPr/>
            </p:nvSpPr>
            <p:spPr bwMode="auto">
              <a:xfrm>
                <a:off x="5922150" y="1488067"/>
                <a:ext cx="1689373" cy="1318330"/>
              </a:xfrm>
              <a:custGeom>
                <a:avLst/>
                <a:gdLst>
                  <a:gd name="T0" fmla="*/ 1746 w 1746"/>
                  <a:gd name="T1" fmla="*/ 124 h 1395"/>
                  <a:gd name="T2" fmla="*/ 1746 w 1746"/>
                  <a:gd name="T3" fmla="*/ 1294 h 1395"/>
                  <a:gd name="T4" fmla="*/ 0 w 1746"/>
                  <a:gd name="T5" fmla="*/ 1395 h 1395"/>
                  <a:gd name="T6" fmla="*/ 0 w 1746"/>
                  <a:gd name="T7" fmla="*/ 0 h 1395"/>
                  <a:gd name="T8" fmla="*/ 1746 w 1746"/>
                  <a:gd name="T9" fmla="*/ 124 h 1395"/>
                </a:gdLst>
                <a:ahLst/>
                <a:cxnLst>
                  <a:cxn ang="0">
                    <a:pos x="T0" y="T1"/>
                  </a:cxn>
                  <a:cxn ang="0">
                    <a:pos x="T2" y="T3"/>
                  </a:cxn>
                  <a:cxn ang="0">
                    <a:pos x="T4" y="T5"/>
                  </a:cxn>
                  <a:cxn ang="0">
                    <a:pos x="T6" y="T7"/>
                  </a:cxn>
                  <a:cxn ang="0">
                    <a:pos x="T8" y="T9"/>
                  </a:cxn>
                </a:cxnLst>
                <a:rect l="0" t="0" r="r" b="b"/>
                <a:pathLst>
                  <a:path w="1746" h="1395">
                    <a:moveTo>
                      <a:pt x="1746" y="124"/>
                    </a:moveTo>
                    <a:lnTo>
                      <a:pt x="1746" y="1294"/>
                    </a:lnTo>
                    <a:lnTo>
                      <a:pt x="0" y="1395"/>
                    </a:lnTo>
                    <a:lnTo>
                      <a:pt x="0" y="0"/>
                    </a:lnTo>
                    <a:lnTo>
                      <a:pt x="1746" y="124"/>
                    </a:lnTo>
                    <a:close/>
                  </a:path>
                </a:pathLst>
              </a:custGeom>
              <a:no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5" name="Freeform: Shape 71">
                <a:extLst>
                  <a:ext uri="{FF2B5EF4-FFF2-40B4-BE49-F238E27FC236}">
                    <a16:creationId xmlns:a16="http://schemas.microsoft.com/office/drawing/2014/main" id="{BE62DAF9-2F69-4A3B-8BBE-B8EDFCAF3177}"/>
                  </a:ext>
                </a:extLst>
              </p:cNvPr>
              <p:cNvSpPr>
                <a:spLocks/>
              </p:cNvSpPr>
              <p:nvPr/>
            </p:nvSpPr>
            <p:spPr bwMode="auto">
              <a:xfrm>
                <a:off x="3588984" y="1923678"/>
                <a:ext cx="446635" cy="446635"/>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solidFill>
                  <a:schemeClr val="tx1"/>
                </a:solidFill>
              </a:ln>
              <a:extLst/>
            </p:spPr>
            <p:txBody>
              <a:bodyPr anchor="ctr"/>
              <a:lstStyle/>
              <a:p>
                <a:pPr algn="ctr"/>
                <a:endParaRPr/>
              </a:p>
            </p:txBody>
          </p:sp>
          <p:sp>
            <p:nvSpPr>
              <p:cNvPr id="16" name="Freeform: Shape 72">
                <a:extLst>
                  <a:ext uri="{FF2B5EF4-FFF2-40B4-BE49-F238E27FC236}">
                    <a16:creationId xmlns:a16="http://schemas.microsoft.com/office/drawing/2014/main" id="{5F2EC590-9009-4934-BE71-5539D36621BC}"/>
                  </a:ext>
                </a:extLst>
              </p:cNvPr>
              <p:cNvSpPr>
                <a:spLocks/>
              </p:cNvSpPr>
              <p:nvPr/>
            </p:nvSpPr>
            <p:spPr bwMode="auto">
              <a:xfrm>
                <a:off x="1994748" y="1923678"/>
                <a:ext cx="446635" cy="446635"/>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a:extLst/>
            </p:spPr>
            <p:txBody>
              <a:bodyPr anchor="ctr"/>
              <a:lstStyle/>
              <a:p>
                <a:pPr algn="ctr"/>
                <a:endParaRPr/>
              </a:p>
            </p:txBody>
          </p:sp>
          <p:sp>
            <p:nvSpPr>
              <p:cNvPr id="17" name="Freeform: Shape 73">
                <a:extLst>
                  <a:ext uri="{FF2B5EF4-FFF2-40B4-BE49-F238E27FC236}">
                    <a16:creationId xmlns:a16="http://schemas.microsoft.com/office/drawing/2014/main" id="{3EA2E8E8-BFC1-48E4-A62A-6899C01EE7C7}"/>
                  </a:ext>
                </a:extLst>
              </p:cNvPr>
              <p:cNvSpPr>
                <a:spLocks/>
              </p:cNvSpPr>
              <p:nvPr/>
            </p:nvSpPr>
            <p:spPr bwMode="auto">
              <a:xfrm>
                <a:off x="6564185" y="1923678"/>
                <a:ext cx="446635" cy="446635"/>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solidFill>
                  <a:schemeClr val="tx1"/>
                </a:solidFill>
              </a:ln>
              <a:extLst/>
            </p:spPr>
            <p:txBody>
              <a:bodyPr anchor="ctr"/>
              <a:lstStyle/>
              <a:p>
                <a:pPr algn="ctr"/>
                <a:endParaRPr/>
              </a:p>
            </p:txBody>
          </p:sp>
          <p:sp>
            <p:nvSpPr>
              <p:cNvPr id="18" name="Freeform: Shape 74">
                <a:extLst>
                  <a:ext uri="{FF2B5EF4-FFF2-40B4-BE49-F238E27FC236}">
                    <a16:creationId xmlns:a16="http://schemas.microsoft.com/office/drawing/2014/main" id="{FB6FD526-7033-4185-B6EA-CA57C8E6097D}"/>
                  </a:ext>
                </a:extLst>
              </p:cNvPr>
              <p:cNvSpPr>
                <a:spLocks/>
              </p:cNvSpPr>
              <p:nvPr/>
            </p:nvSpPr>
            <p:spPr bwMode="auto">
              <a:xfrm>
                <a:off x="4964664" y="1923678"/>
                <a:ext cx="446635" cy="446635"/>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p>
            </p:txBody>
          </p:sp>
        </p:grpSp>
      </p:grpSp>
      <p:sp>
        <p:nvSpPr>
          <p:cNvPr id="19" name="文本框 18">
            <a:extLst>
              <a:ext uri="{FF2B5EF4-FFF2-40B4-BE49-F238E27FC236}">
                <a16:creationId xmlns:a16="http://schemas.microsoft.com/office/drawing/2014/main" id="{7F957388-5C0B-4B23-ADB7-553F69B58D35}"/>
              </a:ext>
            </a:extLst>
          </p:cNvPr>
          <p:cNvSpPr txBox="1"/>
          <p:nvPr/>
        </p:nvSpPr>
        <p:spPr>
          <a:xfrm>
            <a:off x="1362938" y="3502940"/>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0" name="矩形 19">
            <a:extLst>
              <a:ext uri="{FF2B5EF4-FFF2-40B4-BE49-F238E27FC236}">
                <a16:creationId xmlns:a16="http://schemas.microsoft.com/office/drawing/2014/main" id="{D944C914-FA2F-4D35-A4CA-ED60825DA5FA}"/>
              </a:ext>
            </a:extLst>
          </p:cNvPr>
          <p:cNvSpPr/>
          <p:nvPr/>
        </p:nvSpPr>
        <p:spPr>
          <a:xfrm>
            <a:off x="820761" y="3862052"/>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1" name="文本框 20">
            <a:extLst>
              <a:ext uri="{FF2B5EF4-FFF2-40B4-BE49-F238E27FC236}">
                <a16:creationId xmlns:a16="http://schemas.microsoft.com/office/drawing/2014/main" id="{680D2637-6445-4146-8345-1333A9301095}"/>
              </a:ext>
            </a:extLst>
          </p:cNvPr>
          <p:cNvSpPr txBox="1"/>
          <p:nvPr/>
        </p:nvSpPr>
        <p:spPr>
          <a:xfrm>
            <a:off x="3080642" y="351253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2" name="矩形 21">
            <a:extLst>
              <a:ext uri="{FF2B5EF4-FFF2-40B4-BE49-F238E27FC236}">
                <a16:creationId xmlns:a16="http://schemas.microsoft.com/office/drawing/2014/main" id="{A9B54D00-A932-4C0C-8DFD-D7E47F823AEE}"/>
              </a:ext>
            </a:extLst>
          </p:cNvPr>
          <p:cNvSpPr/>
          <p:nvPr/>
        </p:nvSpPr>
        <p:spPr>
          <a:xfrm>
            <a:off x="2538465" y="3871650"/>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3" name="文本框 22">
            <a:extLst>
              <a:ext uri="{FF2B5EF4-FFF2-40B4-BE49-F238E27FC236}">
                <a16:creationId xmlns:a16="http://schemas.microsoft.com/office/drawing/2014/main" id="{B8FDB05E-B365-4943-9193-FF771C26BE5B}"/>
              </a:ext>
            </a:extLst>
          </p:cNvPr>
          <p:cNvSpPr txBox="1"/>
          <p:nvPr/>
        </p:nvSpPr>
        <p:spPr>
          <a:xfrm>
            <a:off x="4839769" y="351253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4" name="矩形 23">
            <a:extLst>
              <a:ext uri="{FF2B5EF4-FFF2-40B4-BE49-F238E27FC236}">
                <a16:creationId xmlns:a16="http://schemas.microsoft.com/office/drawing/2014/main" id="{D209C5C8-A648-4C66-A7E2-0A0EC117FBD1}"/>
              </a:ext>
            </a:extLst>
          </p:cNvPr>
          <p:cNvSpPr/>
          <p:nvPr/>
        </p:nvSpPr>
        <p:spPr>
          <a:xfrm>
            <a:off x="4297592" y="3871650"/>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5" name="文本框 24">
            <a:extLst>
              <a:ext uri="{FF2B5EF4-FFF2-40B4-BE49-F238E27FC236}">
                <a16:creationId xmlns:a16="http://schemas.microsoft.com/office/drawing/2014/main" id="{D7CDA504-0DB8-4BC6-8F73-E4CA261E42A3}"/>
              </a:ext>
            </a:extLst>
          </p:cNvPr>
          <p:cNvSpPr txBox="1"/>
          <p:nvPr/>
        </p:nvSpPr>
        <p:spPr>
          <a:xfrm>
            <a:off x="6598896" y="3512943"/>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6" name="矩形 25">
            <a:extLst>
              <a:ext uri="{FF2B5EF4-FFF2-40B4-BE49-F238E27FC236}">
                <a16:creationId xmlns:a16="http://schemas.microsoft.com/office/drawing/2014/main" id="{B92E832F-0FA4-4699-BB9E-09CAC0764E96}"/>
              </a:ext>
            </a:extLst>
          </p:cNvPr>
          <p:cNvSpPr/>
          <p:nvPr/>
        </p:nvSpPr>
        <p:spPr>
          <a:xfrm>
            <a:off x="6056719" y="3872055"/>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2442763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6CC9B82-C718-4481-A685-25F5AB39A2E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1549168" y="1683519"/>
            <a:ext cx="1258309" cy="1264778"/>
          </a:xfrm>
          <a:prstGeom prst="ellipse">
            <a:avLst/>
          </a:prstGeom>
          <a:effectLst>
            <a:reflection blurRad="6350" stA="50000" endA="300" endPos="55000" dir="5400000" sy="-100000" algn="bl" rotWithShape="0"/>
          </a:effectLst>
        </p:spPr>
      </p:pic>
      <p:pic>
        <p:nvPicPr>
          <p:cNvPr id="3" name="图片 2">
            <a:extLst>
              <a:ext uri="{FF2B5EF4-FFF2-40B4-BE49-F238E27FC236}">
                <a16:creationId xmlns:a16="http://schemas.microsoft.com/office/drawing/2014/main" id="{963849E7-8FD2-4C2B-9116-4D007933466D}"/>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0" y="1683519"/>
            <a:ext cx="1313801" cy="1264777"/>
          </a:xfrm>
          <a:prstGeom prst="ellipse">
            <a:avLst/>
          </a:prstGeom>
          <a:effectLst>
            <a:reflection blurRad="6350" stA="50000" endA="300" endPos="55000" dir="5400000" sy="-100000" algn="bl" rotWithShape="0"/>
          </a:effectLst>
        </p:spPr>
      </p:pic>
      <p:pic>
        <p:nvPicPr>
          <p:cNvPr id="4" name="图片 3">
            <a:extLst>
              <a:ext uri="{FF2B5EF4-FFF2-40B4-BE49-F238E27FC236}">
                <a16:creationId xmlns:a16="http://schemas.microsoft.com/office/drawing/2014/main" id="{00475DE5-C3D1-45B7-9922-B9E539734B37}"/>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158" b="12663"/>
          <a:stretch/>
        </p:blipFill>
        <p:spPr>
          <a:xfrm>
            <a:off x="7830199" y="1683519"/>
            <a:ext cx="1313801" cy="1264777"/>
          </a:xfrm>
          <a:prstGeom prst="ellipse">
            <a:avLst/>
          </a:prstGeom>
          <a:effectLst>
            <a:reflection blurRad="6350" stA="50000" endA="300" endPos="55000" dir="5400000" sy="-100000" algn="bl" rotWithShape="0"/>
          </a:effectLst>
        </p:spPr>
      </p:pic>
      <p:grpSp>
        <p:nvGrpSpPr>
          <p:cNvPr id="5" name="组合 4">
            <a:extLst>
              <a:ext uri="{FF2B5EF4-FFF2-40B4-BE49-F238E27FC236}">
                <a16:creationId xmlns:a16="http://schemas.microsoft.com/office/drawing/2014/main" id="{9381C6DA-2131-482E-B983-64ADE4A9C5A9}"/>
              </a:ext>
            </a:extLst>
          </p:cNvPr>
          <p:cNvGrpSpPr/>
          <p:nvPr/>
        </p:nvGrpSpPr>
        <p:grpSpPr>
          <a:xfrm>
            <a:off x="3339207" y="850299"/>
            <a:ext cx="2691930" cy="2691930"/>
            <a:chOff x="3339207" y="850299"/>
            <a:chExt cx="2691930" cy="2691930"/>
          </a:xfrm>
        </p:grpSpPr>
        <p:sp>
          <p:nvSpPr>
            <p:cNvPr id="6" name="椭圆 5">
              <a:extLst>
                <a:ext uri="{FF2B5EF4-FFF2-40B4-BE49-F238E27FC236}">
                  <a16:creationId xmlns:a16="http://schemas.microsoft.com/office/drawing/2014/main" id="{B78A5F65-7425-427A-8525-F261987643DE}"/>
                </a:ext>
              </a:extLst>
            </p:cNvPr>
            <p:cNvSpPr/>
            <p:nvPr/>
          </p:nvSpPr>
          <p:spPr>
            <a:xfrm>
              <a:off x="3339207" y="850299"/>
              <a:ext cx="2691930" cy="26919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a:extLst>
                <a:ext uri="{FF2B5EF4-FFF2-40B4-BE49-F238E27FC236}">
                  <a16:creationId xmlns:a16="http://schemas.microsoft.com/office/drawing/2014/main" id="{42DD489B-5BF3-4DD6-A5A4-D55F1D14027B}"/>
                </a:ext>
              </a:extLst>
            </p:cNvPr>
            <p:cNvSpPr/>
            <p:nvPr/>
          </p:nvSpPr>
          <p:spPr>
            <a:xfrm>
              <a:off x="3527844" y="1038936"/>
              <a:ext cx="2314655" cy="231465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a16="http://schemas.microsoft.com/office/drawing/2014/main" id="{E8DF5201-631C-4FFD-91CC-7F3536FB477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692" t="1146" r="10111" b="34839"/>
          <a:stretch/>
        </p:blipFill>
        <p:spPr>
          <a:xfrm>
            <a:off x="6336523" y="1683518"/>
            <a:ext cx="1258309" cy="1264778"/>
          </a:xfrm>
          <a:prstGeom prst="ellipse">
            <a:avLst/>
          </a:prstGeom>
          <a:effectLst>
            <a:reflection blurRad="6350" stA="50000" endA="300" endPos="55000" dir="5400000" sy="-100000" algn="bl" rotWithShape="0"/>
          </a:effectLst>
        </p:spPr>
      </p:pic>
      <p:sp>
        <p:nvSpPr>
          <p:cNvPr id="9" name="文本框 8">
            <a:extLst>
              <a:ext uri="{FF2B5EF4-FFF2-40B4-BE49-F238E27FC236}">
                <a16:creationId xmlns:a16="http://schemas.microsoft.com/office/drawing/2014/main" id="{5D74FEA4-CFBE-42AE-A855-E7C94245A9B1}"/>
              </a:ext>
            </a:extLst>
          </p:cNvPr>
          <p:cNvSpPr txBox="1"/>
          <p:nvPr/>
        </p:nvSpPr>
        <p:spPr>
          <a:xfrm>
            <a:off x="4133719" y="1642265"/>
            <a:ext cx="1229824"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rPr>
              <a:t>04</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88B173B0-87CE-459C-B154-C23096D24BEA}"/>
              </a:ext>
            </a:extLst>
          </p:cNvPr>
          <p:cNvSpPr/>
          <p:nvPr/>
        </p:nvSpPr>
        <p:spPr>
          <a:xfrm>
            <a:off x="656900" y="4180764"/>
            <a:ext cx="8183462" cy="461665"/>
          </a:xfrm>
          <a:prstGeom prst="rect">
            <a:avLst/>
          </a:prstGeom>
        </p:spPr>
        <p:txBody>
          <a:bodyPr wrap="square">
            <a:spAutoFit/>
          </a:bodyPr>
          <a:lstStyle/>
          <a:p>
            <a:r>
              <a:rPr lang="zh-CN" altLang="en-US" sz="1200" dirty="0">
                <a:solidFill>
                  <a:schemeClr val="bg1">
                    <a:lumMod val="65000"/>
                  </a:schemeClr>
                </a:solidFill>
                <a:latin typeface="Arial" panose="020B0604020202020204" pitchFamily="34" charset="0"/>
                <a:cs typeface="Arial" panose="020B0604020202020204" pitchFamily="34" charset="0"/>
              </a:rPr>
              <a:t>すばらしい生活を思って、あれは特別な時だけを重視することはできません。毎日毎日、毎件の事を忘れてはいけない美を創造することを忘れてはいけない。</a:t>
            </a:r>
          </a:p>
        </p:txBody>
      </p:sp>
    </p:spTree>
    <p:extLst>
      <p:ext uri="{BB962C8B-B14F-4D97-AF65-F5344CB8AC3E}">
        <p14:creationId xmlns:p14="http://schemas.microsoft.com/office/powerpoint/2010/main" val="23453131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8000"/>
                            </p:stCondLst>
                            <p:childTnLst>
                              <p:par>
                                <p:cTn id="21" presetID="21"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par>
                          <p:cTn id="24" fill="hold">
                            <p:stCondLst>
                              <p:cond delay="10000"/>
                            </p:stCondLst>
                            <p:childTnLst>
                              <p:par>
                                <p:cTn id="25" presetID="14" presetClass="entr" presetSubtype="1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par>
                          <p:cTn id="28" fill="hold">
                            <p:stCondLst>
                              <p:cond delay="10500"/>
                            </p:stCondLst>
                            <p:childTnLst>
                              <p:par>
                                <p:cTn id="29" presetID="14" presetClass="entr" presetSubtype="1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3D4804C-1BE2-471D-A9BC-A4E2E432659B}"/>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6710FA51-186D-48A8-8898-4FC8B08335E5}"/>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2F5B3543-00BD-4FEE-B801-599380F60F71}"/>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5" name="组合 4">
            <a:extLst>
              <a:ext uri="{FF2B5EF4-FFF2-40B4-BE49-F238E27FC236}">
                <a16:creationId xmlns:a16="http://schemas.microsoft.com/office/drawing/2014/main" id="{8BECCD3A-2F65-4889-9A95-0B8E5EDD1FA0}"/>
              </a:ext>
            </a:extLst>
          </p:cNvPr>
          <p:cNvGrpSpPr/>
          <p:nvPr/>
        </p:nvGrpSpPr>
        <p:grpSpPr>
          <a:xfrm>
            <a:off x="54671" y="1575920"/>
            <a:ext cx="9034657" cy="1221183"/>
            <a:chOff x="998381" y="2786799"/>
            <a:chExt cx="11193619" cy="1513002"/>
          </a:xfrm>
        </p:grpSpPr>
        <p:cxnSp>
          <p:nvCxnSpPr>
            <p:cNvPr id="6" name="直接连接符 5">
              <a:extLst>
                <a:ext uri="{FF2B5EF4-FFF2-40B4-BE49-F238E27FC236}">
                  <a16:creationId xmlns:a16="http://schemas.microsoft.com/office/drawing/2014/main" id="{969B88B1-798C-47F4-A9C8-4A044C9AA215}"/>
                </a:ext>
              </a:extLst>
            </p:cNvPr>
            <p:cNvCxnSpPr>
              <a:stCxn id="7" idx="6"/>
            </p:cNvCxnSpPr>
            <p:nvPr/>
          </p:nvCxnSpPr>
          <p:spPr>
            <a:xfrm>
              <a:off x="2605202" y="3543300"/>
              <a:ext cx="9586798"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99AA7C47-CF09-433C-A381-8BCAF1476E5B}"/>
                </a:ext>
              </a:extLst>
            </p:cNvPr>
            <p:cNvSpPr/>
            <p:nvPr/>
          </p:nvSpPr>
          <p:spPr>
            <a:xfrm>
              <a:off x="1092200" y="2786799"/>
              <a:ext cx="1513002" cy="1513002"/>
            </a:xfrm>
            <a:prstGeom prst="ellipse">
              <a:avLst/>
            </a:prstGeom>
            <a:solidFill>
              <a:schemeClr val="tx1"/>
            </a:solidFill>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8" name="椭圆 7">
              <a:extLst>
                <a:ext uri="{FF2B5EF4-FFF2-40B4-BE49-F238E27FC236}">
                  <a16:creationId xmlns:a16="http://schemas.microsoft.com/office/drawing/2014/main" id="{B883F2EE-436E-483A-BF80-84EE32811ECC}"/>
                </a:ext>
              </a:extLst>
            </p:cNvPr>
            <p:cNvSpPr/>
            <p:nvPr/>
          </p:nvSpPr>
          <p:spPr>
            <a:xfrm>
              <a:off x="4248098" y="3112691"/>
              <a:ext cx="861218" cy="861218"/>
            </a:xfrm>
            <a:prstGeom prst="ellipse">
              <a:avLst/>
            </a:prstGeom>
            <a:solidFill>
              <a:schemeClr val="bg1"/>
            </a:solidFill>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dirty="0"/>
            </a:p>
          </p:txBody>
        </p:sp>
        <p:sp>
          <p:nvSpPr>
            <p:cNvPr id="9" name="椭圆 8">
              <a:extLst>
                <a:ext uri="{FF2B5EF4-FFF2-40B4-BE49-F238E27FC236}">
                  <a16:creationId xmlns:a16="http://schemas.microsoft.com/office/drawing/2014/main" id="{59C952CA-A6B0-4F91-ABD6-6A6FCFC615D5}"/>
                </a:ext>
              </a:extLst>
            </p:cNvPr>
            <p:cNvSpPr/>
            <p:nvPr/>
          </p:nvSpPr>
          <p:spPr>
            <a:xfrm>
              <a:off x="7091802" y="3112691"/>
              <a:ext cx="861218" cy="861218"/>
            </a:xfrm>
            <a:prstGeom prst="ellipse">
              <a:avLst/>
            </a:prstGeom>
            <a:solidFill>
              <a:schemeClr val="tx1"/>
            </a:solidFill>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dirty="0"/>
            </a:p>
          </p:txBody>
        </p:sp>
        <p:sp>
          <p:nvSpPr>
            <p:cNvPr id="10" name="椭圆 9">
              <a:extLst>
                <a:ext uri="{FF2B5EF4-FFF2-40B4-BE49-F238E27FC236}">
                  <a16:creationId xmlns:a16="http://schemas.microsoft.com/office/drawing/2014/main" id="{CE348AF5-57AE-4247-AD8C-7C7CF51F81C8}"/>
                </a:ext>
              </a:extLst>
            </p:cNvPr>
            <p:cNvSpPr/>
            <p:nvPr/>
          </p:nvSpPr>
          <p:spPr>
            <a:xfrm>
              <a:off x="9935505" y="3112691"/>
              <a:ext cx="861218" cy="861218"/>
            </a:xfrm>
            <a:prstGeom prst="ellipse">
              <a:avLst/>
            </a:prstGeom>
            <a:solidFill>
              <a:schemeClr val="bg1"/>
            </a:solidFill>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dirty="0"/>
            </a:p>
          </p:txBody>
        </p:sp>
        <p:sp>
          <p:nvSpPr>
            <p:cNvPr id="11" name="矩形 10">
              <a:extLst>
                <a:ext uri="{FF2B5EF4-FFF2-40B4-BE49-F238E27FC236}">
                  <a16:creationId xmlns:a16="http://schemas.microsoft.com/office/drawing/2014/main" id="{DD0D2DB2-F779-4176-81BC-B3F407F614C9}"/>
                </a:ext>
              </a:extLst>
            </p:cNvPr>
            <p:cNvSpPr/>
            <p:nvPr/>
          </p:nvSpPr>
          <p:spPr>
            <a:xfrm>
              <a:off x="998381" y="3280873"/>
              <a:ext cx="1700640"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文字添加</a:t>
              </a:r>
            </a:p>
          </p:txBody>
        </p:sp>
        <p:sp>
          <p:nvSpPr>
            <p:cNvPr id="12" name="椭圆 20">
              <a:extLst>
                <a:ext uri="{FF2B5EF4-FFF2-40B4-BE49-F238E27FC236}">
                  <a16:creationId xmlns:a16="http://schemas.microsoft.com/office/drawing/2014/main" id="{4AF35291-A653-4515-900C-88E84C6D752F}"/>
                </a:ext>
              </a:extLst>
            </p:cNvPr>
            <p:cNvSpPr/>
            <p:nvPr/>
          </p:nvSpPr>
          <p:spPr>
            <a:xfrm>
              <a:off x="4441418" y="3306011"/>
              <a:ext cx="474578" cy="474578"/>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5875">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椭圆 21">
              <a:extLst>
                <a:ext uri="{FF2B5EF4-FFF2-40B4-BE49-F238E27FC236}">
                  <a16:creationId xmlns:a16="http://schemas.microsoft.com/office/drawing/2014/main" id="{48C3273C-998A-44E1-AC6A-942B7D3A936D}"/>
                </a:ext>
              </a:extLst>
            </p:cNvPr>
            <p:cNvSpPr/>
            <p:nvPr/>
          </p:nvSpPr>
          <p:spPr>
            <a:xfrm>
              <a:off x="7285121" y="3329081"/>
              <a:ext cx="474578" cy="428439"/>
            </a:xfrm>
            <a:custGeom>
              <a:avLst/>
              <a:gdLst>
                <a:gd name="connsiteX0" fmla="*/ 168018 w 337624"/>
                <a:gd name="connsiteY0" fmla="*/ 203200 h 304800"/>
                <a:gd name="connsiteX1" fmla="*/ 148174 w 337624"/>
                <a:gd name="connsiteY1" fmla="*/ 223838 h 304800"/>
                <a:gd name="connsiteX2" fmla="*/ 168018 w 337624"/>
                <a:gd name="connsiteY2" fmla="*/ 244476 h 304800"/>
                <a:gd name="connsiteX3" fmla="*/ 187862 w 337624"/>
                <a:gd name="connsiteY3" fmla="*/ 223838 h 304800"/>
                <a:gd name="connsiteX4" fmla="*/ 168018 w 337624"/>
                <a:gd name="connsiteY4" fmla="*/ 203200 h 304800"/>
                <a:gd name="connsiteX5" fmla="*/ 168018 w 337624"/>
                <a:gd name="connsiteY5" fmla="*/ 80963 h 304800"/>
                <a:gd name="connsiteX6" fmla="*/ 148174 w 337624"/>
                <a:gd name="connsiteY6" fmla="*/ 100857 h 304800"/>
                <a:gd name="connsiteX7" fmla="*/ 148174 w 337624"/>
                <a:gd name="connsiteY7" fmla="*/ 165844 h 304800"/>
                <a:gd name="connsiteX8" fmla="*/ 168018 w 337624"/>
                <a:gd name="connsiteY8" fmla="*/ 185738 h 304800"/>
                <a:gd name="connsiteX9" fmla="*/ 187862 w 337624"/>
                <a:gd name="connsiteY9" fmla="*/ 165844 h 304800"/>
                <a:gd name="connsiteX10" fmla="*/ 187862 w 337624"/>
                <a:gd name="connsiteY10" fmla="*/ 100857 h 304800"/>
                <a:gd name="connsiteX11" fmla="*/ 168018 w 337624"/>
                <a:gd name="connsiteY11" fmla="*/ 80963 h 304800"/>
                <a:gd name="connsiteX12" fmla="*/ 168018 w 337624"/>
                <a:gd name="connsiteY12" fmla="*/ 25400 h 304800"/>
                <a:gd name="connsiteX13" fmla="*/ 195698 w 337624"/>
                <a:gd name="connsiteY13" fmla="*/ 41192 h 304800"/>
                <a:gd name="connsiteX14" fmla="*/ 305097 w 337624"/>
                <a:gd name="connsiteY14" fmla="*/ 232022 h 304800"/>
                <a:gd name="connsiteX15" fmla="*/ 305097 w 337624"/>
                <a:gd name="connsiteY15" fmla="*/ 263607 h 304800"/>
                <a:gd name="connsiteX16" fmla="*/ 277418 w 337624"/>
                <a:gd name="connsiteY16" fmla="*/ 279400 h 304800"/>
                <a:gd name="connsiteX17" fmla="*/ 58618 w 337624"/>
                <a:gd name="connsiteY17" fmla="*/ 279400 h 304800"/>
                <a:gd name="connsiteX18" fmla="*/ 30939 w 337624"/>
                <a:gd name="connsiteY18" fmla="*/ 263607 h 304800"/>
                <a:gd name="connsiteX19" fmla="*/ 30939 w 337624"/>
                <a:gd name="connsiteY19" fmla="*/ 232022 h 304800"/>
                <a:gd name="connsiteX20" fmla="*/ 140338 w 337624"/>
                <a:gd name="connsiteY20" fmla="*/ 41192 h 304800"/>
                <a:gd name="connsiteX21" fmla="*/ 168018 w 337624"/>
                <a:gd name="connsiteY21" fmla="*/ 25400 h 304800"/>
                <a:gd name="connsiteX22" fmla="*/ 168812 w 337624"/>
                <a:gd name="connsiteY22" fmla="*/ 15875 h 304800"/>
                <a:gd name="connsiteX23" fmla="*/ 134592 w 337624"/>
                <a:gd name="connsiteY23" fmla="*/ 34253 h 304800"/>
                <a:gd name="connsiteX24" fmla="*/ 21404 w 337624"/>
                <a:gd name="connsiteY24" fmla="*/ 231165 h 304800"/>
                <a:gd name="connsiteX25" fmla="*/ 21404 w 337624"/>
                <a:gd name="connsiteY25" fmla="*/ 270547 h 304800"/>
                <a:gd name="connsiteX26" fmla="*/ 55624 w 337624"/>
                <a:gd name="connsiteY26" fmla="*/ 288925 h 304800"/>
                <a:gd name="connsiteX27" fmla="*/ 281999 w 337624"/>
                <a:gd name="connsiteY27" fmla="*/ 288925 h 304800"/>
                <a:gd name="connsiteX28" fmla="*/ 316219 w 337624"/>
                <a:gd name="connsiteY28" fmla="*/ 270547 h 304800"/>
                <a:gd name="connsiteX29" fmla="*/ 316219 w 337624"/>
                <a:gd name="connsiteY29" fmla="*/ 231165 h 304800"/>
                <a:gd name="connsiteX30" fmla="*/ 203031 w 337624"/>
                <a:gd name="connsiteY30" fmla="*/ 34253 h 304800"/>
                <a:gd name="connsiteX31" fmla="*/ 168812 w 337624"/>
                <a:gd name="connsiteY31" fmla="*/ 15875 h 304800"/>
                <a:gd name="connsiteX32" fmla="*/ 168812 w 337624"/>
                <a:gd name="connsiteY32" fmla="*/ 0 h 304800"/>
                <a:gd name="connsiteX33" fmla="*/ 216291 w 337624"/>
                <a:gd name="connsiteY33" fmla="*/ 26276 h 304800"/>
                <a:gd name="connsiteX34" fmla="*/ 329711 w 337624"/>
                <a:gd name="connsiteY34" fmla="*/ 223345 h 304800"/>
                <a:gd name="connsiteX35" fmla="*/ 329711 w 337624"/>
                <a:gd name="connsiteY35" fmla="*/ 278524 h 304800"/>
                <a:gd name="connsiteX36" fmla="*/ 282233 w 337624"/>
                <a:gd name="connsiteY36" fmla="*/ 304800 h 304800"/>
                <a:gd name="connsiteX37" fmla="*/ 55391 w 337624"/>
                <a:gd name="connsiteY37" fmla="*/ 304800 h 304800"/>
                <a:gd name="connsiteX38" fmla="*/ 7913 w 337624"/>
                <a:gd name="connsiteY38" fmla="*/ 278524 h 304800"/>
                <a:gd name="connsiteX39" fmla="*/ 7913 w 337624"/>
                <a:gd name="connsiteY39" fmla="*/ 223345 h 304800"/>
                <a:gd name="connsiteX40" fmla="*/ 121333 w 337624"/>
                <a:gd name="connsiteY40" fmla="*/ 26276 h 304800"/>
                <a:gd name="connsiteX41" fmla="*/ 168812 w 337624"/>
                <a:gd name="connsiteY4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7624" h="304800">
                  <a:moveTo>
                    <a:pt x="168018" y="203200"/>
                  </a:moveTo>
                  <a:cubicBezTo>
                    <a:pt x="157058" y="203200"/>
                    <a:pt x="148174" y="212440"/>
                    <a:pt x="148174" y="223838"/>
                  </a:cubicBezTo>
                  <a:cubicBezTo>
                    <a:pt x="148174" y="235236"/>
                    <a:pt x="157058" y="244476"/>
                    <a:pt x="168018" y="244476"/>
                  </a:cubicBezTo>
                  <a:cubicBezTo>
                    <a:pt x="178978" y="244476"/>
                    <a:pt x="187862" y="235236"/>
                    <a:pt x="187862" y="223838"/>
                  </a:cubicBezTo>
                  <a:cubicBezTo>
                    <a:pt x="187862" y="212440"/>
                    <a:pt x="178978" y="203200"/>
                    <a:pt x="168018" y="203200"/>
                  </a:cubicBezTo>
                  <a:close/>
                  <a:moveTo>
                    <a:pt x="168018" y="80963"/>
                  </a:moveTo>
                  <a:cubicBezTo>
                    <a:pt x="157435" y="80963"/>
                    <a:pt x="148174" y="90247"/>
                    <a:pt x="148174" y="100857"/>
                  </a:cubicBezTo>
                  <a:lnTo>
                    <a:pt x="148174" y="165844"/>
                  </a:lnTo>
                  <a:cubicBezTo>
                    <a:pt x="148174" y="177780"/>
                    <a:pt x="157435" y="185738"/>
                    <a:pt x="168018" y="185738"/>
                  </a:cubicBezTo>
                  <a:cubicBezTo>
                    <a:pt x="178602" y="185738"/>
                    <a:pt x="187862" y="177780"/>
                    <a:pt x="187862" y="165844"/>
                  </a:cubicBezTo>
                  <a:cubicBezTo>
                    <a:pt x="187862" y="165844"/>
                    <a:pt x="187862" y="165844"/>
                    <a:pt x="187862" y="100857"/>
                  </a:cubicBezTo>
                  <a:cubicBezTo>
                    <a:pt x="187862" y="90247"/>
                    <a:pt x="178602" y="80963"/>
                    <a:pt x="168018" y="80963"/>
                  </a:cubicBezTo>
                  <a:close/>
                  <a:moveTo>
                    <a:pt x="168018" y="25400"/>
                  </a:moveTo>
                  <a:cubicBezTo>
                    <a:pt x="179881" y="25400"/>
                    <a:pt x="190425" y="31980"/>
                    <a:pt x="195698" y="41192"/>
                  </a:cubicBezTo>
                  <a:cubicBezTo>
                    <a:pt x="195698" y="41192"/>
                    <a:pt x="195698" y="41192"/>
                    <a:pt x="305097" y="232022"/>
                  </a:cubicBezTo>
                  <a:cubicBezTo>
                    <a:pt x="311687" y="241234"/>
                    <a:pt x="311687" y="253079"/>
                    <a:pt x="305097" y="263607"/>
                  </a:cubicBezTo>
                  <a:cubicBezTo>
                    <a:pt x="299825" y="274136"/>
                    <a:pt x="289280" y="279400"/>
                    <a:pt x="277418" y="279400"/>
                  </a:cubicBezTo>
                  <a:cubicBezTo>
                    <a:pt x="277418" y="279400"/>
                    <a:pt x="277418" y="279400"/>
                    <a:pt x="58618" y="279400"/>
                  </a:cubicBezTo>
                  <a:cubicBezTo>
                    <a:pt x="46756" y="279400"/>
                    <a:pt x="36211" y="274136"/>
                    <a:pt x="30939" y="263607"/>
                  </a:cubicBezTo>
                  <a:cubicBezTo>
                    <a:pt x="24349" y="253079"/>
                    <a:pt x="24349" y="241234"/>
                    <a:pt x="30939" y="232022"/>
                  </a:cubicBezTo>
                  <a:cubicBezTo>
                    <a:pt x="30939" y="232022"/>
                    <a:pt x="30939" y="232022"/>
                    <a:pt x="140338" y="41192"/>
                  </a:cubicBezTo>
                  <a:cubicBezTo>
                    <a:pt x="145611" y="31980"/>
                    <a:pt x="156156" y="25400"/>
                    <a:pt x="168018" y="25400"/>
                  </a:cubicBezTo>
                  <a:close/>
                  <a:moveTo>
                    <a:pt x="168812" y="15875"/>
                  </a:moveTo>
                  <a:cubicBezTo>
                    <a:pt x="154334" y="15875"/>
                    <a:pt x="142489" y="22438"/>
                    <a:pt x="134592" y="34253"/>
                  </a:cubicBezTo>
                  <a:cubicBezTo>
                    <a:pt x="21404" y="231165"/>
                    <a:pt x="21404" y="231165"/>
                    <a:pt x="21404" y="231165"/>
                  </a:cubicBezTo>
                  <a:cubicBezTo>
                    <a:pt x="14824" y="242979"/>
                    <a:pt x="14824" y="257419"/>
                    <a:pt x="21404" y="270547"/>
                  </a:cubicBezTo>
                  <a:cubicBezTo>
                    <a:pt x="27985" y="282362"/>
                    <a:pt x="41146" y="288925"/>
                    <a:pt x="55624" y="288925"/>
                  </a:cubicBezTo>
                  <a:cubicBezTo>
                    <a:pt x="281999" y="288925"/>
                    <a:pt x="281999" y="288925"/>
                    <a:pt x="281999" y="288925"/>
                  </a:cubicBezTo>
                  <a:cubicBezTo>
                    <a:pt x="296477" y="288925"/>
                    <a:pt x="309638" y="282362"/>
                    <a:pt x="316219" y="270547"/>
                  </a:cubicBezTo>
                  <a:cubicBezTo>
                    <a:pt x="322799" y="257419"/>
                    <a:pt x="322799" y="242979"/>
                    <a:pt x="316219" y="231165"/>
                  </a:cubicBezTo>
                  <a:cubicBezTo>
                    <a:pt x="203031" y="34253"/>
                    <a:pt x="203031" y="34253"/>
                    <a:pt x="203031" y="34253"/>
                  </a:cubicBezTo>
                  <a:cubicBezTo>
                    <a:pt x="195134" y="22438"/>
                    <a:pt x="183289" y="15875"/>
                    <a:pt x="168812" y="15875"/>
                  </a:cubicBezTo>
                  <a:close/>
                  <a:moveTo>
                    <a:pt x="168812" y="0"/>
                  </a:moveTo>
                  <a:cubicBezTo>
                    <a:pt x="188595" y="0"/>
                    <a:pt x="207059" y="9196"/>
                    <a:pt x="216291" y="26276"/>
                  </a:cubicBezTo>
                  <a:cubicBezTo>
                    <a:pt x="329711" y="223345"/>
                    <a:pt x="329711" y="223345"/>
                    <a:pt x="329711" y="223345"/>
                  </a:cubicBezTo>
                  <a:cubicBezTo>
                    <a:pt x="340262" y="240424"/>
                    <a:pt x="340262" y="261445"/>
                    <a:pt x="329711" y="278524"/>
                  </a:cubicBezTo>
                  <a:cubicBezTo>
                    <a:pt x="320480" y="295604"/>
                    <a:pt x="302016" y="304800"/>
                    <a:pt x="282233" y="304800"/>
                  </a:cubicBezTo>
                  <a:cubicBezTo>
                    <a:pt x="55391" y="304800"/>
                    <a:pt x="55391" y="304800"/>
                    <a:pt x="55391" y="304800"/>
                  </a:cubicBezTo>
                  <a:cubicBezTo>
                    <a:pt x="35608" y="304800"/>
                    <a:pt x="17144" y="295604"/>
                    <a:pt x="7913" y="278524"/>
                  </a:cubicBezTo>
                  <a:cubicBezTo>
                    <a:pt x="-2638" y="261445"/>
                    <a:pt x="-2638" y="240424"/>
                    <a:pt x="7913" y="223345"/>
                  </a:cubicBezTo>
                  <a:cubicBezTo>
                    <a:pt x="121333" y="26276"/>
                    <a:pt x="121333" y="26276"/>
                    <a:pt x="121333" y="26276"/>
                  </a:cubicBezTo>
                  <a:cubicBezTo>
                    <a:pt x="130565" y="9196"/>
                    <a:pt x="149030" y="0"/>
                    <a:pt x="168812" y="0"/>
                  </a:cubicBezTo>
                  <a:close/>
                </a:path>
              </a:pathLst>
            </a:custGeom>
            <a:solidFill>
              <a:schemeClr val="bg1"/>
            </a:solidFill>
            <a:ln w="15875">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4" name="椭圆 22">
              <a:extLst>
                <a:ext uri="{FF2B5EF4-FFF2-40B4-BE49-F238E27FC236}">
                  <a16:creationId xmlns:a16="http://schemas.microsoft.com/office/drawing/2014/main" id="{76E1AF11-548A-43EF-B5A4-B8DAE18452EE}"/>
                </a:ext>
              </a:extLst>
            </p:cNvPr>
            <p:cNvSpPr/>
            <p:nvPr/>
          </p:nvSpPr>
          <p:spPr>
            <a:xfrm>
              <a:off x="10159047" y="3306011"/>
              <a:ext cx="414136" cy="474578"/>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solidFill>
              <a:schemeClr val="bg1"/>
            </a:solidFill>
            <a:ln w="15875">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sp>
        <p:nvSpPr>
          <p:cNvPr id="15" name="文本框 14">
            <a:extLst>
              <a:ext uri="{FF2B5EF4-FFF2-40B4-BE49-F238E27FC236}">
                <a16:creationId xmlns:a16="http://schemas.microsoft.com/office/drawing/2014/main" id="{AB604DCA-46F8-4BB4-83F2-C714A3E753BE}"/>
              </a:ext>
            </a:extLst>
          </p:cNvPr>
          <p:cNvSpPr txBox="1"/>
          <p:nvPr/>
        </p:nvSpPr>
        <p:spPr>
          <a:xfrm>
            <a:off x="557789" y="3144659"/>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6" name="矩形 15">
            <a:extLst>
              <a:ext uri="{FF2B5EF4-FFF2-40B4-BE49-F238E27FC236}">
                <a16:creationId xmlns:a16="http://schemas.microsoft.com/office/drawing/2014/main" id="{1E6FEFBF-326E-4AC8-A895-B380168B59BF}"/>
              </a:ext>
            </a:extLst>
          </p:cNvPr>
          <p:cNvSpPr/>
          <p:nvPr/>
        </p:nvSpPr>
        <p:spPr>
          <a:xfrm>
            <a:off x="86841" y="352402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7" name="文本框 16">
            <a:extLst>
              <a:ext uri="{FF2B5EF4-FFF2-40B4-BE49-F238E27FC236}">
                <a16:creationId xmlns:a16="http://schemas.microsoft.com/office/drawing/2014/main" id="{63A85BCB-5686-4CD7-8A04-D7F6E00C2FB0}"/>
              </a:ext>
            </a:extLst>
          </p:cNvPr>
          <p:cNvSpPr txBox="1"/>
          <p:nvPr/>
        </p:nvSpPr>
        <p:spPr>
          <a:xfrm>
            <a:off x="2560395" y="3144659"/>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8" name="矩形 17">
            <a:extLst>
              <a:ext uri="{FF2B5EF4-FFF2-40B4-BE49-F238E27FC236}">
                <a16:creationId xmlns:a16="http://schemas.microsoft.com/office/drawing/2014/main" id="{C890F3D0-CF4B-42AE-89F3-CC682E73D580}"/>
              </a:ext>
            </a:extLst>
          </p:cNvPr>
          <p:cNvSpPr/>
          <p:nvPr/>
        </p:nvSpPr>
        <p:spPr>
          <a:xfrm>
            <a:off x="2089447" y="352402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19" name="文本框 18">
            <a:extLst>
              <a:ext uri="{FF2B5EF4-FFF2-40B4-BE49-F238E27FC236}">
                <a16:creationId xmlns:a16="http://schemas.microsoft.com/office/drawing/2014/main" id="{A9DAFB2A-1091-4E13-A918-DA4D98D4C744}"/>
              </a:ext>
            </a:extLst>
          </p:cNvPr>
          <p:cNvSpPr txBox="1"/>
          <p:nvPr/>
        </p:nvSpPr>
        <p:spPr>
          <a:xfrm>
            <a:off x="4914223" y="314465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0" name="矩形 19">
            <a:extLst>
              <a:ext uri="{FF2B5EF4-FFF2-40B4-BE49-F238E27FC236}">
                <a16:creationId xmlns:a16="http://schemas.microsoft.com/office/drawing/2014/main" id="{8CA48778-8C24-434B-8308-05780CEE8DEC}"/>
              </a:ext>
            </a:extLst>
          </p:cNvPr>
          <p:cNvSpPr/>
          <p:nvPr/>
        </p:nvSpPr>
        <p:spPr>
          <a:xfrm>
            <a:off x="4443275" y="3524022"/>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1" name="文本框 20">
            <a:extLst>
              <a:ext uri="{FF2B5EF4-FFF2-40B4-BE49-F238E27FC236}">
                <a16:creationId xmlns:a16="http://schemas.microsoft.com/office/drawing/2014/main" id="{57B9AD68-9B22-4759-81BA-F07EB822B5DF}"/>
              </a:ext>
            </a:extLst>
          </p:cNvPr>
          <p:cNvSpPr txBox="1"/>
          <p:nvPr/>
        </p:nvSpPr>
        <p:spPr>
          <a:xfrm>
            <a:off x="7268053" y="314465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2" name="矩形 21">
            <a:extLst>
              <a:ext uri="{FF2B5EF4-FFF2-40B4-BE49-F238E27FC236}">
                <a16:creationId xmlns:a16="http://schemas.microsoft.com/office/drawing/2014/main" id="{2EC1B8C0-491E-489A-81AA-2035006C8F58}"/>
              </a:ext>
            </a:extLst>
          </p:cNvPr>
          <p:cNvSpPr/>
          <p:nvPr/>
        </p:nvSpPr>
        <p:spPr>
          <a:xfrm>
            <a:off x="6797105" y="3524022"/>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1744127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500"/>
                                        <p:tgtEl>
                                          <p:spTgt spid="20"/>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148AE31-3F10-42BB-82DB-CA4B242DB3D7}"/>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07895750-7A52-4E53-8EAB-9089F72AB30B}"/>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E48AF601-2599-4F83-9337-438BBEC8AA76}"/>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grpSp>
        <p:nvGrpSpPr>
          <p:cNvPr id="15" name="组合 14">
            <a:extLst>
              <a:ext uri="{FF2B5EF4-FFF2-40B4-BE49-F238E27FC236}">
                <a16:creationId xmlns:a16="http://schemas.microsoft.com/office/drawing/2014/main" id="{8470075C-6D24-4BD6-9E7E-A4B0E8E0199D}"/>
              </a:ext>
            </a:extLst>
          </p:cNvPr>
          <p:cNvGrpSpPr/>
          <p:nvPr/>
        </p:nvGrpSpPr>
        <p:grpSpPr>
          <a:xfrm>
            <a:off x="154719" y="1851536"/>
            <a:ext cx="5938303" cy="1167721"/>
            <a:chOff x="-1679331" y="1687760"/>
            <a:chExt cx="7694190" cy="1513002"/>
          </a:xfrm>
        </p:grpSpPr>
        <p:sp>
          <p:nvSpPr>
            <p:cNvPr id="6" name="等腰三角形 5">
              <a:extLst>
                <a:ext uri="{FF2B5EF4-FFF2-40B4-BE49-F238E27FC236}">
                  <a16:creationId xmlns:a16="http://schemas.microsoft.com/office/drawing/2014/main" id="{A0F16419-C018-43F5-9CBA-FFA830678C51}"/>
                </a:ext>
              </a:extLst>
            </p:cNvPr>
            <p:cNvSpPr/>
            <p:nvPr/>
          </p:nvSpPr>
          <p:spPr>
            <a:xfrm rot="5400000">
              <a:off x="5778376" y="2334778"/>
              <a:ext cx="254000" cy="218966"/>
            </a:xfrm>
            <a:prstGeom prst="triangl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grpSp>
          <p:nvGrpSpPr>
            <p:cNvPr id="7" name="组合 6">
              <a:extLst>
                <a:ext uri="{FF2B5EF4-FFF2-40B4-BE49-F238E27FC236}">
                  <a16:creationId xmlns:a16="http://schemas.microsoft.com/office/drawing/2014/main" id="{6D7A71EA-684D-4AF9-8170-D44EB3CEAF65}"/>
                </a:ext>
              </a:extLst>
            </p:cNvPr>
            <p:cNvGrpSpPr/>
            <p:nvPr/>
          </p:nvGrpSpPr>
          <p:grpSpPr>
            <a:xfrm>
              <a:off x="-1679331" y="1687760"/>
              <a:ext cx="6946320" cy="1513002"/>
              <a:chOff x="0" y="2786799"/>
              <a:chExt cx="6946320" cy="1513002"/>
            </a:xfrm>
          </p:grpSpPr>
          <p:cxnSp>
            <p:nvCxnSpPr>
              <p:cNvPr id="8" name="直接连接符 7">
                <a:extLst>
                  <a:ext uri="{FF2B5EF4-FFF2-40B4-BE49-F238E27FC236}">
                    <a16:creationId xmlns:a16="http://schemas.microsoft.com/office/drawing/2014/main" id="{B92E7D20-89B4-4929-AC0E-BD818C592D2B}"/>
                  </a:ext>
                </a:extLst>
              </p:cNvPr>
              <p:cNvCxnSpPr>
                <a:cxnSpLocks/>
              </p:cNvCxnSpPr>
              <p:nvPr/>
            </p:nvCxnSpPr>
            <p:spPr>
              <a:xfrm>
                <a:off x="0" y="3543300"/>
                <a:ext cx="609600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2700EED6-A5DE-4EC0-B082-6730CF14EEF2}"/>
                  </a:ext>
                </a:extLst>
              </p:cNvPr>
              <p:cNvSpPr/>
              <p:nvPr/>
            </p:nvSpPr>
            <p:spPr>
              <a:xfrm>
                <a:off x="5339499" y="2786799"/>
                <a:ext cx="1513002" cy="1513002"/>
              </a:xfrm>
              <a:prstGeom prst="ellipse">
                <a:avLst/>
              </a:prstGeom>
              <a:solidFill>
                <a:schemeClr val="tx1"/>
              </a:solidFill>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10" name="椭圆 9">
                <a:extLst>
                  <a:ext uri="{FF2B5EF4-FFF2-40B4-BE49-F238E27FC236}">
                    <a16:creationId xmlns:a16="http://schemas.microsoft.com/office/drawing/2014/main" id="{9E6CB2AC-ED78-4C8C-9E16-974C8FBB51D3}"/>
                  </a:ext>
                </a:extLst>
              </p:cNvPr>
              <p:cNvSpPr/>
              <p:nvPr/>
            </p:nvSpPr>
            <p:spPr>
              <a:xfrm>
                <a:off x="2239141" y="3112691"/>
                <a:ext cx="861218" cy="861218"/>
              </a:xfrm>
              <a:prstGeom prst="ellipse">
                <a:avLst/>
              </a:prstGeom>
              <a:solidFill>
                <a:schemeClr val="bg1"/>
              </a:solidFill>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13" name="矩形 12">
                <a:extLst>
                  <a:ext uri="{FF2B5EF4-FFF2-40B4-BE49-F238E27FC236}">
                    <a16:creationId xmlns:a16="http://schemas.microsoft.com/office/drawing/2014/main" id="{66B897E2-45E0-4DD6-8865-6374F2017D62}"/>
                  </a:ext>
                </a:extLst>
              </p:cNvPr>
              <p:cNvSpPr/>
              <p:nvPr/>
            </p:nvSpPr>
            <p:spPr>
              <a:xfrm>
                <a:off x="5245680" y="3330934"/>
                <a:ext cx="1700640"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文字添加</a:t>
                </a:r>
              </a:p>
            </p:txBody>
          </p:sp>
          <p:sp>
            <p:nvSpPr>
              <p:cNvPr id="14" name="椭圆 16">
                <a:extLst>
                  <a:ext uri="{FF2B5EF4-FFF2-40B4-BE49-F238E27FC236}">
                    <a16:creationId xmlns:a16="http://schemas.microsoft.com/office/drawing/2014/main" id="{C6855B4D-D24A-4D2F-A2FF-18E3BE881F47}"/>
                  </a:ext>
                </a:extLst>
              </p:cNvPr>
              <p:cNvSpPr/>
              <p:nvPr/>
            </p:nvSpPr>
            <p:spPr>
              <a:xfrm>
                <a:off x="2462276" y="3306011"/>
                <a:ext cx="420830" cy="474578"/>
              </a:xfrm>
              <a:custGeom>
                <a:avLst/>
                <a:gdLst>
                  <a:gd name="connsiteX0" fmla="*/ 83998 w 298823"/>
                  <a:gd name="connsiteY0" fmla="*/ 191940 h 336988"/>
                  <a:gd name="connsiteX1" fmla="*/ 75231 w 298823"/>
                  <a:gd name="connsiteY1" fmla="*/ 198416 h 336988"/>
                  <a:gd name="connsiteX2" fmla="*/ 73932 w 298823"/>
                  <a:gd name="connsiteY2" fmla="*/ 208776 h 336988"/>
                  <a:gd name="connsiteX3" fmla="*/ 80426 w 298823"/>
                  <a:gd name="connsiteY3" fmla="*/ 217842 h 336988"/>
                  <a:gd name="connsiteX4" fmla="*/ 115496 w 298823"/>
                  <a:gd name="connsiteY4" fmla="*/ 238563 h 336988"/>
                  <a:gd name="connsiteX5" fmla="*/ 114197 w 298823"/>
                  <a:gd name="connsiteY5" fmla="*/ 233383 h 336988"/>
                  <a:gd name="connsiteX6" fmla="*/ 98611 w 298823"/>
                  <a:gd name="connsiteY6" fmla="*/ 195826 h 336988"/>
                  <a:gd name="connsiteX7" fmla="*/ 94714 w 298823"/>
                  <a:gd name="connsiteY7" fmla="*/ 193235 h 336988"/>
                  <a:gd name="connsiteX8" fmla="*/ 83998 w 298823"/>
                  <a:gd name="connsiteY8" fmla="*/ 191940 h 336988"/>
                  <a:gd name="connsiteX9" fmla="*/ 73603 w 298823"/>
                  <a:gd name="connsiteY9" fmla="*/ 53869 h 336988"/>
                  <a:gd name="connsiteX10" fmla="*/ 65732 w 298823"/>
                  <a:gd name="connsiteY10" fmla="*/ 70965 h 336988"/>
                  <a:gd name="connsiteX11" fmla="*/ 127388 w 298823"/>
                  <a:gd name="connsiteY11" fmla="*/ 227467 h 336988"/>
                  <a:gd name="connsiteX12" fmla="*/ 178549 w 298823"/>
                  <a:gd name="connsiteY12" fmla="*/ 274812 h 336988"/>
                  <a:gd name="connsiteX13" fmla="*/ 183796 w 298823"/>
                  <a:gd name="connsiteY13" fmla="*/ 278757 h 336988"/>
                  <a:gd name="connsiteX14" fmla="*/ 199538 w 298823"/>
                  <a:gd name="connsiteY14" fmla="*/ 319526 h 336988"/>
                  <a:gd name="connsiteX15" fmla="*/ 282183 w 298823"/>
                  <a:gd name="connsiteY15" fmla="*/ 286648 h 336988"/>
                  <a:gd name="connsiteX16" fmla="*/ 266441 w 298823"/>
                  <a:gd name="connsiteY16" fmla="*/ 245879 h 336988"/>
                  <a:gd name="connsiteX17" fmla="*/ 266441 w 298823"/>
                  <a:gd name="connsiteY17" fmla="*/ 239303 h 336988"/>
                  <a:gd name="connsiteX18" fmla="*/ 271689 w 298823"/>
                  <a:gd name="connsiteY18" fmla="*/ 170916 h 336988"/>
                  <a:gd name="connsiteX19" fmla="*/ 244140 w 298823"/>
                  <a:gd name="connsiteY19" fmla="*/ 99898 h 336988"/>
                  <a:gd name="connsiteX20" fmla="*/ 225775 w 298823"/>
                  <a:gd name="connsiteY20" fmla="*/ 92008 h 336988"/>
                  <a:gd name="connsiteX21" fmla="*/ 217904 w 298823"/>
                  <a:gd name="connsiteY21" fmla="*/ 110419 h 336988"/>
                  <a:gd name="connsiteX22" fmla="*/ 229710 w 298823"/>
                  <a:gd name="connsiteY22" fmla="*/ 138037 h 336988"/>
                  <a:gd name="connsiteX23" fmla="*/ 225775 w 298823"/>
                  <a:gd name="connsiteY23" fmla="*/ 147243 h 336988"/>
                  <a:gd name="connsiteX24" fmla="*/ 215280 w 298823"/>
                  <a:gd name="connsiteY24" fmla="*/ 143298 h 336988"/>
                  <a:gd name="connsiteX25" fmla="*/ 204785 w 298823"/>
                  <a:gd name="connsiteY25" fmla="*/ 115680 h 336988"/>
                  <a:gd name="connsiteX26" fmla="*/ 203474 w 298823"/>
                  <a:gd name="connsiteY26" fmla="*/ 113050 h 336988"/>
                  <a:gd name="connsiteX27" fmla="*/ 200850 w 298823"/>
                  <a:gd name="connsiteY27" fmla="*/ 105159 h 336988"/>
                  <a:gd name="connsiteX28" fmla="*/ 192979 w 298823"/>
                  <a:gd name="connsiteY28" fmla="*/ 98583 h 336988"/>
                  <a:gd name="connsiteX29" fmla="*/ 182484 w 298823"/>
                  <a:gd name="connsiteY29" fmla="*/ 97268 h 336988"/>
                  <a:gd name="connsiteX30" fmla="*/ 174613 w 298823"/>
                  <a:gd name="connsiteY30" fmla="*/ 105159 h 336988"/>
                  <a:gd name="connsiteX31" fmla="*/ 174613 w 298823"/>
                  <a:gd name="connsiteY31" fmla="*/ 115680 h 336988"/>
                  <a:gd name="connsiteX32" fmla="*/ 190355 w 298823"/>
                  <a:gd name="connsiteY32" fmla="*/ 155134 h 336988"/>
                  <a:gd name="connsiteX33" fmla="*/ 186420 w 298823"/>
                  <a:gd name="connsiteY33" fmla="*/ 164340 h 336988"/>
                  <a:gd name="connsiteX34" fmla="*/ 177237 w 298823"/>
                  <a:gd name="connsiteY34" fmla="*/ 160395 h 336988"/>
                  <a:gd name="connsiteX35" fmla="*/ 157560 w 298823"/>
                  <a:gd name="connsiteY35" fmla="*/ 111735 h 336988"/>
                  <a:gd name="connsiteX36" fmla="*/ 149689 w 298823"/>
                  <a:gd name="connsiteY36" fmla="*/ 103844 h 336988"/>
                  <a:gd name="connsiteX37" fmla="*/ 139194 w 298823"/>
                  <a:gd name="connsiteY37" fmla="*/ 103844 h 336988"/>
                  <a:gd name="connsiteX38" fmla="*/ 131323 w 298823"/>
                  <a:gd name="connsiteY38" fmla="*/ 122256 h 336988"/>
                  <a:gd name="connsiteX39" fmla="*/ 149689 w 298823"/>
                  <a:gd name="connsiteY39" fmla="*/ 169601 h 336988"/>
                  <a:gd name="connsiteX40" fmla="*/ 145753 w 298823"/>
                  <a:gd name="connsiteY40" fmla="*/ 178807 h 336988"/>
                  <a:gd name="connsiteX41" fmla="*/ 136570 w 298823"/>
                  <a:gd name="connsiteY41" fmla="*/ 174861 h 336988"/>
                  <a:gd name="connsiteX42" fmla="*/ 118205 w 298823"/>
                  <a:gd name="connsiteY42" fmla="*/ 127516 h 336988"/>
                  <a:gd name="connsiteX43" fmla="*/ 91968 w 298823"/>
                  <a:gd name="connsiteY43" fmla="*/ 61759 h 336988"/>
                  <a:gd name="connsiteX44" fmla="*/ 84753 w 298823"/>
                  <a:gd name="connsiteY44" fmla="*/ 53869 h 336988"/>
                  <a:gd name="connsiteX45" fmla="*/ 73603 w 298823"/>
                  <a:gd name="connsiteY45" fmla="*/ 53869 h 336988"/>
                  <a:gd name="connsiteX46" fmla="*/ 56758 w 298823"/>
                  <a:gd name="connsiteY46" fmla="*/ 49650 h 336988"/>
                  <a:gd name="connsiteX47" fmla="*/ 49954 w 298823"/>
                  <a:gd name="connsiteY47" fmla="*/ 55917 h 336988"/>
                  <a:gd name="connsiteX48" fmla="*/ 48594 w 298823"/>
                  <a:gd name="connsiteY48" fmla="*/ 67197 h 336988"/>
                  <a:gd name="connsiteX49" fmla="*/ 51315 w 298823"/>
                  <a:gd name="connsiteY49" fmla="*/ 73463 h 336988"/>
                  <a:gd name="connsiteX50" fmla="*/ 56758 w 298823"/>
                  <a:gd name="connsiteY50" fmla="*/ 49650 h 336988"/>
                  <a:gd name="connsiteX51" fmla="*/ 46241 w 298823"/>
                  <a:gd name="connsiteY51" fmla="*/ 18716 h 336988"/>
                  <a:gd name="connsiteX52" fmla="*/ 18129 w 298823"/>
                  <a:gd name="connsiteY52" fmla="*/ 45142 h 336988"/>
                  <a:gd name="connsiteX53" fmla="*/ 44588 w 298823"/>
                  <a:gd name="connsiteY53" fmla="*/ 109486 h 336988"/>
                  <a:gd name="connsiteX54" fmla="*/ 67077 w 298823"/>
                  <a:gd name="connsiteY54" fmla="*/ 113425 h 336988"/>
                  <a:gd name="connsiteX55" fmla="*/ 59140 w 298823"/>
                  <a:gd name="connsiteY55" fmla="*/ 95041 h 336988"/>
                  <a:gd name="connsiteX56" fmla="*/ 48556 w 298823"/>
                  <a:gd name="connsiteY56" fmla="*/ 91102 h 336988"/>
                  <a:gd name="connsiteX57" fmla="*/ 34004 w 298823"/>
                  <a:gd name="connsiteY57" fmla="*/ 71405 h 336988"/>
                  <a:gd name="connsiteX58" fmla="*/ 37973 w 298823"/>
                  <a:gd name="connsiteY58" fmla="*/ 47768 h 336988"/>
                  <a:gd name="connsiteX59" fmla="*/ 81629 w 298823"/>
                  <a:gd name="connsiteY59" fmla="*/ 37263 h 336988"/>
                  <a:gd name="connsiteX60" fmla="*/ 84275 w 298823"/>
                  <a:gd name="connsiteY60" fmla="*/ 38577 h 336988"/>
                  <a:gd name="connsiteX61" fmla="*/ 105442 w 298823"/>
                  <a:gd name="connsiteY61" fmla="*/ 56961 h 336988"/>
                  <a:gd name="connsiteX62" fmla="*/ 113379 w 298823"/>
                  <a:gd name="connsiteY62" fmla="*/ 75345 h 336988"/>
                  <a:gd name="connsiteX63" fmla="*/ 84275 w 298823"/>
                  <a:gd name="connsiteY63" fmla="*/ 18880 h 336988"/>
                  <a:gd name="connsiteX64" fmla="*/ 46241 w 298823"/>
                  <a:gd name="connsiteY64" fmla="*/ 18716 h 336988"/>
                  <a:gd name="connsiteX65" fmla="*/ 64058 w 298823"/>
                  <a:gd name="connsiteY65" fmla="*/ 0 h 336988"/>
                  <a:gd name="connsiteX66" fmla="*/ 89065 w 298823"/>
                  <a:gd name="connsiteY66" fmla="*/ 5387 h 336988"/>
                  <a:gd name="connsiteX67" fmla="*/ 123284 w 298823"/>
                  <a:gd name="connsiteY67" fmla="*/ 89604 h 336988"/>
                  <a:gd name="connsiteX68" fmla="*/ 120652 w 298823"/>
                  <a:gd name="connsiteY68" fmla="*/ 94867 h 336988"/>
                  <a:gd name="connsiteX69" fmla="*/ 121968 w 298823"/>
                  <a:gd name="connsiteY69" fmla="*/ 98815 h 336988"/>
                  <a:gd name="connsiteX70" fmla="*/ 133813 w 298823"/>
                  <a:gd name="connsiteY70" fmla="*/ 90920 h 336988"/>
                  <a:gd name="connsiteX71" fmla="*/ 156188 w 298823"/>
                  <a:gd name="connsiteY71" fmla="*/ 90920 h 336988"/>
                  <a:gd name="connsiteX72" fmla="*/ 164084 w 298823"/>
                  <a:gd name="connsiteY72" fmla="*/ 96183 h 336988"/>
                  <a:gd name="connsiteX73" fmla="*/ 177246 w 298823"/>
                  <a:gd name="connsiteY73" fmla="*/ 84340 h 336988"/>
                  <a:gd name="connsiteX74" fmla="*/ 207517 w 298823"/>
                  <a:gd name="connsiteY74" fmla="*/ 89604 h 336988"/>
                  <a:gd name="connsiteX75" fmla="*/ 220678 w 298823"/>
                  <a:gd name="connsiteY75" fmla="*/ 79077 h 336988"/>
                  <a:gd name="connsiteX76" fmla="*/ 257530 w 298823"/>
                  <a:gd name="connsiteY76" fmla="*/ 94867 h 336988"/>
                  <a:gd name="connsiteX77" fmla="*/ 286485 w 298823"/>
                  <a:gd name="connsiteY77" fmla="*/ 165925 h 336988"/>
                  <a:gd name="connsiteX78" fmla="*/ 281220 w 298823"/>
                  <a:gd name="connsiteY78" fmla="*/ 243561 h 336988"/>
                  <a:gd name="connsiteX79" fmla="*/ 298330 w 298823"/>
                  <a:gd name="connsiteY79" fmla="*/ 289617 h 336988"/>
                  <a:gd name="connsiteX80" fmla="*/ 294382 w 298823"/>
                  <a:gd name="connsiteY80" fmla="*/ 298828 h 336988"/>
                  <a:gd name="connsiteX81" fmla="*/ 198304 w 298823"/>
                  <a:gd name="connsiteY81" fmla="*/ 336988 h 336988"/>
                  <a:gd name="connsiteX82" fmla="*/ 195672 w 298823"/>
                  <a:gd name="connsiteY82" fmla="*/ 336988 h 336988"/>
                  <a:gd name="connsiteX83" fmla="*/ 189091 w 298823"/>
                  <a:gd name="connsiteY83" fmla="*/ 331725 h 336988"/>
                  <a:gd name="connsiteX84" fmla="*/ 170665 w 298823"/>
                  <a:gd name="connsiteY84" fmla="*/ 286985 h 336988"/>
                  <a:gd name="connsiteX85" fmla="*/ 139078 w 298823"/>
                  <a:gd name="connsiteY85" fmla="*/ 269879 h 336988"/>
                  <a:gd name="connsiteX86" fmla="*/ 71955 w 298823"/>
                  <a:gd name="connsiteY86" fmla="*/ 229087 h 336988"/>
                  <a:gd name="connsiteX87" fmla="*/ 58794 w 298823"/>
                  <a:gd name="connsiteY87" fmla="*/ 211980 h 336988"/>
                  <a:gd name="connsiteX88" fmla="*/ 61426 w 298823"/>
                  <a:gd name="connsiteY88" fmla="*/ 189610 h 336988"/>
                  <a:gd name="connsiteX89" fmla="*/ 79852 w 298823"/>
                  <a:gd name="connsiteY89" fmla="*/ 176452 h 336988"/>
                  <a:gd name="connsiteX90" fmla="*/ 90381 w 298823"/>
                  <a:gd name="connsiteY90" fmla="*/ 176452 h 336988"/>
                  <a:gd name="connsiteX91" fmla="*/ 71955 w 298823"/>
                  <a:gd name="connsiteY91" fmla="*/ 127764 h 336988"/>
                  <a:gd name="connsiteX92" fmla="*/ 70639 w 298823"/>
                  <a:gd name="connsiteY92" fmla="*/ 127764 h 336988"/>
                  <a:gd name="connsiteX93" fmla="*/ 64058 w 298823"/>
                  <a:gd name="connsiteY93" fmla="*/ 129080 h 336988"/>
                  <a:gd name="connsiteX94" fmla="*/ 39052 w 298823"/>
                  <a:gd name="connsiteY94" fmla="*/ 123817 h 336988"/>
                  <a:gd name="connsiteX95" fmla="*/ 4832 w 298823"/>
                  <a:gd name="connsiteY95" fmla="*/ 39600 h 336988"/>
                  <a:gd name="connsiteX96" fmla="*/ 64058 w 298823"/>
                  <a:gd name="connsiteY96" fmla="*/ 0 h 33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8823" h="336988">
                    <a:moveTo>
                      <a:pt x="83998" y="191940"/>
                    </a:moveTo>
                    <a:cubicBezTo>
                      <a:pt x="80426" y="192912"/>
                      <a:pt x="77179" y="195178"/>
                      <a:pt x="75231" y="198416"/>
                    </a:cubicBezTo>
                    <a:cubicBezTo>
                      <a:pt x="72633" y="201006"/>
                      <a:pt x="72633" y="204891"/>
                      <a:pt x="73932" y="208776"/>
                    </a:cubicBezTo>
                    <a:cubicBezTo>
                      <a:pt x="73932" y="212662"/>
                      <a:pt x="76530" y="215252"/>
                      <a:pt x="80426" y="217842"/>
                    </a:cubicBezTo>
                    <a:lnTo>
                      <a:pt x="115496" y="238563"/>
                    </a:lnTo>
                    <a:cubicBezTo>
                      <a:pt x="115496" y="237268"/>
                      <a:pt x="114197" y="235973"/>
                      <a:pt x="114197" y="233383"/>
                    </a:cubicBezTo>
                    <a:cubicBezTo>
                      <a:pt x="114197" y="233383"/>
                      <a:pt x="114197" y="233383"/>
                      <a:pt x="98611" y="195826"/>
                    </a:cubicBezTo>
                    <a:cubicBezTo>
                      <a:pt x="98611" y="195826"/>
                      <a:pt x="98611" y="195826"/>
                      <a:pt x="94714" y="193235"/>
                    </a:cubicBezTo>
                    <a:cubicBezTo>
                      <a:pt x="91467" y="191293"/>
                      <a:pt x="87570" y="190969"/>
                      <a:pt x="83998" y="191940"/>
                    </a:cubicBezTo>
                    <a:close/>
                    <a:moveTo>
                      <a:pt x="73603" y="53869"/>
                    </a:moveTo>
                    <a:cubicBezTo>
                      <a:pt x="65732" y="56499"/>
                      <a:pt x="63108" y="64390"/>
                      <a:pt x="65732" y="70965"/>
                    </a:cubicBezTo>
                    <a:cubicBezTo>
                      <a:pt x="65732" y="70965"/>
                      <a:pt x="65732" y="70965"/>
                      <a:pt x="127388" y="227467"/>
                    </a:cubicBezTo>
                    <a:cubicBezTo>
                      <a:pt x="136570" y="251139"/>
                      <a:pt x="154936" y="266921"/>
                      <a:pt x="178549" y="274812"/>
                    </a:cubicBezTo>
                    <a:cubicBezTo>
                      <a:pt x="181173" y="274812"/>
                      <a:pt x="182484" y="276127"/>
                      <a:pt x="183796" y="278757"/>
                    </a:cubicBezTo>
                    <a:cubicBezTo>
                      <a:pt x="183796" y="278757"/>
                      <a:pt x="183796" y="278757"/>
                      <a:pt x="199538" y="319526"/>
                    </a:cubicBezTo>
                    <a:lnTo>
                      <a:pt x="282183" y="286648"/>
                    </a:lnTo>
                    <a:cubicBezTo>
                      <a:pt x="282183" y="286648"/>
                      <a:pt x="282183" y="286648"/>
                      <a:pt x="266441" y="245879"/>
                    </a:cubicBezTo>
                    <a:cubicBezTo>
                      <a:pt x="265129" y="243248"/>
                      <a:pt x="265129" y="241933"/>
                      <a:pt x="266441" y="239303"/>
                    </a:cubicBezTo>
                    <a:cubicBezTo>
                      <a:pt x="279559" y="218261"/>
                      <a:pt x="280871" y="193273"/>
                      <a:pt x="271689" y="170916"/>
                    </a:cubicBezTo>
                    <a:cubicBezTo>
                      <a:pt x="271689" y="170916"/>
                      <a:pt x="271689" y="170916"/>
                      <a:pt x="244140" y="99898"/>
                    </a:cubicBezTo>
                    <a:cubicBezTo>
                      <a:pt x="241517" y="92008"/>
                      <a:pt x="233646" y="89377"/>
                      <a:pt x="225775" y="92008"/>
                    </a:cubicBezTo>
                    <a:cubicBezTo>
                      <a:pt x="219215" y="94638"/>
                      <a:pt x="215280" y="102529"/>
                      <a:pt x="217904" y="110419"/>
                    </a:cubicBezTo>
                    <a:cubicBezTo>
                      <a:pt x="217904" y="110419"/>
                      <a:pt x="217904" y="110419"/>
                      <a:pt x="229710" y="138037"/>
                    </a:cubicBezTo>
                    <a:cubicBezTo>
                      <a:pt x="231022" y="141983"/>
                      <a:pt x="228398" y="145928"/>
                      <a:pt x="225775" y="147243"/>
                    </a:cubicBezTo>
                    <a:cubicBezTo>
                      <a:pt x="221839" y="149874"/>
                      <a:pt x="217904" y="147243"/>
                      <a:pt x="215280" y="143298"/>
                    </a:cubicBezTo>
                    <a:cubicBezTo>
                      <a:pt x="215280" y="143298"/>
                      <a:pt x="215280" y="143298"/>
                      <a:pt x="204785" y="115680"/>
                    </a:cubicBezTo>
                    <a:cubicBezTo>
                      <a:pt x="204785" y="114365"/>
                      <a:pt x="204785" y="114365"/>
                      <a:pt x="203474" y="113050"/>
                    </a:cubicBezTo>
                    <a:cubicBezTo>
                      <a:pt x="203474" y="113050"/>
                      <a:pt x="203474" y="113050"/>
                      <a:pt x="200850" y="105159"/>
                    </a:cubicBezTo>
                    <a:cubicBezTo>
                      <a:pt x="199538" y="102529"/>
                      <a:pt x="196914" y="99898"/>
                      <a:pt x="192979" y="98583"/>
                    </a:cubicBezTo>
                    <a:cubicBezTo>
                      <a:pt x="190355" y="95953"/>
                      <a:pt x="186420" y="95953"/>
                      <a:pt x="182484" y="97268"/>
                    </a:cubicBezTo>
                    <a:cubicBezTo>
                      <a:pt x="178549" y="98583"/>
                      <a:pt x="175925" y="101213"/>
                      <a:pt x="174613" y="105159"/>
                    </a:cubicBezTo>
                    <a:cubicBezTo>
                      <a:pt x="173302" y="109104"/>
                      <a:pt x="173302" y="113050"/>
                      <a:pt x="174613" y="115680"/>
                    </a:cubicBezTo>
                    <a:cubicBezTo>
                      <a:pt x="174613" y="115680"/>
                      <a:pt x="174613" y="115680"/>
                      <a:pt x="190355" y="155134"/>
                    </a:cubicBezTo>
                    <a:cubicBezTo>
                      <a:pt x="191667" y="159080"/>
                      <a:pt x="190355" y="163025"/>
                      <a:pt x="186420" y="164340"/>
                    </a:cubicBezTo>
                    <a:cubicBezTo>
                      <a:pt x="182484" y="165655"/>
                      <a:pt x="178549" y="164340"/>
                      <a:pt x="177237" y="160395"/>
                    </a:cubicBezTo>
                    <a:cubicBezTo>
                      <a:pt x="177237" y="160395"/>
                      <a:pt x="177237" y="160395"/>
                      <a:pt x="157560" y="111735"/>
                    </a:cubicBezTo>
                    <a:cubicBezTo>
                      <a:pt x="156248" y="107789"/>
                      <a:pt x="153624" y="105159"/>
                      <a:pt x="149689" y="103844"/>
                    </a:cubicBezTo>
                    <a:cubicBezTo>
                      <a:pt x="147065" y="102529"/>
                      <a:pt x="143130" y="102529"/>
                      <a:pt x="139194" y="103844"/>
                    </a:cubicBezTo>
                    <a:cubicBezTo>
                      <a:pt x="132635" y="106474"/>
                      <a:pt x="128699" y="114365"/>
                      <a:pt x="131323" y="122256"/>
                    </a:cubicBezTo>
                    <a:cubicBezTo>
                      <a:pt x="131323" y="122256"/>
                      <a:pt x="131323" y="122256"/>
                      <a:pt x="149689" y="169601"/>
                    </a:cubicBezTo>
                    <a:cubicBezTo>
                      <a:pt x="151000" y="173546"/>
                      <a:pt x="149689" y="177491"/>
                      <a:pt x="145753" y="178807"/>
                    </a:cubicBezTo>
                    <a:cubicBezTo>
                      <a:pt x="141818" y="180122"/>
                      <a:pt x="137882" y="178807"/>
                      <a:pt x="136570" y="174861"/>
                    </a:cubicBezTo>
                    <a:cubicBezTo>
                      <a:pt x="136570" y="174861"/>
                      <a:pt x="136570" y="174861"/>
                      <a:pt x="118205" y="127516"/>
                    </a:cubicBezTo>
                    <a:cubicBezTo>
                      <a:pt x="118205" y="127516"/>
                      <a:pt x="118205" y="127516"/>
                      <a:pt x="91968" y="61759"/>
                    </a:cubicBezTo>
                    <a:cubicBezTo>
                      <a:pt x="90657" y="57814"/>
                      <a:pt x="88033" y="55184"/>
                      <a:pt x="84753" y="53869"/>
                    </a:cubicBezTo>
                    <a:cubicBezTo>
                      <a:pt x="81474" y="52554"/>
                      <a:pt x="77538" y="52554"/>
                      <a:pt x="73603" y="53869"/>
                    </a:cubicBezTo>
                    <a:close/>
                    <a:moveTo>
                      <a:pt x="56758" y="49650"/>
                    </a:moveTo>
                    <a:cubicBezTo>
                      <a:pt x="54036" y="50903"/>
                      <a:pt x="51315" y="53410"/>
                      <a:pt x="49954" y="55917"/>
                    </a:cubicBezTo>
                    <a:cubicBezTo>
                      <a:pt x="47233" y="59677"/>
                      <a:pt x="47233" y="63437"/>
                      <a:pt x="48594" y="67197"/>
                    </a:cubicBezTo>
                    <a:cubicBezTo>
                      <a:pt x="48594" y="69703"/>
                      <a:pt x="49954" y="72210"/>
                      <a:pt x="51315" y="73463"/>
                    </a:cubicBezTo>
                    <a:cubicBezTo>
                      <a:pt x="48594" y="64690"/>
                      <a:pt x="51315" y="55917"/>
                      <a:pt x="56758" y="49650"/>
                    </a:cubicBezTo>
                    <a:close/>
                    <a:moveTo>
                      <a:pt x="46241" y="18716"/>
                    </a:moveTo>
                    <a:cubicBezTo>
                      <a:pt x="34335" y="23476"/>
                      <a:pt x="24082" y="32668"/>
                      <a:pt x="18129" y="45142"/>
                    </a:cubicBezTo>
                    <a:cubicBezTo>
                      <a:pt x="7546" y="70092"/>
                      <a:pt x="19452" y="98981"/>
                      <a:pt x="44588" y="109486"/>
                    </a:cubicBezTo>
                    <a:cubicBezTo>
                      <a:pt x="52525" y="113425"/>
                      <a:pt x="59140" y="114738"/>
                      <a:pt x="67077" y="113425"/>
                    </a:cubicBezTo>
                    <a:cubicBezTo>
                      <a:pt x="67077" y="113425"/>
                      <a:pt x="67077" y="113425"/>
                      <a:pt x="59140" y="95041"/>
                    </a:cubicBezTo>
                    <a:cubicBezTo>
                      <a:pt x="55171" y="93728"/>
                      <a:pt x="52525" y="92415"/>
                      <a:pt x="48556" y="91102"/>
                    </a:cubicBezTo>
                    <a:cubicBezTo>
                      <a:pt x="41942" y="87163"/>
                      <a:pt x="36650" y="79284"/>
                      <a:pt x="34004" y="71405"/>
                    </a:cubicBezTo>
                    <a:cubicBezTo>
                      <a:pt x="31358" y="63526"/>
                      <a:pt x="32681" y="54335"/>
                      <a:pt x="37973" y="47768"/>
                    </a:cubicBezTo>
                    <a:cubicBezTo>
                      <a:pt x="47233" y="33324"/>
                      <a:pt x="65754" y="28072"/>
                      <a:pt x="81629" y="37263"/>
                    </a:cubicBezTo>
                    <a:cubicBezTo>
                      <a:pt x="81629" y="37263"/>
                      <a:pt x="82952" y="37263"/>
                      <a:pt x="84275" y="38577"/>
                    </a:cubicBezTo>
                    <a:cubicBezTo>
                      <a:pt x="93536" y="41203"/>
                      <a:pt x="101473" y="47768"/>
                      <a:pt x="105442" y="56961"/>
                    </a:cubicBezTo>
                    <a:cubicBezTo>
                      <a:pt x="105442" y="56961"/>
                      <a:pt x="105442" y="56961"/>
                      <a:pt x="113379" y="75345"/>
                    </a:cubicBezTo>
                    <a:cubicBezTo>
                      <a:pt x="118671" y="53021"/>
                      <a:pt x="106765" y="28072"/>
                      <a:pt x="84275" y="18880"/>
                    </a:cubicBezTo>
                    <a:cubicBezTo>
                      <a:pt x="71708" y="13627"/>
                      <a:pt x="58147" y="13956"/>
                      <a:pt x="46241" y="18716"/>
                    </a:cubicBezTo>
                    <a:close/>
                    <a:moveTo>
                      <a:pt x="64058" y="0"/>
                    </a:moveTo>
                    <a:cubicBezTo>
                      <a:pt x="72366" y="42"/>
                      <a:pt x="80839" y="1769"/>
                      <a:pt x="89065" y="5387"/>
                    </a:cubicBezTo>
                    <a:cubicBezTo>
                      <a:pt x="121968" y="18546"/>
                      <a:pt x="137762" y="56707"/>
                      <a:pt x="123284" y="89604"/>
                    </a:cubicBezTo>
                    <a:cubicBezTo>
                      <a:pt x="121968" y="90920"/>
                      <a:pt x="121968" y="93551"/>
                      <a:pt x="120652" y="94867"/>
                    </a:cubicBezTo>
                    <a:cubicBezTo>
                      <a:pt x="120652" y="94867"/>
                      <a:pt x="120652" y="94867"/>
                      <a:pt x="121968" y="98815"/>
                    </a:cubicBezTo>
                    <a:cubicBezTo>
                      <a:pt x="124601" y="94867"/>
                      <a:pt x="128549" y="92236"/>
                      <a:pt x="133813" y="90920"/>
                    </a:cubicBezTo>
                    <a:cubicBezTo>
                      <a:pt x="140394" y="88288"/>
                      <a:pt x="148291" y="88288"/>
                      <a:pt x="156188" y="90920"/>
                    </a:cubicBezTo>
                    <a:cubicBezTo>
                      <a:pt x="158820" y="92236"/>
                      <a:pt x="161452" y="93551"/>
                      <a:pt x="164084" y="96183"/>
                    </a:cubicBezTo>
                    <a:cubicBezTo>
                      <a:pt x="166717" y="90920"/>
                      <a:pt x="171981" y="86972"/>
                      <a:pt x="177246" y="84340"/>
                    </a:cubicBezTo>
                    <a:cubicBezTo>
                      <a:pt x="187775" y="80393"/>
                      <a:pt x="199620" y="83024"/>
                      <a:pt x="207517" y="89604"/>
                    </a:cubicBezTo>
                    <a:cubicBezTo>
                      <a:pt x="210149" y="85656"/>
                      <a:pt x="215414" y="80393"/>
                      <a:pt x="220678" y="79077"/>
                    </a:cubicBezTo>
                    <a:cubicBezTo>
                      <a:pt x="235156" y="72497"/>
                      <a:pt x="252265" y="80393"/>
                      <a:pt x="257530" y="94867"/>
                    </a:cubicBezTo>
                    <a:cubicBezTo>
                      <a:pt x="257530" y="94867"/>
                      <a:pt x="257530" y="94867"/>
                      <a:pt x="286485" y="165925"/>
                    </a:cubicBezTo>
                    <a:cubicBezTo>
                      <a:pt x="295698" y="190926"/>
                      <a:pt x="294382" y="219875"/>
                      <a:pt x="281220" y="243561"/>
                    </a:cubicBezTo>
                    <a:cubicBezTo>
                      <a:pt x="281220" y="243561"/>
                      <a:pt x="281220" y="243561"/>
                      <a:pt x="298330" y="289617"/>
                    </a:cubicBezTo>
                    <a:cubicBezTo>
                      <a:pt x="299646" y="292249"/>
                      <a:pt x="298330" y="297512"/>
                      <a:pt x="294382" y="298828"/>
                    </a:cubicBezTo>
                    <a:cubicBezTo>
                      <a:pt x="294382" y="298828"/>
                      <a:pt x="294382" y="298828"/>
                      <a:pt x="198304" y="336988"/>
                    </a:cubicBezTo>
                    <a:cubicBezTo>
                      <a:pt x="196988" y="336988"/>
                      <a:pt x="196988" y="336988"/>
                      <a:pt x="195672" y="336988"/>
                    </a:cubicBezTo>
                    <a:cubicBezTo>
                      <a:pt x="193039" y="336988"/>
                      <a:pt x="190407" y="335672"/>
                      <a:pt x="189091" y="331725"/>
                    </a:cubicBezTo>
                    <a:cubicBezTo>
                      <a:pt x="189091" y="331725"/>
                      <a:pt x="189091" y="331725"/>
                      <a:pt x="170665" y="286985"/>
                    </a:cubicBezTo>
                    <a:cubicBezTo>
                      <a:pt x="158820" y="284353"/>
                      <a:pt x="148291" y="277774"/>
                      <a:pt x="139078" y="269879"/>
                    </a:cubicBezTo>
                    <a:cubicBezTo>
                      <a:pt x="139078" y="269879"/>
                      <a:pt x="139078" y="269879"/>
                      <a:pt x="71955" y="229087"/>
                    </a:cubicBezTo>
                    <a:cubicBezTo>
                      <a:pt x="65375" y="225139"/>
                      <a:pt x="60110" y="218560"/>
                      <a:pt x="58794" y="211980"/>
                    </a:cubicBezTo>
                    <a:cubicBezTo>
                      <a:pt x="57477" y="204085"/>
                      <a:pt x="57477" y="196190"/>
                      <a:pt x="61426" y="189610"/>
                    </a:cubicBezTo>
                    <a:cubicBezTo>
                      <a:pt x="65375" y="183031"/>
                      <a:pt x="71955" y="179083"/>
                      <a:pt x="79852" y="176452"/>
                    </a:cubicBezTo>
                    <a:cubicBezTo>
                      <a:pt x="83800" y="176452"/>
                      <a:pt x="87749" y="175136"/>
                      <a:pt x="90381" y="176452"/>
                    </a:cubicBezTo>
                    <a:cubicBezTo>
                      <a:pt x="90381" y="176452"/>
                      <a:pt x="90381" y="176452"/>
                      <a:pt x="71955" y="127764"/>
                    </a:cubicBezTo>
                    <a:cubicBezTo>
                      <a:pt x="71955" y="127764"/>
                      <a:pt x="70639" y="127764"/>
                      <a:pt x="70639" y="127764"/>
                    </a:cubicBezTo>
                    <a:cubicBezTo>
                      <a:pt x="68007" y="129080"/>
                      <a:pt x="66691" y="129080"/>
                      <a:pt x="64058" y="129080"/>
                    </a:cubicBezTo>
                    <a:cubicBezTo>
                      <a:pt x="56161" y="129080"/>
                      <a:pt x="46948" y="126448"/>
                      <a:pt x="39052" y="123817"/>
                    </a:cubicBezTo>
                    <a:cubicBezTo>
                      <a:pt x="6148" y="109342"/>
                      <a:pt x="-8329" y="71182"/>
                      <a:pt x="4832" y="39600"/>
                    </a:cubicBezTo>
                    <a:cubicBezTo>
                      <a:pt x="15690" y="14928"/>
                      <a:pt x="39134" y="-123"/>
                      <a:pt x="64058" y="0"/>
                    </a:cubicBezTo>
                    <a:close/>
                  </a:path>
                </a:pathLst>
              </a:custGeom>
              <a:solidFill>
                <a:schemeClr val="bg1"/>
              </a:solidFill>
              <a:ln w="15875">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sp>
        <p:nvSpPr>
          <p:cNvPr id="18" name="文本框 17">
            <a:extLst>
              <a:ext uri="{FF2B5EF4-FFF2-40B4-BE49-F238E27FC236}">
                <a16:creationId xmlns:a16="http://schemas.microsoft.com/office/drawing/2014/main" id="{87B87F06-F61D-4AD9-B744-781BABC38BAC}"/>
              </a:ext>
            </a:extLst>
          </p:cNvPr>
          <p:cNvSpPr txBox="1"/>
          <p:nvPr/>
        </p:nvSpPr>
        <p:spPr>
          <a:xfrm>
            <a:off x="1758325" y="3119364"/>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9" name="矩形 18">
            <a:extLst>
              <a:ext uri="{FF2B5EF4-FFF2-40B4-BE49-F238E27FC236}">
                <a16:creationId xmlns:a16="http://schemas.microsoft.com/office/drawing/2014/main" id="{DBFD84C1-E75C-4E56-B2A7-3DC1AD0727D4}"/>
              </a:ext>
            </a:extLst>
          </p:cNvPr>
          <p:cNvSpPr/>
          <p:nvPr/>
        </p:nvSpPr>
        <p:spPr>
          <a:xfrm>
            <a:off x="1287377" y="3506932"/>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0" name="文本框 19">
            <a:extLst>
              <a:ext uri="{FF2B5EF4-FFF2-40B4-BE49-F238E27FC236}">
                <a16:creationId xmlns:a16="http://schemas.microsoft.com/office/drawing/2014/main" id="{F15C30A1-FA3C-4D7D-B2C3-873B6EFD8712}"/>
              </a:ext>
            </a:extLst>
          </p:cNvPr>
          <p:cNvSpPr txBox="1"/>
          <p:nvPr/>
        </p:nvSpPr>
        <p:spPr>
          <a:xfrm>
            <a:off x="4475135" y="312756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1" name="矩形 20">
            <a:extLst>
              <a:ext uri="{FF2B5EF4-FFF2-40B4-BE49-F238E27FC236}">
                <a16:creationId xmlns:a16="http://schemas.microsoft.com/office/drawing/2014/main" id="{8C06EFD3-42C7-4F4D-8D86-FAD8644094A9}"/>
              </a:ext>
            </a:extLst>
          </p:cNvPr>
          <p:cNvSpPr/>
          <p:nvPr/>
        </p:nvSpPr>
        <p:spPr>
          <a:xfrm>
            <a:off x="4004187" y="3506932"/>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2" name="文本框 21">
            <a:extLst>
              <a:ext uri="{FF2B5EF4-FFF2-40B4-BE49-F238E27FC236}">
                <a16:creationId xmlns:a16="http://schemas.microsoft.com/office/drawing/2014/main" id="{C0C653FB-42EA-4322-8918-E0312A3E6482}"/>
              </a:ext>
            </a:extLst>
          </p:cNvPr>
          <p:cNvSpPr txBox="1"/>
          <p:nvPr/>
        </p:nvSpPr>
        <p:spPr>
          <a:xfrm>
            <a:off x="6883085" y="3543066"/>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3" name="矩形 22">
            <a:extLst>
              <a:ext uri="{FF2B5EF4-FFF2-40B4-BE49-F238E27FC236}">
                <a16:creationId xmlns:a16="http://schemas.microsoft.com/office/drawing/2014/main" id="{DD29E282-AEEF-4225-9889-5962307EFE4D}"/>
              </a:ext>
            </a:extLst>
          </p:cNvPr>
          <p:cNvSpPr/>
          <p:nvPr/>
        </p:nvSpPr>
        <p:spPr>
          <a:xfrm>
            <a:off x="6412137" y="3922430"/>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grpSp>
        <p:nvGrpSpPr>
          <p:cNvPr id="25" name="组合 24">
            <a:extLst>
              <a:ext uri="{FF2B5EF4-FFF2-40B4-BE49-F238E27FC236}">
                <a16:creationId xmlns:a16="http://schemas.microsoft.com/office/drawing/2014/main" id="{98B760A2-76F9-4856-AC68-80AAE27A8CA8}"/>
              </a:ext>
            </a:extLst>
          </p:cNvPr>
          <p:cNvGrpSpPr/>
          <p:nvPr/>
        </p:nvGrpSpPr>
        <p:grpSpPr>
          <a:xfrm>
            <a:off x="6409592" y="1561631"/>
            <a:ext cx="1910749" cy="1834732"/>
            <a:chOff x="6409592" y="1561631"/>
            <a:chExt cx="1910749" cy="1834732"/>
          </a:xfrm>
        </p:grpSpPr>
        <p:pic>
          <p:nvPicPr>
            <p:cNvPr id="17" name="图片 16">
              <a:extLst>
                <a:ext uri="{FF2B5EF4-FFF2-40B4-BE49-F238E27FC236}">
                  <a16:creationId xmlns:a16="http://schemas.microsoft.com/office/drawing/2014/main" id="{7A1E951A-E9FB-4D17-A0E5-47372E0AF73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1021" r="16391"/>
            <a:stretch/>
          </p:blipFill>
          <p:spPr>
            <a:xfrm>
              <a:off x="6409592" y="1561631"/>
              <a:ext cx="1910749" cy="1834732"/>
            </a:xfrm>
            <a:prstGeom prst="ellipse">
              <a:avLst/>
            </a:prstGeom>
            <a:ln>
              <a:solidFill>
                <a:schemeClr val="bg1">
                  <a:lumMod val="65000"/>
                </a:schemeClr>
              </a:solidFill>
            </a:ln>
          </p:spPr>
        </p:pic>
        <p:sp>
          <p:nvSpPr>
            <p:cNvPr id="24" name="椭圆 23">
              <a:extLst>
                <a:ext uri="{FF2B5EF4-FFF2-40B4-BE49-F238E27FC236}">
                  <a16:creationId xmlns:a16="http://schemas.microsoft.com/office/drawing/2014/main" id="{F6D7101E-CEF8-4886-AA70-2848C9004E75}"/>
                </a:ext>
              </a:extLst>
            </p:cNvPr>
            <p:cNvSpPr/>
            <p:nvPr/>
          </p:nvSpPr>
          <p:spPr>
            <a:xfrm>
              <a:off x="6587701" y="1702807"/>
              <a:ext cx="1589768" cy="158976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11478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2000"/>
                                        <p:tgtEl>
                                          <p:spTgt spid="25"/>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par>
                          <p:cTn id="20" fill="hold">
                            <p:stCondLst>
                              <p:cond delay="3500"/>
                            </p:stCondLst>
                            <p:childTnLst>
                              <p:par>
                                <p:cTn id="21" presetID="2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4000"/>
                            </p:stCondLst>
                            <p:childTnLst>
                              <p:par>
                                <p:cTn id="25" presetID="2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par>
                          <p:cTn id="28" fill="hold">
                            <p:stCondLst>
                              <p:cond delay="4500"/>
                            </p:stCondLst>
                            <p:childTnLst>
                              <p:par>
                                <p:cTn id="29" presetID="22" presetClass="entr" presetSubtype="4"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5000"/>
                            </p:stCondLst>
                            <p:childTnLst>
                              <p:par>
                                <p:cTn id="33" presetID="22" presetClass="entr" presetSubtype="4"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down)">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D2499E3-F103-4167-8427-401A4294313F}"/>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4DB421C6-7E2E-46F8-A318-1E982E450580}"/>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84A0B3E6-9F3B-487C-B006-727A2FC4F48A}"/>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pic>
        <p:nvPicPr>
          <p:cNvPr id="8" name="图片 7">
            <a:extLst>
              <a:ext uri="{FF2B5EF4-FFF2-40B4-BE49-F238E27FC236}">
                <a16:creationId xmlns:a16="http://schemas.microsoft.com/office/drawing/2014/main" id="{7A3E535A-EE23-41CF-8F44-EC1B3013EF7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499" y="931492"/>
            <a:ext cx="2427006" cy="2196946"/>
          </a:xfrm>
          <a:prstGeom prst="rect">
            <a:avLst/>
          </a:prstGeom>
        </p:spPr>
      </p:pic>
      <p:pic>
        <p:nvPicPr>
          <p:cNvPr id="12" name="图片 11">
            <a:extLst>
              <a:ext uri="{FF2B5EF4-FFF2-40B4-BE49-F238E27FC236}">
                <a16:creationId xmlns:a16="http://schemas.microsoft.com/office/drawing/2014/main" id="{5E26F570-F70C-4410-BD8E-257A563F210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3511" y="931492"/>
            <a:ext cx="2427006" cy="2196946"/>
          </a:xfrm>
          <a:prstGeom prst="rect">
            <a:avLst/>
          </a:prstGeom>
        </p:spPr>
      </p:pic>
      <p:pic>
        <p:nvPicPr>
          <p:cNvPr id="14" name="图片 13">
            <a:extLst>
              <a:ext uri="{FF2B5EF4-FFF2-40B4-BE49-F238E27FC236}">
                <a16:creationId xmlns:a16="http://schemas.microsoft.com/office/drawing/2014/main" id="{3CD746E1-55EC-445D-86FA-7CEEA536A0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857" y="2897637"/>
            <a:ext cx="2409394" cy="1607723"/>
          </a:xfrm>
          <a:prstGeom prst="rect">
            <a:avLst/>
          </a:prstGeom>
        </p:spPr>
      </p:pic>
      <p:sp>
        <p:nvSpPr>
          <p:cNvPr id="15" name="矩形 14">
            <a:extLst>
              <a:ext uri="{FF2B5EF4-FFF2-40B4-BE49-F238E27FC236}">
                <a16:creationId xmlns:a16="http://schemas.microsoft.com/office/drawing/2014/main" id="{B760BE3B-B39E-4EE9-8515-F038ECEE1EA9}"/>
              </a:ext>
            </a:extLst>
          </p:cNvPr>
          <p:cNvSpPr/>
          <p:nvPr/>
        </p:nvSpPr>
        <p:spPr>
          <a:xfrm>
            <a:off x="3546505" y="931492"/>
            <a:ext cx="2409394" cy="19244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a:extLst>
              <a:ext uri="{FF2B5EF4-FFF2-40B4-BE49-F238E27FC236}">
                <a16:creationId xmlns:a16="http://schemas.microsoft.com/office/drawing/2014/main" id="{0435B6C0-829F-4BAC-9167-704641FD04D0}"/>
              </a:ext>
            </a:extLst>
          </p:cNvPr>
          <p:cNvSpPr/>
          <p:nvPr/>
        </p:nvSpPr>
        <p:spPr>
          <a:xfrm>
            <a:off x="1128305" y="3145530"/>
            <a:ext cx="2409394" cy="13352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FF8F74D7-D9B1-4CE0-9AC1-DDC0BA7B528C}"/>
              </a:ext>
            </a:extLst>
          </p:cNvPr>
          <p:cNvSpPr/>
          <p:nvPr/>
        </p:nvSpPr>
        <p:spPr>
          <a:xfrm>
            <a:off x="5991123" y="3145531"/>
            <a:ext cx="2409394" cy="13598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D65E9501-3D30-49A7-9F65-F88814CF3EAD}"/>
              </a:ext>
            </a:extLst>
          </p:cNvPr>
          <p:cNvSpPr txBox="1"/>
          <p:nvPr/>
        </p:nvSpPr>
        <p:spPr>
          <a:xfrm>
            <a:off x="1916674" y="3366207"/>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19" name="矩形 18">
            <a:extLst>
              <a:ext uri="{FF2B5EF4-FFF2-40B4-BE49-F238E27FC236}">
                <a16:creationId xmlns:a16="http://schemas.microsoft.com/office/drawing/2014/main" id="{CD28207F-25B2-4159-AC0C-3ADE86768F78}"/>
              </a:ext>
            </a:extLst>
          </p:cNvPr>
          <p:cNvSpPr/>
          <p:nvPr/>
        </p:nvSpPr>
        <p:spPr>
          <a:xfrm>
            <a:off x="1374497" y="3725319"/>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20" name="文本框 19">
            <a:extLst>
              <a:ext uri="{FF2B5EF4-FFF2-40B4-BE49-F238E27FC236}">
                <a16:creationId xmlns:a16="http://schemas.microsoft.com/office/drawing/2014/main" id="{BD94C4FD-2853-41B5-96B5-CC54EDF0FA64}"/>
              </a:ext>
            </a:extLst>
          </p:cNvPr>
          <p:cNvSpPr txBox="1"/>
          <p:nvPr/>
        </p:nvSpPr>
        <p:spPr>
          <a:xfrm>
            <a:off x="6815401" y="3366207"/>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21" name="矩形 20">
            <a:extLst>
              <a:ext uri="{FF2B5EF4-FFF2-40B4-BE49-F238E27FC236}">
                <a16:creationId xmlns:a16="http://schemas.microsoft.com/office/drawing/2014/main" id="{91EFDAA5-8922-41AB-858F-1B873B7AA55E}"/>
              </a:ext>
            </a:extLst>
          </p:cNvPr>
          <p:cNvSpPr/>
          <p:nvPr/>
        </p:nvSpPr>
        <p:spPr>
          <a:xfrm>
            <a:off x="6273224" y="3725319"/>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22" name="文本框 21">
            <a:extLst>
              <a:ext uri="{FF2B5EF4-FFF2-40B4-BE49-F238E27FC236}">
                <a16:creationId xmlns:a16="http://schemas.microsoft.com/office/drawing/2014/main" id="{82C033AB-5C0C-4555-99F1-C77AE3E49126}"/>
              </a:ext>
            </a:extLst>
          </p:cNvPr>
          <p:cNvSpPr txBox="1"/>
          <p:nvPr/>
        </p:nvSpPr>
        <p:spPr>
          <a:xfrm>
            <a:off x="4188979" y="1109735"/>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23" name="矩形 22">
            <a:extLst>
              <a:ext uri="{FF2B5EF4-FFF2-40B4-BE49-F238E27FC236}">
                <a16:creationId xmlns:a16="http://schemas.microsoft.com/office/drawing/2014/main" id="{AF1F937D-10D6-41CD-B95F-5E5BD2A0E5F2}"/>
              </a:ext>
            </a:extLst>
          </p:cNvPr>
          <p:cNvSpPr/>
          <p:nvPr/>
        </p:nvSpPr>
        <p:spPr>
          <a:xfrm>
            <a:off x="3718031" y="1489099"/>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24" name="矩形 23">
            <a:extLst>
              <a:ext uri="{FF2B5EF4-FFF2-40B4-BE49-F238E27FC236}">
                <a16:creationId xmlns:a16="http://schemas.microsoft.com/office/drawing/2014/main" id="{A2B664EF-99CC-4772-AADD-D9D74149212C}"/>
              </a:ext>
            </a:extLst>
          </p:cNvPr>
          <p:cNvSpPr/>
          <p:nvPr/>
        </p:nvSpPr>
        <p:spPr>
          <a:xfrm>
            <a:off x="3718031" y="1917050"/>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2542331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randombar(horizontal)">
                                      <p:cBhvr>
                                        <p:cTn id="11" dur="500"/>
                                        <p:tgtEl>
                                          <p:spTgt spid="15"/>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down)">
                                      <p:cBhvr>
                                        <p:cTn id="35" dur="500"/>
                                        <p:tgtEl>
                                          <p:spTgt spid="23"/>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down)">
                                      <p:cBhvr>
                                        <p:cTn id="51" dur="500"/>
                                        <p:tgtEl>
                                          <p:spTgt spid="20"/>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1"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A2EED8D-14A3-4F8A-AAEA-04CE19946BB1}"/>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3ED91B78-847A-45DF-85D8-E20239DAD4B8}"/>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75C66408-9F52-43BD-9C06-C3C0D8BD7CEC}"/>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pic>
        <p:nvPicPr>
          <p:cNvPr id="5" name="图片 4">
            <a:extLst>
              <a:ext uri="{FF2B5EF4-FFF2-40B4-BE49-F238E27FC236}">
                <a16:creationId xmlns:a16="http://schemas.microsoft.com/office/drawing/2014/main" id="{69582400-50A4-4D3A-A445-7B37CBD6CDD2}"/>
              </a:ext>
            </a:extLst>
          </p:cNvPr>
          <p:cNvPicPr>
            <a:picLocks noChangeAspect="1"/>
          </p:cNvPicPr>
          <p:nvPr/>
        </p:nvPicPr>
        <p:blipFill rotWithShape="1">
          <a:blip r:embed="rId3">
            <a:extLst>
              <a:ext uri="{28A0092B-C50C-407E-A947-70E740481C1C}">
                <a14:useLocalDpi xmlns:a14="http://schemas.microsoft.com/office/drawing/2010/main" val="0"/>
              </a:ext>
            </a:extLst>
          </a:blip>
          <a:srcRect b="6057"/>
          <a:stretch/>
        </p:blipFill>
        <p:spPr>
          <a:xfrm>
            <a:off x="3992118" y="1866061"/>
            <a:ext cx="4893645" cy="3353639"/>
          </a:xfrm>
          <a:prstGeom prst="rect">
            <a:avLst/>
          </a:prstGeom>
          <a:solidFill>
            <a:schemeClr val="bg1">
              <a:lumMod val="75000"/>
            </a:schemeClr>
          </a:solidFill>
          <a:ln>
            <a:solidFill>
              <a:schemeClr val="bg1">
                <a:lumMod val="75000"/>
              </a:schemeClr>
            </a:solidFill>
          </a:ln>
        </p:spPr>
      </p:pic>
      <p:pic>
        <p:nvPicPr>
          <p:cNvPr id="6" name="图片 5">
            <a:extLst>
              <a:ext uri="{FF2B5EF4-FFF2-40B4-BE49-F238E27FC236}">
                <a16:creationId xmlns:a16="http://schemas.microsoft.com/office/drawing/2014/main" id="{60487521-3DFA-430F-8211-BB6557925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352" y="849312"/>
            <a:ext cx="3063802" cy="2033497"/>
          </a:xfrm>
          <a:prstGeom prst="rect">
            <a:avLst/>
          </a:prstGeom>
        </p:spPr>
      </p:pic>
      <p:sp>
        <p:nvSpPr>
          <p:cNvPr id="7" name="文本框 6">
            <a:extLst>
              <a:ext uri="{FF2B5EF4-FFF2-40B4-BE49-F238E27FC236}">
                <a16:creationId xmlns:a16="http://schemas.microsoft.com/office/drawing/2014/main" id="{35C8C172-9FE9-4819-8BEF-95A3D8250653}"/>
              </a:ext>
            </a:extLst>
          </p:cNvPr>
          <p:cNvSpPr txBox="1"/>
          <p:nvPr/>
        </p:nvSpPr>
        <p:spPr>
          <a:xfrm>
            <a:off x="1758325" y="3127568"/>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8" name="矩形 7">
            <a:extLst>
              <a:ext uri="{FF2B5EF4-FFF2-40B4-BE49-F238E27FC236}">
                <a16:creationId xmlns:a16="http://schemas.microsoft.com/office/drawing/2014/main" id="{1BA7359F-7895-4A33-BB4D-3E214C8FCD56}"/>
              </a:ext>
            </a:extLst>
          </p:cNvPr>
          <p:cNvSpPr/>
          <p:nvPr/>
        </p:nvSpPr>
        <p:spPr>
          <a:xfrm>
            <a:off x="1287377" y="3506932"/>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
        <p:nvSpPr>
          <p:cNvPr id="9" name="文本框 8">
            <a:extLst>
              <a:ext uri="{FF2B5EF4-FFF2-40B4-BE49-F238E27FC236}">
                <a16:creationId xmlns:a16="http://schemas.microsoft.com/office/drawing/2014/main" id="{E06B93B5-AF7D-4662-9C48-0725EA573860}"/>
              </a:ext>
            </a:extLst>
          </p:cNvPr>
          <p:cNvSpPr txBox="1"/>
          <p:nvPr/>
        </p:nvSpPr>
        <p:spPr>
          <a:xfrm>
            <a:off x="1758325" y="4167189"/>
            <a:ext cx="966307" cy="276999"/>
          </a:xfrm>
          <a:prstGeom prst="rect">
            <a:avLst/>
          </a:prstGeom>
          <a:noFill/>
        </p:spPr>
        <p:txBody>
          <a:bodyPr wrap="square" rtlCol="0">
            <a:spAutoFit/>
          </a:bodyPr>
          <a:lstStyle/>
          <a:p>
            <a:r>
              <a:rPr lang="zh-CN" altLang="en-US" sz="1200" b="1" spc="300" dirty="0">
                <a:latin typeface="微软雅黑" panose="020B0503020204020204" pitchFamily="34" charset="-122"/>
                <a:ea typeface="微软雅黑" panose="020B0503020204020204" pitchFamily="34" charset="-122"/>
              </a:rPr>
              <a:t>添加标题</a:t>
            </a:r>
          </a:p>
        </p:txBody>
      </p:sp>
      <p:sp>
        <p:nvSpPr>
          <p:cNvPr id="10" name="矩形 9">
            <a:extLst>
              <a:ext uri="{FF2B5EF4-FFF2-40B4-BE49-F238E27FC236}">
                <a16:creationId xmlns:a16="http://schemas.microsoft.com/office/drawing/2014/main" id="{38376CED-C127-4D8A-A021-CCE9103DE7C8}"/>
              </a:ext>
            </a:extLst>
          </p:cNvPr>
          <p:cNvSpPr/>
          <p:nvPr/>
        </p:nvSpPr>
        <p:spPr>
          <a:xfrm>
            <a:off x="1287377" y="4546553"/>
            <a:ext cx="1908204" cy="415498"/>
          </a:xfrm>
          <a:prstGeom prst="rect">
            <a:avLst/>
          </a:prstGeom>
        </p:spPr>
        <p:txBody>
          <a:bodyPr wrap="square">
            <a:spAutoFit/>
          </a:bodyPr>
          <a:lstStyle/>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latin typeface="微软雅黑" panose="020B0503020204020204" pitchFamily="34" charset="-122"/>
                <a:ea typeface="微软雅黑" panose="020B0503020204020204" pitchFamily="34" charset="-122"/>
                <a:cs typeface="Hiragino Sans GB W3" charset="-122"/>
              </a:rPr>
              <a:t>内容</a:t>
            </a:r>
            <a:endParaRPr lang="en-US" altLang="zh-CN" sz="800" spc="300"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4283204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heckerboard(across)">
                                      <p:cBhvr>
                                        <p:cTn id="19" dur="500"/>
                                        <p:tgtEl>
                                          <p:spTgt spid="8"/>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cTn>
                              </p:par>
                            </p:childTnLst>
                          </p:cTn>
                        </p:par>
                        <p:par>
                          <p:cTn id="24" fill="hold">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heckerboard(across)">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FA7FBAB-58FE-42AA-8283-9EB1AAAFA38E}"/>
              </a:ext>
            </a:extLst>
          </p:cNvPr>
          <p:cNvGrpSpPr/>
          <p:nvPr/>
        </p:nvGrpSpPr>
        <p:grpSpPr>
          <a:xfrm>
            <a:off x="0" y="0"/>
            <a:ext cx="9144000" cy="400110"/>
            <a:chOff x="0" y="0"/>
            <a:chExt cx="9144000" cy="400110"/>
          </a:xfrm>
        </p:grpSpPr>
        <p:sp>
          <p:nvSpPr>
            <p:cNvPr id="3" name="矩形 2">
              <a:extLst>
                <a:ext uri="{FF2B5EF4-FFF2-40B4-BE49-F238E27FC236}">
                  <a16:creationId xmlns:a16="http://schemas.microsoft.com/office/drawing/2014/main" id="{12E09DE3-8E17-4825-B578-F53F9DA7908B}"/>
                </a:ext>
              </a:extLst>
            </p:cNvPr>
            <p:cNvSpPr/>
            <p:nvPr/>
          </p:nvSpPr>
          <p:spPr>
            <a:xfrm>
              <a:off x="0" y="0"/>
              <a:ext cx="9144000" cy="2221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94807061-AE6E-4321-BB6A-0833282EF5E8}"/>
                </a:ext>
              </a:extLst>
            </p:cNvPr>
            <p:cNvSpPr/>
            <p:nvPr/>
          </p:nvSpPr>
          <p:spPr>
            <a:xfrm>
              <a:off x="2089447" y="0"/>
              <a:ext cx="4764280" cy="400110"/>
            </a:xfrm>
            <a:prstGeom prst="rect">
              <a:avLst/>
            </a:prstGeom>
          </p:spPr>
          <p:txBody>
            <a:bodyPr wrap="square">
              <a:spAutoFit/>
            </a:bodyPr>
            <a:lstStyle/>
            <a:p>
              <a:r>
                <a:rPr lang="zh-CN" altLang="en-US" sz="1000" spc="600" dirty="0">
                  <a:solidFill>
                    <a:schemeClr val="bg1"/>
                  </a:solidFill>
                  <a:latin typeface="Arial" panose="020B0604020202020204" pitchFamily="34" charset="0"/>
                  <a:cs typeface="Arial" panose="020B0604020202020204" pitchFamily="34" charset="0"/>
                </a:rPr>
                <a:t>すばらしい生活を思って、あれは特別な時だけを重視することはできません</a:t>
              </a:r>
              <a:endParaRPr lang="zh-CN" altLang="en-US" sz="1000" spc="600" dirty="0">
                <a:solidFill>
                  <a:schemeClr val="bg1"/>
                </a:solidFill>
              </a:endParaRPr>
            </a:p>
          </p:txBody>
        </p:sp>
      </p:grpSp>
      <p:pic>
        <p:nvPicPr>
          <p:cNvPr id="6" name="图片 5">
            <a:extLst>
              <a:ext uri="{FF2B5EF4-FFF2-40B4-BE49-F238E27FC236}">
                <a16:creationId xmlns:a16="http://schemas.microsoft.com/office/drawing/2014/main" id="{07DB9D25-AF17-4B26-AFC2-D8BF71373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4347" y="1069501"/>
            <a:ext cx="2741766" cy="1836983"/>
          </a:xfrm>
          <a:prstGeom prst="rect">
            <a:avLst/>
          </a:prstGeom>
        </p:spPr>
      </p:pic>
      <p:pic>
        <p:nvPicPr>
          <p:cNvPr id="10" name="图片 9">
            <a:extLst>
              <a:ext uri="{FF2B5EF4-FFF2-40B4-BE49-F238E27FC236}">
                <a16:creationId xmlns:a16="http://schemas.microsoft.com/office/drawing/2014/main" id="{135517B0-36AF-4EE6-933C-8A61A737A2D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695524" y="1067206"/>
            <a:ext cx="2755473" cy="1839278"/>
          </a:xfrm>
          <a:prstGeom prst="rect">
            <a:avLst/>
          </a:prstGeom>
        </p:spPr>
      </p:pic>
      <p:pic>
        <p:nvPicPr>
          <p:cNvPr id="12" name="图片 11">
            <a:extLst>
              <a:ext uri="{FF2B5EF4-FFF2-40B4-BE49-F238E27FC236}">
                <a16:creationId xmlns:a16="http://schemas.microsoft.com/office/drawing/2014/main" id="{616C6A68-F0DE-4FA1-9EFE-0262F25F8DE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695524" y="3003587"/>
            <a:ext cx="2755474" cy="1836982"/>
          </a:xfrm>
          <a:prstGeom prst="rect">
            <a:avLst/>
          </a:prstGeom>
        </p:spPr>
      </p:pic>
      <p:sp>
        <p:nvSpPr>
          <p:cNvPr id="13" name="矩形 12">
            <a:extLst>
              <a:ext uri="{FF2B5EF4-FFF2-40B4-BE49-F238E27FC236}">
                <a16:creationId xmlns:a16="http://schemas.microsoft.com/office/drawing/2014/main" id="{5F5C49C4-70B1-4E02-B46B-6DCFB4EE5229}"/>
              </a:ext>
            </a:extLst>
          </p:cNvPr>
          <p:cNvSpPr/>
          <p:nvPr/>
        </p:nvSpPr>
        <p:spPr>
          <a:xfrm>
            <a:off x="1884347" y="3003586"/>
            <a:ext cx="2741766" cy="18369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6EC39CD7-5DC4-4FEF-858E-342BC00E3EA4}"/>
              </a:ext>
            </a:extLst>
          </p:cNvPr>
          <p:cNvSpPr txBox="1"/>
          <p:nvPr/>
        </p:nvSpPr>
        <p:spPr>
          <a:xfrm>
            <a:off x="2715453" y="3101931"/>
            <a:ext cx="966307" cy="276999"/>
          </a:xfrm>
          <a:prstGeom prst="rect">
            <a:avLst/>
          </a:prstGeom>
          <a:noFill/>
        </p:spPr>
        <p:txBody>
          <a:bodyPr wrap="square" rtlCol="0">
            <a:spAutoFit/>
          </a:bodyPr>
          <a:lstStyle/>
          <a:p>
            <a:r>
              <a:rPr lang="zh-CN" altLang="en-US" sz="1200" b="1" spc="300" dirty="0">
                <a:solidFill>
                  <a:schemeClr val="bg1"/>
                </a:solidFill>
                <a:latin typeface="微软雅黑" panose="020B0503020204020204" pitchFamily="34" charset="-122"/>
                <a:ea typeface="微软雅黑" panose="020B0503020204020204" pitchFamily="34" charset="-122"/>
              </a:rPr>
              <a:t>添加标题</a:t>
            </a:r>
          </a:p>
        </p:txBody>
      </p:sp>
      <p:sp>
        <p:nvSpPr>
          <p:cNvPr id="15" name="矩形 14">
            <a:extLst>
              <a:ext uri="{FF2B5EF4-FFF2-40B4-BE49-F238E27FC236}">
                <a16:creationId xmlns:a16="http://schemas.microsoft.com/office/drawing/2014/main" id="{89BF0584-E1A7-40D4-86A7-F78F998A3D51}"/>
              </a:ext>
            </a:extLst>
          </p:cNvPr>
          <p:cNvSpPr/>
          <p:nvPr/>
        </p:nvSpPr>
        <p:spPr>
          <a:xfrm>
            <a:off x="2244505" y="3481295"/>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
        <p:nvSpPr>
          <p:cNvPr id="16" name="矩形 15">
            <a:extLst>
              <a:ext uri="{FF2B5EF4-FFF2-40B4-BE49-F238E27FC236}">
                <a16:creationId xmlns:a16="http://schemas.microsoft.com/office/drawing/2014/main" id="{E6F0DB07-B00A-4342-AE3C-D354B5A5A19B}"/>
              </a:ext>
            </a:extLst>
          </p:cNvPr>
          <p:cNvSpPr/>
          <p:nvPr/>
        </p:nvSpPr>
        <p:spPr>
          <a:xfrm>
            <a:off x="2244505" y="3993895"/>
            <a:ext cx="1908204" cy="415498"/>
          </a:xfrm>
          <a:prstGeom prst="rect">
            <a:avLst/>
          </a:prstGeom>
        </p:spPr>
        <p:txBody>
          <a:bodyPr wrap="square">
            <a:spAutoFit/>
          </a:bodyPr>
          <a:lstStyle/>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a:p>
            <a:pPr algn="ctr">
              <a:spcBef>
                <a:spcPts val="600"/>
              </a:spcBef>
            </a:pPr>
            <a:r>
              <a:rPr lang="zh-CN" altLang="en-US" sz="800" spc="300" dirty="0">
                <a:solidFill>
                  <a:schemeClr val="bg1"/>
                </a:solidFill>
                <a:latin typeface="微软雅黑" panose="020B0503020204020204" pitchFamily="34" charset="-122"/>
                <a:ea typeface="微软雅黑" panose="020B0503020204020204" pitchFamily="34" charset="-122"/>
                <a:cs typeface="Hiragino Sans GB W3" charset="-122"/>
              </a:rPr>
              <a:t>输入替换</a:t>
            </a:r>
            <a:r>
              <a:rPr lang="zh-CN" altLang="en-US" sz="800" spc="300" dirty="0" smtClean="0">
                <a:solidFill>
                  <a:schemeClr val="bg1"/>
                </a:solidFill>
                <a:latin typeface="微软雅黑" panose="020B0503020204020204" pitchFamily="34" charset="-122"/>
                <a:ea typeface="微软雅黑" panose="020B0503020204020204" pitchFamily="34" charset="-122"/>
                <a:cs typeface="Hiragino Sans GB W3" charset="-122"/>
              </a:rPr>
              <a:t>内容</a:t>
            </a:r>
            <a:endParaRPr lang="en-US" altLang="zh-CN" sz="800" spc="300" dirty="0">
              <a:solidFill>
                <a:schemeClr val="bg1"/>
              </a:solidFill>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548061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A8E5661-A0C0-436F-A5D8-49CF08D63D80}"/>
              </a:ext>
            </a:extLst>
          </p:cNvPr>
          <p:cNvPicPr>
            <a:picLocks noChangeAspect="1"/>
          </p:cNvPicPr>
          <p:nvPr/>
        </p:nvPicPr>
        <p:blipFill rotWithShape="1">
          <a:blip r:embed="rId3">
            <a:extLst>
              <a:ext uri="{28A0092B-C50C-407E-A947-70E740481C1C}">
                <a14:useLocalDpi xmlns:a14="http://schemas.microsoft.com/office/drawing/2010/main" val="0"/>
              </a:ext>
            </a:extLst>
          </a:blip>
          <a:srcRect t="9422" b="10026"/>
          <a:stretch/>
        </p:blipFill>
        <p:spPr>
          <a:xfrm>
            <a:off x="403437" y="868564"/>
            <a:ext cx="2970559" cy="3589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27D960AC-B3C0-430A-8CF0-E1E9F6E27299}"/>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12692" t="1146" r="10111" b="34839"/>
          <a:stretch/>
        </p:blipFill>
        <p:spPr>
          <a:xfrm>
            <a:off x="6115014" y="3008117"/>
            <a:ext cx="1258309" cy="1264778"/>
          </a:xfrm>
          <a:prstGeom prst="ellipse">
            <a:avLst/>
          </a:prstGeom>
          <a:effectLst>
            <a:reflection blurRad="6350" stA="50000" endA="300" endPos="55000" dir="5400000" sy="-100000" algn="bl" rotWithShape="0"/>
          </a:effectLst>
        </p:spPr>
      </p:pic>
      <p:pic>
        <p:nvPicPr>
          <p:cNvPr id="4" name="图片 3">
            <a:extLst>
              <a:ext uri="{FF2B5EF4-FFF2-40B4-BE49-F238E27FC236}">
                <a16:creationId xmlns:a16="http://schemas.microsoft.com/office/drawing/2014/main" id="{69B12665-BF9F-4C9E-9322-9F49D86DAA99}"/>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23158" b="12663"/>
          <a:stretch/>
        </p:blipFill>
        <p:spPr>
          <a:xfrm>
            <a:off x="4572000" y="3008118"/>
            <a:ext cx="1313801" cy="1264777"/>
          </a:xfrm>
          <a:prstGeom prst="ellipse">
            <a:avLst/>
          </a:prstGeom>
          <a:effectLst>
            <a:reflection blurRad="6350" stA="50000" endA="300" endPos="55000" dir="5400000" sy="-100000" algn="bl" rotWithShape="0"/>
          </a:effectLst>
        </p:spPr>
      </p:pic>
      <p:pic>
        <p:nvPicPr>
          <p:cNvPr id="5" name="图片 4">
            <a:extLst>
              <a:ext uri="{FF2B5EF4-FFF2-40B4-BE49-F238E27FC236}">
                <a16:creationId xmlns:a16="http://schemas.microsoft.com/office/drawing/2014/main" id="{5CFBF1C4-D116-40D6-A490-D087F729932A}"/>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23158" b="12663"/>
          <a:stretch/>
        </p:blipFill>
        <p:spPr>
          <a:xfrm>
            <a:off x="7602536" y="3008119"/>
            <a:ext cx="1313801" cy="1264777"/>
          </a:xfrm>
          <a:prstGeom prst="ellipse">
            <a:avLst/>
          </a:prstGeom>
          <a:effectLst>
            <a:reflection blurRad="6350" stA="50000" endA="300" endPos="55000" dir="5400000" sy="-100000" algn="bl" rotWithShape="0"/>
          </a:effectLst>
        </p:spPr>
      </p:pic>
      <p:sp>
        <p:nvSpPr>
          <p:cNvPr id="6" name="矩形 5">
            <a:extLst>
              <a:ext uri="{FF2B5EF4-FFF2-40B4-BE49-F238E27FC236}">
                <a16:creationId xmlns:a16="http://schemas.microsoft.com/office/drawing/2014/main" id="{C7618809-4029-4E8A-AAF3-08F9CE9A07C4}"/>
              </a:ext>
            </a:extLst>
          </p:cNvPr>
          <p:cNvSpPr/>
          <p:nvPr/>
        </p:nvSpPr>
        <p:spPr>
          <a:xfrm>
            <a:off x="514875" y="997705"/>
            <a:ext cx="2744261" cy="33436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3737435D-0111-4765-A71D-C8405D7C3942}"/>
              </a:ext>
            </a:extLst>
          </p:cNvPr>
          <p:cNvSpPr txBox="1"/>
          <p:nvPr/>
        </p:nvSpPr>
        <p:spPr>
          <a:xfrm>
            <a:off x="5529201" y="1601445"/>
            <a:ext cx="2730235" cy="584775"/>
          </a:xfrm>
          <a:prstGeom prst="rect">
            <a:avLst/>
          </a:prstGeom>
          <a:noFill/>
        </p:spPr>
        <p:txBody>
          <a:bodyPr wrap="none" rtlCol="0">
            <a:spAutoFit/>
          </a:bodyPr>
          <a:lstStyle/>
          <a:p>
            <a:r>
              <a:rPr lang="zh-CN" altLang="en-US" sz="3200" b="1" spc="600" dirty="0">
                <a:latin typeface="微软雅黑" panose="020B0503020204020204" pitchFamily="34" charset="-122"/>
                <a:ea typeface="微软雅黑" panose="020B0503020204020204" pitchFamily="34" charset="-122"/>
              </a:rPr>
              <a:t>谢 谢 观 看</a:t>
            </a:r>
          </a:p>
        </p:txBody>
      </p:sp>
      <p:sp>
        <p:nvSpPr>
          <p:cNvPr id="8" name="文本框 7">
            <a:extLst>
              <a:ext uri="{FF2B5EF4-FFF2-40B4-BE49-F238E27FC236}">
                <a16:creationId xmlns:a16="http://schemas.microsoft.com/office/drawing/2014/main" id="{728A27AD-AD8A-4276-9FDE-DB021725841C}"/>
              </a:ext>
            </a:extLst>
          </p:cNvPr>
          <p:cNvSpPr txBox="1"/>
          <p:nvPr/>
        </p:nvSpPr>
        <p:spPr>
          <a:xfrm>
            <a:off x="5228900" y="724614"/>
            <a:ext cx="2012089" cy="830997"/>
          </a:xfrm>
          <a:prstGeom prst="rect">
            <a:avLst/>
          </a:prstGeom>
          <a:noFill/>
        </p:spPr>
        <p:txBody>
          <a:bodyPr wrap="none" rtlCol="0">
            <a:spAutoFit/>
          </a:bodyPr>
          <a:lstStyle/>
          <a:p>
            <a:r>
              <a:rPr lang="en-US" altLang="zh-CN" sz="4800" b="1" spc="600" smtClean="0">
                <a:latin typeface="微软雅黑" panose="020B0503020204020204" pitchFamily="34" charset="-122"/>
                <a:ea typeface="微软雅黑" panose="020B0503020204020204" pitchFamily="34" charset="-122"/>
              </a:rPr>
              <a:t>2018</a:t>
            </a:r>
            <a:endParaRPr lang="zh-CN" altLang="en-US" sz="4800" b="1" spc="600"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92ABFD26-DAD6-4D7F-8E22-75D79300A542}"/>
              </a:ext>
            </a:extLst>
          </p:cNvPr>
          <p:cNvSpPr txBox="1"/>
          <p:nvPr/>
        </p:nvSpPr>
        <p:spPr>
          <a:xfrm>
            <a:off x="7100165" y="997705"/>
            <a:ext cx="1338828" cy="461665"/>
          </a:xfrm>
          <a:prstGeom prst="rect">
            <a:avLst/>
          </a:prstGeom>
          <a:noFill/>
        </p:spPr>
        <p:txBody>
          <a:bodyPr wrap="none" rtlCol="0">
            <a:spAutoFit/>
          </a:bodyPr>
          <a:lstStyle/>
          <a:p>
            <a:r>
              <a:rPr lang="zh-CN" altLang="en-US" sz="2400" b="1" spc="600" dirty="0">
                <a:solidFill>
                  <a:schemeClr val="bg1">
                    <a:lumMod val="50000"/>
                  </a:schemeClr>
                </a:solidFill>
                <a:latin typeface="微软雅黑" panose="020B0503020204020204" pitchFamily="34" charset="-122"/>
                <a:ea typeface="微软雅黑" panose="020B0503020204020204" pitchFamily="34" charset="-122"/>
              </a:rPr>
              <a:t>画册风</a:t>
            </a:r>
          </a:p>
        </p:txBody>
      </p:sp>
      <p:sp>
        <p:nvSpPr>
          <p:cNvPr id="10" name="矩形 9">
            <a:extLst>
              <a:ext uri="{FF2B5EF4-FFF2-40B4-BE49-F238E27FC236}">
                <a16:creationId xmlns:a16="http://schemas.microsoft.com/office/drawing/2014/main" id="{B126C7A0-98CB-40AC-A289-A2008AE1DC22}"/>
              </a:ext>
            </a:extLst>
          </p:cNvPr>
          <p:cNvSpPr/>
          <p:nvPr/>
        </p:nvSpPr>
        <p:spPr>
          <a:xfrm>
            <a:off x="4629645" y="2379017"/>
            <a:ext cx="4229043" cy="246221"/>
          </a:xfrm>
          <a:prstGeom prst="rect">
            <a:avLst/>
          </a:prstGeom>
          <a:solidFill>
            <a:schemeClr val="tx1"/>
          </a:solidFill>
        </p:spPr>
        <p:txBody>
          <a:bodyPr wrap="none">
            <a:spAutoFit/>
          </a:bodyPr>
          <a:lstStyle/>
          <a:p>
            <a:r>
              <a:rPr lang="zh-CN" altLang="en-US" sz="1000" spc="300" dirty="0">
                <a:solidFill>
                  <a:schemeClr val="bg1"/>
                </a:solidFill>
                <a:latin typeface="Arial" panose="020B0604020202020204" pitchFamily="34" charset="0"/>
                <a:cs typeface="Arial" panose="020B0604020202020204" pitchFamily="34" charset="0"/>
              </a:rPr>
              <a:t>Japanese cuisine propaganda PPT template</a:t>
            </a:r>
          </a:p>
        </p:txBody>
      </p:sp>
    </p:spTree>
    <p:extLst>
      <p:ext uri="{BB962C8B-B14F-4D97-AF65-F5344CB8AC3E}">
        <p14:creationId xmlns:p14="http://schemas.microsoft.com/office/powerpoint/2010/main" val="913305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par>
                          <p:cTn id="16" fill="hold">
                            <p:stCondLst>
                              <p:cond delay="3000"/>
                            </p:stCondLst>
                            <p:childTnLst>
                              <p:par>
                                <p:cTn id="17" presetID="21"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heel(1)">
                                      <p:cBhvr>
                                        <p:cTn id="19" dur="2000"/>
                                        <p:tgtEl>
                                          <p:spTgt spid="3"/>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2000"/>
                                        <p:tgtEl>
                                          <p:spTgt spid="5"/>
                                        </p:tgtEl>
                                      </p:cBhvr>
                                    </p:animEffect>
                                  </p:childTnLst>
                                </p:cTn>
                              </p:par>
                            </p:childTnLst>
                          </p:cTn>
                        </p:par>
                        <p:par>
                          <p:cTn id="24" fill="hold">
                            <p:stCondLst>
                              <p:cond delay="700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par>
                          <p:cTn id="28" fill="hold">
                            <p:stCondLst>
                              <p:cond delay="75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par>
                          <p:cTn id="32" fill="hold">
                            <p:stCondLst>
                              <p:cond delay="800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par>
                          <p:cTn id="36" fill="hold">
                            <p:stCondLst>
                              <p:cond delay="85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TotalTime>
  <Words>1995</Words>
  <Application>Microsoft Office PowerPoint</Application>
  <PresentationFormat>自定义</PresentationFormat>
  <Paragraphs>244</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Hiragino Sans GB W3</vt:lpstr>
      <vt:lpstr>맑은 고딕</vt:lpstr>
      <vt:lpstr>等线</vt:lpstr>
      <vt:lpstr>等线 Light</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dreamsummit</dc:creator>
  <cp:lastModifiedBy>Administrator</cp:lastModifiedBy>
  <cp:revision>51</cp:revision>
  <dcterms:created xsi:type="dcterms:W3CDTF">2017-11-28T13:50:17Z</dcterms:created>
  <dcterms:modified xsi:type="dcterms:W3CDTF">2018-02-25T02:44:58Z</dcterms:modified>
</cp:coreProperties>
</file>