
<file path=[Content_Types].xml><?xml version="1.0" encoding="utf-8"?>
<Types xmlns="http://schemas.openxmlformats.org/package/2006/content-types">
  <Default Extension="jpeg" ContentType="image/jpeg"/>
  <Default Extension="xlsx" ContentType="application/vnd.openxmlformats-officedocument.spreadsheetml.sheet"/>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rts/chart1.xml" ContentType="application/vnd.openxmlformats-officedocument.drawingml.chart+xml"/>
  <Override PartName="/ppt/charts/chart2.xml" ContentType="application/vnd.openxmlformats-officedocument.drawingml.chart+xml"/>
  <Override PartName="/ppt/handoutMasters/handoutMaster1.xml" ContentType="application/vnd.openxmlformats-officedocument.presentationml.handoutMaster+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4"/>
  </p:notesMasterIdLst>
  <p:handoutMasterIdLst>
    <p:handoutMasterId r:id="rId41"/>
  </p:handoutMasterIdLst>
  <p:sldIdLst>
    <p:sldId id="256" r:id="rId3"/>
    <p:sldId id="258" r:id="rId5"/>
    <p:sldId id="257" r:id="rId6"/>
    <p:sldId id="278" r:id="rId7"/>
    <p:sldId id="264" r:id="rId8"/>
    <p:sldId id="265" r:id="rId9"/>
    <p:sldId id="266" r:id="rId10"/>
    <p:sldId id="267" r:id="rId11"/>
    <p:sldId id="268" r:id="rId12"/>
    <p:sldId id="276" r:id="rId13"/>
    <p:sldId id="259" r:id="rId14"/>
    <p:sldId id="271" r:id="rId15"/>
    <p:sldId id="270" r:id="rId16"/>
    <p:sldId id="269" r:id="rId17"/>
    <p:sldId id="272" r:id="rId18"/>
    <p:sldId id="292" r:id="rId19"/>
    <p:sldId id="273" r:id="rId20"/>
    <p:sldId id="260" r:id="rId21"/>
    <p:sldId id="274" r:id="rId22"/>
    <p:sldId id="275" r:id="rId23"/>
    <p:sldId id="277" r:id="rId24"/>
    <p:sldId id="279" r:id="rId25"/>
    <p:sldId id="280" r:id="rId26"/>
    <p:sldId id="261" r:id="rId27"/>
    <p:sldId id="281" r:id="rId28"/>
    <p:sldId id="282" r:id="rId29"/>
    <p:sldId id="283" r:id="rId30"/>
    <p:sldId id="284" r:id="rId31"/>
    <p:sldId id="285" r:id="rId32"/>
    <p:sldId id="262" r:id="rId33"/>
    <p:sldId id="286" r:id="rId34"/>
    <p:sldId id="287" r:id="rId35"/>
    <p:sldId id="288" r:id="rId36"/>
    <p:sldId id="289" r:id="rId37"/>
    <p:sldId id="290" r:id="rId38"/>
    <p:sldId id="291" r:id="rId39"/>
    <p:sldId id="293" r:id="rId40"/>
  </p:sldIdLst>
  <p:sldSz cx="12192000" cy="6858000"/>
  <p:notesSz cx="6858000" cy="9144000"/>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5E8C9"/>
    <a:srgbClr val="4F7C67"/>
    <a:srgbClr val="7DAB87"/>
    <a:srgbClr val="2C57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9927" autoAdjust="0"/>
    <p:restoredTop sz="94559" autoAdjust="0"/>
  </p:normalViewPr>
  <p:slideViewPr>
    <p:cSldViewPr snapToGrid="0">
      <p:cViewPr varScale="1">
        <p:scale>
          <a:sx n="110" d="100"/>
          <a:sy n="110" d="100"/>
        </p:scale>
        <p:origin x="-888" y="-96"/>
      </p:cViewPr>
      <p:guideLst>
        <p:guide orient="horz" pos="2160"/>
        <p:guide pos="3840"/>
      </p:guideLst>
    </p:cSldViewPr>
  </p:slideViewPr>
  <p:notesTextViewPr>
    <p:cViewPr>
      <p:scale>
        <a:sx n="1" d="1"/>
        <a:sy n="1" d="1"/>
      </p:scale>
      <p:origin x="0" y="168"/>
    </p:cViewPr>
  </p:notesTextViewPr>
  <p:sorterViewPr>
    <p:cViewPr>
      <p:scale>
        <a:sx n="46" d="100"/>
        <a:sy n="46"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slide" Target="slides/slide2.xml"/><Relationship Id="rId44" Type="http://schemas.openxmlformats.org/officeDocument/2006/relationships/tableStyles" Target="tableStyles.xml"/><Relationship Id="rId43" Type="http://schemas.openxmlformats.org/officeDocument/2006/relationships/viewProps" Target="viewProps.xml"/><Relationship Id="rId42" Type="http://schemas.openxmlformats.org/officeDocument/2006/relationships/presProps" Target="presProps.xml"/><Relationship Id="rId41" Type="http://schemas.openxmlformats.org/officeDocument/2006/relationships/handoutMaster" Target="handoutMasters/handoutMaster1.xml"/><Relationship Id="rId40" Type="http://schemas.openxmlformats.org/officeDocument/2006/relationships/slide" Target="slides/slide37.xml"/><Relationship Id="rId4" Type="http://schemas.openxmlformats.org/officeDocument/2006/relationships/notesMaster" Target="notesMasters/notesMaster1.xml"/><Relationship Id="rId39" Type="http://schemas.openxmlformats.org/officeDocument/2006/relationships/slide" Target="slides/slide36.xml"/><Relationship Id="rId38" Type="http://schemas.openxmlformats.org/officeDocument/2006/relationships/slide" Target="slides/slide35.xml"/><Relationship Id="rId37" Type="http://schemas.openxmlformats.org/officeDocument/2006/relationships/slide" Target="slides/slide34.xml"/><Relationship Id="rId36" Type="http://schemas.openxmlformats.org/officeDocument/2006/relationships/slide" Target="slides/slide33.xml"/><Relationship Id="rId35" Type="http://schemas.openxmlformats.org/officeDocument/2006/relationships/slide" Target="slides/slide32.xml"/><Relationship Id="rId34" Type="http://schemas.openxmlformats.org/officeDocument/2006/relationships/slide" Target="slides/slide31.xml"/><Relationship Id="rId33" Type="http://schemas.openxmlformats.org/officeDocument/2006/relationships/slide" Target="slides/slide30.xml"/><Relationship Id="rId32" Type="http://schemas.openxmlformats.org/officeDocument/2006/relationships/slide" Target="slides/slide29.xml"/><Relationship Id="rId31" Type="http://schemas.openxmlformats.org/officeDocument/2006/relationships/slide" Target="slides/slide28.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charts/_rels/chart1.xml.rels><?xml version="1.0" encoding="UTF-8" standalone="yes"?>
<Relationships xmlns="http://schemas.openxmlformats.org/package/2006/relationships"><Relationship Id="rId1" Type="http://schemas.openxmlformats.org/officeDocument/2006/relationships/package" Target="../embeddings/Workbook1.xlsx"/></Relationships>
</file>

<file path=ppt/charts/_rels/chart2.xml.rels><?xml version="1.0" encoding="UTF-8" standalone="yes"?>
<Relationships xmlns="http://schemas.openxmlformats.org/package/2006/relationships"><Relationship Id="rId1" Type="http://schemas.openxmlformats.org/officeDocument/2006/relationships/package" Target="../embeddings/Workbook2.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系列 1</c:v>
                </c:pt>
              </c:strCache>
            </c:strRef>
          </c:tx>
          <c:spPr>
            <a:solidFill>
              <a:schemeClr val="tx2"/>
            </a:solidFill>
          </c:spPr>
          <c:invertIfNegative val="0"/>
          <c:dLbls>
            <c:delete val="1"/>
          </c:dLbls>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er>
        <c:ser>
          <c:idx val="1"/>
          <c:order val="1"/>
          <c:tx>
            <c:strRef>
              <c:f>Sheet1!$C$1</c:f>
              <c:strCache>
                <c:ptCount val="1"/>
                <c:pt idx="0">
                  <c:v>系列 2</c:v>
                </c:pt>
              </c:strCache>
            </c:strRef>
          </c:tx>
          <c:spPr>
            <a:solidFill>
              <a:schemeClr val="accent5"/>
            </a:solidFill>
          </c:spPr>
          <c:invertIfNegative val="0"/>
          <c:dLbls>
            <c:delete val="1"/>
          </c:dLbls>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c:v>
                </c:pt>
                <c:pt idx="2">
                  <c:v>1.8</c:v>
                </c:pt>
                <c:pt idx="3">
                  <c:v>2.8</c:v>
                </c:pt>
              </c:numCache>
            </c:numRef>
          </c:val>
        </c:ser>
        <c:ser>
          <c:idx val="2"/>
          <c:order val="2"/>
          <c:tx>
            <c:strRef>
              <c:f>Sheet1!$D$1</c:f>
              <c:strCache>
                <c:ptCount val="1"/>
                <c:pt idx="0">
                  <c:v>系列 3</c:v>
                </c:pt>
              </c:strCache>
            </c:strRef>
          </c:tx>
          <c:spPr>
            <a:solidFill>
              <a:schemeClr val="accent1"/>
            </a:solidFill>
          </c:spPr>
          <c:invertIfNegative val="0"/>
          <c:dLbls>
            <c:delete val="1"/>
          </c:dLbls>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er>
        <c:dLbls>
          <c:showLegendKey val="0"/>
          <c:showVal val="0"/>
          <c:showCatName val="0"/>
          <c:showSerName val="0"/>
          <c:showPercent val="0"/>
          <c:showBubbleSize val="0"/>
        </c:dLbls>
        <c:gapWidth val="125"/>
        <c:overlap val="-25"/>
        <c:axId val="136419200"/>
        <c:axId val="136420736"/>
      </c:barChart>
      <c:catAx>
        <c:axId val="136419200"/>
        <c:scaling>
          <c:orientation val="minMax"/>
        </c:scaling>
        <c:delete val="0"/>
        <c:axPos val="b"/>
        <c:numFmt formatCode="General" sourceLinked="0"/>
        <c:majorTickMark val="none"/>
        <c:minorTickMark val="none"/>
        <c:tickLblPos val="nextTo"/>
        <c:txPr>
          <a:bodyPr rot="-60000000" spcFirstLastPara="0" vertOverflow="ellipsis" vert="horz" wrap="square" anchor="ctr" anchorCtr="1"/>
          <a:lstStyle/>
          <a:p>
            <a:pPr>
              <a:defRPr lang="zh-CN" sz="1400" b="0" i="0" u="none" strike="noStrike" kern="1200" baseline="0">
                <a:solidFill>
                  <a:schemeClr val="tx1">
                    <a:lumMod val="85000"/>
                    <a:lumOff val="15000"/>
                  </a:schemeClr>
                </a:solidFill>
                <a:latin typeface="微软雅黑" panose="020B0503020204020204" pitchFamily="34" charset="-122"/>
                <a:ea typeface="微软雅黑" panose="020B0503020204020204" pitchFamily="34" charset="-122"/>
                <a:cs typeface="+mn-cs"/>
              </a:defRPr>
            </a:pPr>
          </a:p>
        </c:txPr>
        <c:crossAx val="136420736"/>
        <c:crosses val="autoZero"/>
        <c:auto val="1"/>
        <c:lblAlgn val="ctr"/>
        <c:lblOffset val="100"/>
        <c:noMultiLvlLbl val="0"/>
      </c:catAx>
      <c:valAx>
        <c:axId val="136420736"/>
        <c:scaling>
          <c:orientation val="minMax"/>
        </c:scaling>
        <c:delete val="0"/>
        <c:axPos val="l"/>
        <c:majorGridlines/>
        <c:numFmt formatCode="General" sourceLinked="1"/>
        <c:majorTickMark val="none"/>
        <c:minorTickMark val="none"/>
        <c:tickLblPos val="nextTo"/>
        <c:txPr>
          <a:bodyPr rot="-60000000" spcFirstLastPara="0" vertOverflow="ellipsis" vert="horz" wrap="square" anchor="ctr" anchorCtr="1"/>
          <a:lstStyle/>
          <a:p>
            <a:pPr>
              <a:defRPr lang="zh-CN" sz="1800" b="0" i="0" u="none" strike="noStrike" kern="1200" baseline="0">
                <a:solidFill>
                  <a:schemeClr val="tx1">
                    <a:lumMod val="85000"/>
                    <a:lumOff val="15000"/>
                  </a:schemeClr>
                </a:solidFill>
                <a:latin typeface="+mn-lt"/>
                <a:ea typeface="+mn-ea"/>
                <a:cs typeface="+mn-cs"/>
              </a:defRPr>
            </a:pPr>
          </a:p>
        </c:txPr>
        <c:crossAx val="136419200"/>
        <c:crosses val="autoZero"/>
        <c:crossBetween val="between"/>
      </c:valAx>
      <c:spPr>
        <a:ln>
          <a:noFill/>
        </a:ln>
      </c:spPr>
    </c:plotArea>
    <c:legend>
      <c:legendPos val="b"/>
      <c:layout/>
      <c:overlay val="0"/>
      <c:txPr>
        <a:bodyPr rot="0" spcFirstLastPara="0" vertOverflow="ellipsis" vert="horz" wrap="square" anchor="ctr" anchorCtr="1"/>
        <a:lstStyle/>
        <a:p>
          <a:pPr>
            <a:defRPr lang="zh-CN" sz="1400" b="0" i="0" u="none" strike="noStrike" kern="1200" baseline="0">
              <a:solidFill>
                <a:schemeClr val="tx1">
                  <a:lumMod val="85000"/>
                  <a:lumOff val="15000"/>
                </a:schemeClr>
              </a:solidFill>
              <a:latin typeface="微软雅黑" panose="020B0503020204020204" pitchFamily="34" charset="-122"/>
              <a:ea typeface="微软雅黑" panose="020B0503020204020204" pitchFamily="34" charset="-122"/>
              <a:cs typeface="+mn-cs"/>
            </a:defRPr>
          </a:pPr>
        </a:p>
      </c:txPr>
    </c:legend>
    <c:plotVisOnly val="1"/>
    <c:dispBlanksAs val="gap"/>
    <c:showDLblsOverMax val="0"/>
  </c:chart>
  <c:txPr>
    <a:bodyPr/>
    <a:lstStyle/>
    <a:p>
      <a:pPr>
        <a:defRPr lang="zh-CN" sz="1800"/>
      </a:pPr>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bar"/>
        <c:grouping val="clustered"/>
        <c:varyColors val="0"/>
        <c:ser>
          <c:idx val="0"/>
          <c:order val="0"/>
          <c:tx>
            <c:strRef>
              <c:f>Sheet1!$B$1</c:f>
              <c:strCache>
                <c:ptCount val="1"/>
                <c:pt idx="0">
                  <c:v>系列 1</c:v>
                </c:pt>
              </c:strCache>
            </c:strRef>
          </c:tx>
          <c:spPr>
            <a:solidFill>
              <a:schemeClr val="accent1"/>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类别 1</c:v>
                </c:pt>
              </c:strCache>
            </c:strRef>
          </c:cat>
          <c:val>
            <c:numRef>
              <c:f>Sheet1!$B$2</c:f>
              <c:numCache>
                <c:formatCode>0%</c:formatCode>
                <c:ptCount val="1"/>
                <c:pt idx="0">
                  <c:v>0.35</c:v>
                </c:pt>
              </c:numCache>
            </c:numRef>
          </c:val>
        </c:ser>
        <c:ser>
          <c:idx val="1"/>
          <c:order val="1"/>
          <c:tx>
            <c:strRef>
              <c:f>Sheet1!$C$1</c:f>
              <c:strCache>
                <c:ptCount val="1"/>
                <c:pt idx="0">
                  <c:v>系列 2</c:v>
                </c:pt>
              </c:strCache>
            </c:strRef>
          </c:tx>
          <c:spPr>
            <a:solidFill>
              <a:schemeClr val="accent2"/>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类别 1</c:v>
                </c:pt>
              </c:strCache>
            </c:strRef>
          </c:cat>
          <c:val>
            <c:numRef>
              <c:f>Sheet1!$C$2</c:f>
              <c:numCache>
                <c:formatCode>0%</c:formatCode>
                <c:ptCount val="1"/>
                <c:pt idx="0">
                  <c:v>0.750000000000001</c:v>
                </c:pt>
              </c:numCache>
            </c:numRef>
          </c:val>
        </c:ser>
        <c:ser>
          <c:idx val="2"/>
          <c:order val="2"/>
          <c:tx>
            <c:strRef>
              <c:f>Sheet1!$D$1</c:f>
              <c:strCache>
                <c:ptCount val="1"/>
                <c:pt idx="0">
                  <c:v>系列 3</c:v>
                </c:pt>
              </c:strCache>
            </c:strRef>
          </c:tx>
          <c:spPr>
            <a:solidFill>
              <a:srgbClr val="00B0F0"/>
            </a:solidFill>
            <a:ln>
              <a:noFill/>
            </a:ln>
            <a:effectLst/>
          </c:spPr>
          <c:invertIfNegative val="0"/>
          <c:dPt>
            <c:idx val="0"/>
            <c:invertIfNegative val="0"/>
            <c:bubble3D val="0"/>
            <c:spPr>
              <a:solidFill>
                <a:schemeClr val="accent3"/>
              </a:solidFill>
              <a:ln>
                <a:noFill/>
              </a:ln>
              <a:effectLst/>
            </c:spPr>
          </c:dPt>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类别 1</c:v>
                </c:pt>
              </c:strCache>
            </c:strRef>
          </c:cat>
          <c:val>
            <c:numRef>
              <c:f>Sheet1!$D$2</c:f>
              <c:numCache>
                <c:formatCode>0%</c:formatCode>
                <c:ptCount val="1"/>
                <c:pt idx="0">
                  <c:v>0.600000000000001</c:v>
                </c:pt>
              </c:numCache>
            </c:numRef>
          </c:val>
        </c:ser>
        <c:ser>
          <c:idx val="3"/>
          <c:order val="3"/>
          <c:tx>
            <c:strRef>
              <c:f>Sheet1!$E$1</c:f>
              <c:strCache>
                <c:ptCount val="1"/>
                <c:pt idx="0">
                  <c:v>系列 4</c:v>
                </c:pt>
              </c:strCache>
            </c:strRef>
          </c:tx>
          <c:spPr>
            <a:solidFill>
              <a:schemeClr val="accent4"/>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类别 1</c:v>
                </c:pt>
              </c:strCache>
            </c:strRef>
          </c:cat>
          <c:val>
            <c:numRef>
              <c:f>Sheet1!$E$2</c:f>
              <c:numCache>
                <c:formatCode>0%</c:formatCode>
                <c:ptCount val="1"/>
                <c:pt idx="0">
                  <c:v>0.8</c:v>
                </c:pt>
              </c:numCache>
            </c:numRef>
          </c:val>
        </c:ser>
        <c:ser>
          <c:idx val="4"/>
          <c:order val="4"/>
          <c:tx>
            <c:strRef>
              <c:f>Sheet1!$F$1</c:f>
              <c:strCache>
                <c:ptCount val="1"/>
                <c:pt idx="0">
                  <c:v>系列 5</c:v>
                </c:pt>
              </c:strCache>
            </c:strRef>
          </c:tx>
          <c:spPr>
            <a:solidFill>
              <a:schemeClr val="accent5"/>
            </a:solidFill>
            <a:ln>
              <a:noFill/>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lang="zh-CN" sz="1195" b="0" i="0" u="none" strike="noStrike" kern="1200" baseline="0">
                    <a:solidFill>
                      <a:schemeClr val="bg1"/>
                    </a:solidFill>
                    <a:latin typeface="+mn-lt"/>
                    <a:ea typeface="+mn-ea"/>
                    <a:cs typeface="+mn-cs"/>
                  </a:defRPr>
                </a:pPr>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1"/>
                <c15:leaderLines>
                  <c:spPr>
                    <a:ln w="9525" cap="flat" cmpd="sng" algn="ctr">
                      <a:solidFill>
                        <a:schemeClr val="tx1">
                          <a:lumMod val="35000"/>
                          <a:lumOff val="65000"/>
                        </a:schemeClr>
                      </a:solidFill>
                      <a:prstDash val="solid"/>
                      <a:round/>
                    </a:ln>
                    <a:effectLst/>
                  </c:spPr>
                </c15:leaderLines>
              </c:ext>
            </c:extLst>
          </c:dLbls>
          <c:cat>
            <c:strRef>
              <c:f>Sheet1!$A$2</c:f>
              <c:strCache>
                <c:ptCount val="1"/>
                <c:pt idx="0">
                  <c:v>类别 1</c:v>
                </c:pt>
              </c:strCache>
            </c:strRef>
          </c:cat>
          <c:val>
            <c:numRef>
              <c:f>Sheet1!$F$2</c:f>
              <c:numCache>
                <c:formatCode>0%</c:formatCode>
                <c:ptCount val="1"/>
                <c:pt idx="0">
                  <c:v>0.600000000000001</c:v>
                </c:pt>
              </c:numCache>
            </c:numRef>
          </c:val>
        </c:ser>
        <c:dLbls>
          <c:showLegendKey val="0"/>
          <c:showVal val="0"/>
          <c:showCatName val="0"/>
          <c:showSerName val="0"/>
          <c:showPercent val="0"/>
          <c:showBubbleSize val="0"/>
        </c:dLbls>
        <c:gapWidth val="110"/>
        <c:overlap val="-50"/>
        <c:axId val="178121344"/>
        <c:axId val="177938816"/>
      </c:barChart>
      <c:catAx>
        <c:axId val="178121344"/>
        <c:scaling>
          <c:orientation val="minMax"/>
        </c:scaling>
        <c:delete val="1"/>
        <c:axPos val="l"/>
        <c:numFmt formatCode="General" sourceLinked="1"/>
        <c:majorTickMark val="none"/>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77938816"/>
        <c:crosses val="autoZero"/>
        <c:auto val="1"/>
        <c:lblAlgn val="ctr"/>
        <c:lblOffset val="100"/>
        <c:noMultiLvlLbl val="0"/>
      </c:catAx>
      <c:valAx>
        <c:axId val="177938816"/>
        <c:scaling>
          <c:orientation val="minMax"/>
        </c:scaling>
        <c:delete val="1"/>
        <c:axPos val="b"/>
        <c:numFmt formatCode="0%" sourceLinked="1"/>
        <c:majorTickMark val="none"/>
        <c:minorTickMark val="none"/>
        <c:tickLblPos val="none"/>
        <c:txPr>
          <a:bodyPr rot="-60000000" spcFirstLastPara="0" vertOverflow="ellipsis" vert="horz" wrap="square" anchor="ctr" anchorCtr="1"/>
          <a:lstStyle/>
          <a:p>
            <a:pPr>
              <a:defRPr lang="zh-CN" sz="1000" b="0" i="0" u="none" strike="noStrike" kern="1200" baseline="0">
                <a:solidFill>
                  <a:schemeClr val="tx1"/>
                </a:solidFill>
                <a:latin typeface="+mn-lt"/>
                <a:ea typeface="+mn-ea"/>
                <a:cs typeface="+mn-cs"/>
              </a:defRPr>
            </a:pPr>
          </a:p>
        </c:txPr>
        <c:crossAx val="178121344"/>
        <c:crosses val="autoZero"/>
        <c:crossBetween val="between"/>
      </c:valAx>
      <c:spPr>
        <a:noFill/>
        <a:ln>
          <a:noFill/>
        </a:ln>
        <a:effectLst/>
      </c:spPr>
    </c:plotArea>
    <c:plotVisOnly val="1"/>
    <c:dispBlanksAs val="gap"/>
    <c:showDLblsOverMax val="0"/>
  </c:chart>
  <c:spPr>
    <a:noFill/>
    <a:ln>
      <a:noFill/>
    </a:ln>
    <a:effectLst/>
  </c:spPr>
  <c:txPr>
    <a:bodyPr/>
    <a:lstStyle/>
    <a:p>
      <a:pPr>
        <a:defRPr lang="zh-CN"/>
      </a:pPr>
    </a:p>
  </c:txPr>
  <c:externalData r:id="rId1">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0F9B84EA-7D68-4D60-9CB1-D50884785D1C}" type="datetimeFigureOut">
              <a:rPr lang="zh-CN" altLang="en-US" smtClean="0"/>
            </a:fld>
            <a:endParaRPr lang="zh-CN" altLang="en-US"/>
          </a:p>
        </p:txBody>
      </p:sp>
      <p:sp>
        <p:nvSpPr>
          <p:cNvPr id="4" name="页脚占位符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5" name="灯片编号占位符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8D4E0FC9-F1F8-4FAE-9988-3BA365CFD46F}" type="slidenum">
              <a:rPr lang="zh-CN" altLang="en-US" smtClean="0"/>
            </a:fld>
            <a:endParaRPr lang="zh-CN" altLang="en-US"/>
          </a:p>
        </p:txBody>
      </p:sp>
    </p:spTree>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E3C1DC94-2F44-4812-B6A6-D002C446CC1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10CE2F7C-1867-4A1E-AE77-12BA22AF9259}"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3.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4.xml"/></Relationships>
</file>

<file path=ppt/notesSlides/_rels/notesSlide1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1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1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7.xml"/></Relationships>
</file>

<file path=ppt/notesSlides/_rels/notesSlide1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9.xml"/></Relationships>
</file>

<file path=ppt/notesSlides/_rels/notesSlide1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0.xml"/></Relationships>
</file>

<file path=ppt/notesSlides/_rels/notesSlide1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1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2.xml"/></Relationships>
</file>

<file path=ppt/notesSlides/_rels/notesSlide2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3.xml"/></Relationships>
</file>

<file path=ppt/notesSlides/_rels/notesSlide2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5.xml"/></Relationships>
</file>

<file path=ppt/notesSlides/_rels/notesSlide2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6.xml"/></Relationships>
</file>

<file path=ppt/notesSlides/_rels/notesSlide2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_rels/notesSlide2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8.xml"/></Relationships>
</file>

<file path=ppt/notesSlides/_rels/notesSlide2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9.xml"/></Relationships>
</file>

<file path=ppt/notesSlides/_rels/notesSlide2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1.xml"/></Relationships>
</file>

<file path=ppt/notesSlides/_rels/notesSlide2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2.xml"/></Relationships>
</file>

<file path=ppt/notesSlides/_rels/notesSlide2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3.xml"/></Relationships>
</file>

<file path=ppt/notesSlides/_rels/notesSlide2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4.xml"/></Relationships>
</file>

<file path=ppt/notesSlides/_rels/notesSlide3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5.xml"/></Relationships>
</file>

<file path=ppt/notesSlides/_rels/notesSlide3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6.xml"/></Relationships>
</file>

<file path=ppt/notesSlides/_rels/notesSlide3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idx="2"/>
          </p:nvPr>
        </p:nvSpPr>
        <p:spPr/>
      </p:sp>
      <p:sp>
        <p:nvSpPr>
          <p:cNvPr id="3" name="文本占位符 2"/>
          <p:cNvSpPr>
            <a:spLocks noGrp="1"/>
          </p:cNvSpPr>
          <p:nvPr>
            <p:ph type="body" idx="3"/>
          </p:nvPr>
        </p:nvSpPr>
        <p:spPr/>
        <p:txBody>
          <a:bodyPr/>
          <a:lstStyle/>
          <a:p>
            <a:r>
              <a:rPr lang="zh-CN" altLang="en-US" dirty="0" smtClean="0"/>
              <a:t>  </a:t>
            </a:r>
            <a:endParaRPr lang="en-US" altLang="zh-CN"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  </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10CE2F7C-1867-4A1E-AE77-12BA22AF9259}"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
        <p:nvSpPr>
          <p:cNvPr id="4" name="Slide Number Placeholder 3"/>
          <p:cNvSpPr>
            <a:spLocks noGrp="1"/>
          </p:cNvSpPr>
          <p:nvPr>
            <p:ph type="sldNum" sz="quarter" idx="10"/>
          </p:nvPr>
        </p:nvSpPr>
        <p:spPr/>
        <p:txBody>
          <a:bodyPr/>
          <a:lstStyle/>
          <a:p>
            <a:fld id="{4D8A3554-0430-45DB-BDFE-3C446509E54A}" type="slidenum">
              <a:rPr lang="en-US" smtClean="0"/>
            </a:fld>
            <a:endParaRPr 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E4861678-F871-4BA5-BC3E-7CD7D2CF1E81}" type="slidenum">
              <a:rPr lang="zh-CN" altLang="en-US" smtClean="0"/>
            </a:fld>
            <a:endParaRPr lang="zh-CN" altLang="en-US"/>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r>
              <a:rPr lang="zh-CN" altLang="en-US" dirty="0" smtClean="0"/>
              <a:t>  </a:t>
            </a:r>
            <a:endParaRPr lang="en-US" altLang="zh-CN" dirty="0" smtClean="0"/>
          </a:p>
          <a:p>
            <a:endParaRPr lang="zh-CN" altLang="en-US" dirty="0"/>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9CFA826-E658-4CB5-A9AD-3C9DEA137DE0}" type="slidenum">
              <a:rPr lang="zh-CN" altLang="en-US" smtClean="0"/>
            </a:fld>
            <a:endParaRPr lang="zh-CN" alt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zh-CN" altLang="en-US" dirty="0" smtClean="0"/>
              <a:t>  </a:t>
            </a:r>
            <a:endParaRPr lang="en-US" dirty="0" smtClean="0"/>
          </a:p>
          <a:p>
            <a:endParaRPr lang="en-US" dirty="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normAutofit/>
          </a:bodyPr>
          <a:lstStyle/>
          <a:p>
            <a:r>
              <a:rPr lang="zh-CN" altLang="en-US" dirty="0" smtClean="0"/>
              <a:t>  </a:t>
            </a:r>
            <a:endParaRPr lang="en-US" altLang="zh-CN" smtClean="0"/>
          </a:p>
          <a:p>
            <a:endParaRPr lang="zh-CN" altLang="en-US"/>
          </a:p>
        </p:txBody>
      </p:sp>
      <p:sp>
        <p:nvSpPr>
          <p:cNvPr id="4" name="灯片编号占位符 3"/>
          <p:cNvSpPr>
            <a:spLocks noGrp="1"/>
          </p:cNvSpPr>
          <p:nvPr>
            <p:ph type="sldNum" sz="quarter" idx="10"/>
          </p:nvPr>
        </p:nvSpPr>
        <p:spPr/>
        <p:txBody>
          <a:bodyPr/>
          <a:lstStyle/>
          <a:p>
            <a:fld id="{10CE2F7C-1867-4A1E-AE77-12BA22AF9259}"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6" name="矩形 5"/>
          <p:cNvSpPr/>
          <p:nvPr userDrawn="1"/>
        </p:nvSpPr>
        <p:spPr>
          <a:xfrm>
            <a:off x="0" y="1"/>
            <a:ext cx="12192000" cy="6858000"/>
          </a:xfrm>
          <a:prstGeom prst="rect">
            <a:avLst/>
          </a:prstGeom>
          <a:gradFill>
            <a:gsLst>
              <a:gs pos="0">
                <a:schemeClr val="bg1">
                  <a:alpha val="40000"/>
                </a:schemeClr>
              </a:gs>
              <a:gs pos="100000">
                <a:schemeClr val="bg1"/>
              </a:gs>
            </a:gsLst>
            <a:lin ang="54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 name="标题 1"/>
          <p:cNvSpPr>
            <a:spLocks noGrp="1"/>
          </p:cNvSpPr>
          <p:nvPr>
            <p:ph type="title"/>
          </p:nvPr>
        </p:nvSpPr>
        <p:spPr>
          <a:xfrm>
            <a:off x="163643" y="125283"/>
            <a:ext cx="10515600" cy="489314"/>
          </a:xfrm>
        </p:spPr>
        <p:txBody>
          <a:bodyPr>
            <a:normAutofit/>
          </a:bodyPr>
          <a:lstStyle>
            <a:lvl1pPr>
              <a:defRPr sz="2400" b="1">
                <a:solidFill>
                  <a:schemeClr val="bg2"/>
                </a:solidFill>
              </a:defRPr>
            </a:lvl1pPr>
          </a:lstStyle>
          <a:p>
            <a:r>
              <a:rPr lang="zh-CN" altLang="en-US" smtClean="0"/>
              <a:t>单击此处编辑母版标题样式</a:t>
            </a:r>
            <a:endParaRPr lang="zh-CN" altLang="en-US"/>
          </a:p>
        </p:txBody>
      </p:sp>
    </p:spTree>
  </p:cSld>
  <p:clrMapOvr>
    <a:masterClrMapping/>
  </p:clrMapOvr>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D997B5FA-0921-464F-AAE1-844C04324D75}" type="datetimeFigureOut">
              <a:rPr lang="zh-CN" altLang="en-US" smtClean="0"/>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565CE74E-AB26-4998-AD42-012C4C1AD076}" type="slidenum">
              <a:rPr lang="zh-CN" altLang="en-US" smtClean="0"/>
            </a:fld>
            <a:endParaRPr lang="zh-CN" alt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userDrawn="1">
  <p:cSld name="1_标题幻灯片">
    <p:spTree>
      <p:nvGrpSpPr>
        <p:cNvPr id="1" name=""/>
        <p:cNvGrpSpPr/>
        <p:nvPr/>
      </p:nvGrpSpPr>
      <p:grpSpPr>
        <a:xfrm>
          <a:off x="0" y="0"/>
          <a:ext cx="0" cy="0"/>
          <a:chOff x="0" y="0"/>
          <a:chExt cx="0" cy="0"/>
        </a:xfrm>
      </p:grpSpPr>
      <p:sp>
        <p:nvSpPr>
          <p:cNvPr id="4" name="日期占位符 3"/>
          <p:cNvSpPr>
            <a:spLocks noGrp="1"/>
          </p:cNvSpPr>
          <p:nvPr>
            <p:ph type="dt" sz="half" idx="10"/>
          </p:nvPr>
        </p:nvSpPr>
        <p:spPr>
          <a:xfrm>
            <a:off x="609600" y="6356351"/>
            <a:ext cx="2844800" cy="365125"/>
          </a:xfrm>
          <a:prstGeom prst="rect">
            <a:avLst/>
          </a:prstGeom>
        </p:spPr>
        <p:txBody>
          <a:bodyPr/>
          <a:lstStyle/>
          <a:p>
            <a:endParaRPr lang="zh-CN" altLang="en-US"/>
          </a:p>
        </p:txBody>
      </p:sp>
      <p:sp>
        <p:nvSpPr>
          <p:cNvPr id="5" name="页脚占位符 4"/>
          <p:cNvSpPr>
            <a:spLocks noGrp="1"/>
          </p:cNvSpPr>
          <p:nvPr>
            <p:ph type="ftr" sz="quarter" idx="11"/>
          </p:nvPr>
        </p:nvSpPr>
        <p:spPr>
          <a:xfrm>
            <a:off x="4165600" y="6356351"/>
            <a:ext cx="3860800" cy="365125"/>
          </a:xfrm>
          <a:prstGeom prst="rect">
            <a:avLst/>
          </a:prstGeom>
        </p:spPr>
        <p:txBody>
          <a:bodyPr/>
          <a:lstStyle/>
          <a:p>
            <a:endParaRPr lang="zh-CN" altLang="en-US"/>
          </a:p>
        </p:txBody>
      </p:sp>
      <p:sp>
        <p:nvSpPr>
          <p:cNvPr id="6" name="灯片编号占位符 5"/>
          <p:cNvSpPr>
            <a:spLocks noGrp="1"/>
          </p:cNvSpPr>
          <p:nvPr>
            <p:ph type="sldNum" sz="quarter" idx="12"/>
          </p:nvPr>
        </p:nvSpPr>
        <p:spPr/>
        <p:txBody>
          <a:bodyPr/>
          <a:lstStyle/>
          <a:p>
            <a:fld id="{877C4908-FE0A-43F2-B8DA-9F7993525651}" type="slidenum">
              <a:rPr lang="zh-CN" altLang="en-US" smtClean="0"/>
            </a:fld>
            <a:endParaRPr lang="zh-CN" altLang="en-US"/>
          </a:p>
        </p:txBody>
      </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4" Type="http://schemas.openxmlformats.org/officeDocument/2006/relationships/theme" Target="../theme/theme1.xml"/><Relationship Id="rId13" Type="http://schemas.openxmlformats.org/officeDocument/2006/relationships/image" Target="../media/image1.jpeg"/><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cstate="print">
            <a:lum/>
          </a:blip>
          <a:srcRect/>
          <a:stretch>
            <a:fillRect l="-1000" r="-1000"/>
          </a:stretch>
        </a:blip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997B5FA-0921-464F-AAE1-844C04324D75}" type="datetimeFigureOut">
              <a:rPr lang="zh-CN" altLang="en-US" smtClean="0"/>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565CE74E-AB26-4998-AD42-012C4C1AD07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6" Type="http://schemas.openxmlformats.org/officeDocument/2006/relationships/notesSlide" Target="../notesSlides/notesSlide1.xml"/><Relationship Id="rId5" Type="http://schemas.openxmlformats.org/officeDocument/2006/relationships/slideLayout" Target="../slideLayouts/slideLayout7.xml"/><Relationship Id="rId4" Type="http://schemas.openxmlformats.org/officeDocument/2006/relationships/tags" Target="../tags/tag1.xml"/><Relationship Id="rId3" Type="http://schemas.openxmlformats.org/officeDocument/2006/relationships/image" Target="../media/image2.png"/><Relationship Id="rId2" Type="http://schemas.microsoft.com/office/2007/relationships/media" Target="../media/media1.mp3"/><Relationship Id="rId1" Type="http://schemas.openxmlformats.org/officeDocument/2006/relationships/audio" Target="../media/media1.mp3"/></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6.xml"/><Relationship Id="rId3" Type="http://schemas.openxmlformats.org/officeDocument/2006/relationships/image" Target="../media/image5.png"/><Relationship Id="rId2" Type="http://schemas.openxmlformats.org/officeDocument/2006/relationships/image" Target="../media/image4.jpeg"/><Relationship Id="rId1" Type="http://schemas.openxmlformats.org/officeDocument/2006/relationships/image" Target="../media/image3.jpeg"/></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image" Target="../media/image6.jpeg"/></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6.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5" Type="http://schemas.openxmlformats.org/officeDocument/2006/relationships/notesSlide" Target="../notesSlides/notesSlide10.xml"/><Relationship Id="rId4" Type="http://schemas.openxmlformats.org/officeDocument/2006/relationships/slideLayout" Target="../slideLayouts/slideLayout6.xml"/><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image" Target="../media/image7.jpeg"/></Relationships>
</file>

<file path=ppt/slides/_rels/slide13.xml.rels><?xml version="1.0" encoding="UTF-8" standalone="yes"?>
<Relationships xmlns="http://schemas.openxmlformats.org/package/2006/relationships"><Relationship Id="rId3" Type="http://schemas.openxmlformats.org/officeDocument/2006/relationships/notesSlide" Target="../notesSlides/notesSlide11.xml"/><Relationship Id="rId2" Type="http://schemas.openxmlformats.org/officeDocument/2006/relationships/slideLayout" Target="../slideLayouts/slideLayout6.xml"/><Relationship Id="rId1" Type="http://schemas.openxmlformats.org/officeDocument/2006/relationships/chart" Target="../charts/chart1.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6.xml.rels><?xml version="1.0" encoding="UTF-8" standalone="yes"?>
<Relationships xmlns="http://schemas.openxmlformats.org/package/2006/relationships"><Relationship Id="rId4" Type="http://schemas.openxmlformats.org/officeDocument/2006/relationships/notesSlide" Target="../notesSlides/notesSlide14.xml"/><Relationship Id="rId3" Type="http://schemas.openxmlformats.org/officeDocument/2006/relationships/slideLayout" Target="../slideLayouts/slideLayout6.xml"/><Relationship Id="rId2" Type="http://schemas.openxmlformats.org/officeDocument/2006/relationships/image" Target="../media/image11.png"/><Relationship Id="rId1" Type="http://schemas.openxmlformats.org/officeDocument/2006/relationships/image" Target="../media/image10.jpe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6.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9" Type="http://schemas.openxmlformats.org/officeDocument/2006/relationships/tags" Target="../tags/tag10.xml"/><Relationship Id="rId8" Type="http://schemas.openxmlformats.org/officeDocument/2006/relationships/tags" Target="../tags/tag9.xml"/><Relationship Id="rId7" Type="http://schemas.openxmlformats.org/officeDocument/2006/relationships/tags" Target="../tags/tag8.xml"/><Relationship Id="rId6" Type="http://schemas.openxmlformats.org/officeDocument/2006/relationships/tags" Target="../tags/tag7.xml"/><Relationship Id="rId5" Type="http://schemas.openxmlformats.org/officeDocument/2006/relationships/tags" Target="../tags/tag6.xml"/><Relationship Id="rId4" Type="http://schemas.openxmlformats.org/officeDocument/2006/relationships/tags" Target="../tags/tag5.xml"/><Relationship Id="rId3" Type="http://schemas.openxmlformats.org/officeDocument/2006/relationships/tags" Target="../tags/tag4.xml"/><Relationship Id="rId2" Type="http://schemas.openxmlformats.org/officeDocument/2006/relationships/tags" Target="../tags/tag3.xml"/><Relationship Id="rId17" Type="http://schemas.openxmlformats.org/officeDocument/2006/relationships/notesSlide" Target="../notesSlides/notesSlide24.xml"/><Relationship Id="rId16" Type="http://schemas.openxmlformats.org/officeDocument/2006/relationships/slideLayout" Target="../slideLayouts/slideLayout6.xml"/><Relationship Id="rId15" Type="http://schemas.openxmlformats.org/officeDocument/2006/relationships/tags" Target="../tags/tag16.xml"/><Relationship Id="rId14" Type="http://schemas.openxmlformats.org/officeDocument/2006/relationships/tags" Target="../tags/tag15.xml"/><Relationship Id="rId13" Type="http://schemas.openxmlformats.org/officeDocument/2006/relationships/tags" Target="../tags/tag14.xml"/><Relationship Id="rId12" Type="http://schemas.openxmlformats.org/officeDocument/2006/relationships/tags" Target="../tags/tag13.xml"/><Relationship Id="rId11" Type="http://schemas.openxmlformats.org/officeDocument/2006/relationships/tags" Target="../tags/tag12.xml"/><Relationship Id="rId10" Type="http://schemas.openxmlformats.org/officeDocument/2006/relationships/tags" Target="../tags/tag11.xml"/><Relationship Id="rId1" Type="http://schemas.openxmlformats.org/officeDocument/2006/relationships/tags" Target="../tags/tag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6" Type="http://schemas.openxmlformats.org/officeDocument/2006/relationships/notesSlide" Target="../notesSlides/notesSlide26.xml"/><Relationship Id="rId5" Type="http://schemas.openxmlformats.org/officeDocument/2006/relationships/slideLayout" Target="../slideLayouts/slideLayout6.xml"/><Relationship Id="rId4" Type="http://schemas.openxmlformats.org/officeDocument/2006/relationships/image" Target="../media/image15.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notesSlide" Target="../notesSlides/notesSlide31.xml"/><Relationship Id="rId2" Type="http://schemas.openxmlformats.org/officeDocument/2006/relationships/slideLayout" Target="../slideLayouts/slideLayout6.xml"/><Relationship Id="rId1" Type="http://schemas.openxmlformats.org/officeDocument/2006/relationships/chart" Target="../charts/char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2049575" y="1541019"/>
            <a:ext cx="8504288"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6600" b="1" dirty="0" smtClean="0">
                <a:solidFill>
                  <a:srgbClr val="2C5746"/>
                </a:solidFill>
                <a:latin typeface="+mn-ea"/>
                <a:ea typeface="+mn-ea"/>
              </a:rPr>
              <a:t>绿色商务工作</a:t>
            </a:r>
            <a:r>
              <a:rPr lang="en-US" altLang="zh-CN" sz="6600" b="1" dirty="0" smtClean="0">
                <a:solidFill>
                  <a:srgbClr val="2C5746"/>
                </a:solidFill>
                <a:latin typeface="+mn-ea"/>
                <a:ea typeface="+mn-ea"/>
              </a:rPr>
              <a:t>PPT</a:t>
            </a:r>
            <a:endParaRPr lang="zh-CN" altLang="en-US" sz="6600" b="1" dirty="0">
              <a:solidFill>
                <a:srgbClr val="2C5746"/>
              </a:solidFill>
              <a:latin typeface="+mn-ea"/>
              <a:ea typeface="+mn-ea"/>
            </a:endParaRPr>
          </a:p>
        </p:txBody>
      </p:sp>
      <p:sp>
        <p:nvSpPr>
          <p:cNvPr id="3" name="Rectangle 4"/>
          <p:cNvSpPr txBox="1">
            <a:spLocks noChangeArrowheads="1"/>
          </p:cNvSpPr>
          <p:nvPr/>
        </p:nvSpPr>
        <p:spPr bwMode="auto">
          <a:xfrm>
            <a:off x="3440192" y="1055120"/>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400" b="0" dirty="0" smtClean="0">
                <a:solidFill>
                  <a:srgbClr val="2C5746"/>
                </a:solidFill>
                <a:latin typeface="+mn-ea"/>
                <a:ea typeface="+mn-ea"/>
              </a:rPr>
              <a:t>添加您的公司名称</a:t>
            </a:r>
            <a:endParaRPr lang="zh-CN" altLang="zh-CN" sz="2400" b="0" dirty="0">
              <a:solidFill>
                <a:srgbClr val="2C5746"/>
              </a:solidFill>
              <a:latin typeface="+mn-ea"/>
              <a:ea typeface="+mn-ea"/>
            </a:endParaRPr>
          </a:p>
        </p:txBody>
      </p:sp>
      <p:sp>
        <p:nvSpPr>
          <p:cNvPr id="4" name="TextBox 7"/>
          <p:cNvSpPr>
            <a:spLocks noChangeArrowheads="1"/>
          </p:cNvSpPr>
          <p:nvPr/>
        </p:nvSpPr>
        <p:spPr bwMode="auto">
          <a:xfrm>
            <a:off x="2651505" y="2589018"/>
            <a:ext cx="7300428" cy="20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335" dirty="0">
                <a:solidFill>
                  <a:srgbClr val="2C5746"/>
                </a:solidFill>
                <a:latin typeface="微软雅黑" panose="020B0503020204020204" pitchFamily="34" charset="-122"/>
                <a:ea typeface="微软雅黑" panose="020B0503020204020204" pitchFamily="34" charset="-122"/>
                <a:sym typeface="微软雅黑" panose="020B0503020204020204" pitchFamily="34" charset="-122"/>
              </a:rPr>
              <a:t>NO PRACTICAL COMPLETE FRAMEWORK FOR DYNAMIC PPT TEMPLATE</a:t>
            </a:r>
            <a:endParaRPr lang="zh-CN" altLang="en-US" sz="1335" dirty="0">
              <a:solidFill>
                <a:srgbClr val="2C574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27"/>
          <p:cNvSpPr txBox="1"/>
          <p:nvPr/>
        </p:nvSpPr>
        <p:spPr>
          <a:xfrm>
            <a:off x="5315650" y="2985438"/>
            <a:ext cx="876820" cy="369188"/>
          </a:xfrm>
          <a:prstGeom prst="rect">
            <a:avLst/>
          </a:prstGeom>
          <a:solidFill>
            <a:srgbClr val="2C5746"/>
          </a:solidFill>
        </p:spPr>
        <p:txBody>
          <a:bodyPr wrap="none" rtlCol="0">
            <a:spAutoFit/>
          </a:bodyPr>
          <a:lstStyle/>
          <a:p>
            <a:pPr algn="ctr"/>
            <a:r>
              <a:rPr lang="zh-CN" altLang="en-US" sz="1800" dirty="0">
                <a:solidFill>
                  <a:schemeClr val="bg1"/>
                </a:solidFill>
                <a:latin typeface="+mj-ea"/>
                <a:ea typeface="+mj-ea"/>
              </a:rPr>
              <a:t>汇报人</a:t>
            </a:r>
            <a:endParaRPr lang="zh-CN" altLang="en-US" sz="1800" dirty="0">
              <a:solidFill>
                <a:schemeClr val="bg1"/>
              </a:solidFill>
              <a:latin typeface="+mj-ea"/>
              <a:ea typeface="+mj-ea"/>
            </a:endParaRPr>
          </a:p>
        </p:txBody>
      </p:sp>
      <p:sp>
        <p:nvSpPr>
          <p:cNvPr id="6" name="TextBox 28"/>
          <p:cNvSpPr txBox="1"/>
          <p:nvPr/>
        </p:nvSpPr>
        <p:spPr>
          <a:xfrm>
            <a:off x="6705124" y="2985438"/>
            <a:ext cx="250825" cy="368300"/>
          </a:xfrm>
          <a:prstGeom prst="rect">
            <a:avLst/>
          </a:prstGeom>
          <a:solidFill>
            <a:srgbClr val="2C5746"/>
          </a:solidFill>
        </p:spPr>
        <p:txBody>
          <a:bodyPr wrap="none" rtlCol="0">
            <a:spAutoFit/>
          </a:bodyPr>
          <a:lstStyle/>
          <a:p>
            <a:pPr algn="ctr"/>
            <a:r>
              <a:rPr lang="zh-CN" altLang="en-US" dirty="0" smtClean="0">
                <a:solidFill>
                  <a:schemeClr val="bg1"/>
                </a:solidFill>
                <a:latin typeface="+mj-ea"/>
                <a:ea typeface="+mj-ea"/>
              </a:rPr>
              <a:t> </a:t>
            </a:r>
            <a:endParaRPr lang="zh-CN" altLang="en-US" sz="1800" dirty="0">
              <a:solidFill>
                <a:schemeClr val="bg1"/>
              </a:solidFill>
              <a:latin typeface="+mj-ea"/>
              <a:ea typeface="+mj-ea"/>
            </a:endParaRPr>
          </a:p>
        </p:txBody>
      </p:sp>
      <p:pic>
        <p:nvPicPr>
          <p:cNvPr id="7" name="班得瑞 - Your Smile">
            <a:hlinkClick r:id="" action="ppaction://media"/>
          </p:cNvPr>
          <p:cNvPicPr>
            <a:picLocks noChangeAspect="1"/>
          </p:cNvPicPr>
          <p:nvPr>
            <a:videoFile r:link="rId1"/>
            <p:extLst>
              <p:ext uri="{DAA4B4D4-6D71-4841-9C94-3DE7FCFB9230}">
                <p14:media xmlns:p14="http://schemas.microsoft.com/office/powerpoint/2010/main" r:embed="rId2"/>
              </p:ext>
            </p:extLst>
          </p:nvPr>
        </p:nvPicPr>
        <p:blipFill>
          <a:blip r:embed="rId3" cstate="print"/>
          <a:stretch>
            <a:fillRect/>
          </a:stretch>
        </p:blipFill>
        <p:spPr>
          <a:xfrm>
            <a:off x="3440192" y="-2064026"/>
            <a:ext cx="609600" cy="609600"/>
          </a:xfrm>
          <a:prstGeom prst="rect">
            <a:avLst/>
          </a:prstGeom>
        </p:spPr>
      </p:pic>
    </p:spTree>
    <p:custDataLst>
      <p:tags r:id="rId4"/>
    </p:custDataLst>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7"/>
                                        </p:tgtEl>
                                      </p:cBhvr>
                                    </p:cmd>
                                  </p:childTnLst>
                                </p:cTn>
                              </p:par>
                            </p:childTnLst>
                          </p:cTn>
                        </p:par>
                        <p:par>
                          <p:cTn id="7" fill="hold">
                            <p:stCondLst>
                              <p:cond delay="0"/>
                            </p:stCondLst>
                            <p:childTnLst>
                              <p:par>
                                <p:cTn id="8" presetID="22" presetClass="entr" presetSubtype="8" fill="hold" grpId="0" nodeType="after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wipe(left)">
                                      <p:cBhvr>
                                        <p:cTn id="10" dur="500"/>
                                        <p:tgtEl>
                                          <p:spTgt spid="3"/>
                                        </p:tgtEl>
                                      </p:cBhvr>
                                    </p:animEffect>
                                  </p:childTnLst>
                                </p:cTn>
                              </p:par>
                            </p:childTnLst>
                          </p:cTn>
                        </p:par>
                        <p:par>
                          <p:cTn id="11" fill="hold">
                            <p:stCondLst>
                              <p:cond delay="500"/>
                            </p:stCondLst>
                            <p:childTnLst>
                              <p:par>
                                <p:cTn id="12" presetID="56" presetClass="entr" presetSubtype="0" fill="hold" grpId="0" nodeType="afterEffect">
                                  <p:stCondLst>
                                    <p:cond delay="0"/>
                                  </p:stCondLst>
                                  <p:iterate type="lt">
                                    <p:tmPct val="10000"/>
                                  </p:iterate>
                                  <p:childTnLst>
                                    <p:set>
                                      <p:cBhvr>
                                        <p:cTn id="13" dur="1" fill="hold">
                                          <p:stCondLst>
                                            <p:cond delay="0"/>
                                          </p:stCondLst>
                                        </p:cTn>
                                        <p:tgtEl>
                                          <p:spTgt spid="2"/>
                                        </p:tgtEl>
                                        <p:attrNameLst>
                                          <p:attrName>style.visibility</p:attrName>
                                        </p:attrNameLst>
                                      </p:cBhvr>
                                      <p:to>
                                        <p:strVal val="visible"/>
                                      </p:to>
                                    </p:set>
                                    <p:anim by="(-#ppt_w*2)" calcmode="lin" valueType="num">
                                      <p:cBhvr rctx="PPT">
                                        <p:cTn id="14" dur="500" autoRev="1" fill="hold">
                                          <p:stCondLst>
                                            <p:cond delay="0"/>
                                          </p:stCondLst>
                                        </p:cTn>
                                        <p:tgtEl>
                                          <p:spTgt spid="2"/>
                                        </p:tgtEl>
                                        <p:attrNameLst>
                                          <p:attrName>ppt_w</p:attrName>
                                        </p:attrNameLst>
                                      </p:cBhvr>
                                    </p:anim>
                                    <p:anim by="(#ppt_w*0.50)" calcmode="lin" valueType="num">
                                      <p:cBhvr>
                                        <p:cTn id="15" dur="500" decel="50000" autoRev="1" fill="hold">
                                          <p:stCondLst>
                                            <p:cond delay="0"/>
                                          </p:stCondLst>
                                        </p:cTn>
                                        <p:tgtEl>
                                          <p:spTgt spid="2"/>
                                        </p:tgtEl>
                                        <p:attrNameLst>
                                          <p:attrName>ppt_x</p:attrName>
                                        </p:attrNameLst>
                                      </p:cBhvr>
                                    </p:anim>
                                    <p:anim from="(-#ppt_h/2)" to="(#ppt_y)" calcmode="lin" valueType="num">
                                      <p:cBhvr>
                                        <p:cTn id="16" dur="1000" fill="hold">
                                          <p:stCondLst>
                                            <p:cond delay="0"/>
                                          </p:stCondLst>
                                        </p:cTn>
                                        <p:tgtEl>
                                          <p:spTgt spid="2"/>
                                        </p:tgtEl>
                                        <p:attrNameLst>
                                          <p:attrName>ppt_y</p:attrName>
                                        </p:attrNameLst>
                                      </p:cBhvr>
                                    </p:anim>
                                    <p:animRot by="21600000">
                                      <p:cBhvr>
                                        <p:cTn id="17" dur="1000" fill="hold">
                                          <p:stCondLst>
                                            <p:cond delay="0"/>
                                          </p:stCondLst>
                                        </p:cTn>
                                        <p:tgtEl>
                                          <p:spTgt spid="2"/>
                                        </p:tgtEl>
                                        <p:attrNameLst>
                                          <p:attrName>r</p:attrName>
                                        </p:attrNameLst>
                                      </p:cBhvr>
                                    </p:animRot>
                                  </p:childTnLst>
                                </p:cTn>
                              </p:par>
                              <p:par>
                                <p:cTn id="18" presetID="22" presetClass="entr" presetSubtype="8" fill="hold" grpId="0" nodeType="withEffect">
                                  <p:stCondLst>
                                    <p:cond delay="700"/>
                                  </p:stCondLst>
                                  <p:childTnLst>
                                    <p:set>
                                      <p:cBhvr>
                                        <p:cTn id="19" dur="1" fill="hold">
                                          <p:stCondLst>
                                            <p:cond delay="0"/>
                                          </p:stCondLst>
                                        </p:cTn>
                                        <p:tgtEl>
                                          <p:spTgt spid="4"/>
                                        </p:tgtEl>
                                        <p:attrNameLst>
                                          <p:attrName>style.visibility</p:attrName>
                                        </p:attrNameLst>
                                      </p:cBhvr>
                                      <p:to>
                                        <p:strVal val="visible"/>
                                      </p:to>
                                    </p:set>
                                    <p:animEffect transition="in" filter="wipe(left)">
                                      <p:cBhvr>
                                        <p:cTn id="20" dur="800"/>
                                        <p:tgtEl>
                                          <p:spTgt spid="4"/>
                                        </p:tgtEl>
                                      </p:cBhvr>
                                    </p:animEffect>
                                  </p:childTnLst>
                                </p:cTn>
                              </p:par>
                            </p:childTnLst>
                          </p:cTn>
                        </p:par>
                        <p:par>
                          <p:cTn id="21" fill="hold">
                            <p:stCondLst>
                              <p:cond delay="2299"/>
                            </p:stCondLst>
                            <p:childTnLst>
                              <p:par>
                                <p:cTn id="22" presetID="2" presetClass="entr" presetSubtype="8" fill="hold" grpId="0" nodeType="afterEffect">
                                  <p:stCondLst>
                                    <p:cond delay="0"/>
                                  </p:stCondLst>
                                  <p:childTnLst>
                                    <p:set>
                                      <p:cBhvr>
                                        <p:cTn id="23" dur="1" fill="hold">
                                          <p:stCondLst>
                                            <p:cond delay="0"/>
                                          </p:stCondLst>
                                        </p:cTn>
                                        <p:tgtEl>
                                          <p:spTgt spid="5"/>
                                        </p:tgtEl>
                                        <p:attrNameLst>
                                          <p:attrName>style.visibility</p:attrName>
                                        </p:attrNameLst>
                                      </p:cBhvr>
                                      <p:to>
                                        <p:strVal val="visible"/>
                                      </p:to>
                                    </p:set>
                                    <p:anim calcmode="lin" valueType="num">
                                      <p:cBhvr additive="base">
                                        <p:cTn id="24" dur="500" fill="hold"/>
                                        <p:tgtEl>
                                          <p:spTgt spid="5"/>
                                        </p:tgtEl>
                                        <p:attrNameLst>
                                          <p:attrName>ppt_x</p:attrName>
                                        </p:attrNameLst>
                                      </p:cBhvr>
                                      <p:tavLst>
                                        <p:tav tm="0">
                                          <p:val>
                                            <p:strVal val="0-#ppt_w/2"/>
                                          </p:val>
                                        </p:tav>
                                        <p:tav tm="100000">
                                          <p:val>
                                            <p:strVal val="#ppt_x"/>
                                          </p:val>
                                        </p:tav>
                                      </p:tavLst>
                                    </p:anim>
                                    <p:anim calcmode="lin" valueType="num">
                                      <p:cBhvr additive="base">
                                        <p:cTn id="25" dur="500" fill="hold"/>
                                        <p:tgtEl>
                                          <p:spTgt spid="5"/>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6"/>
                                        </p:tgtEl>
                                        <p:attrNameLst>
                                          <p:attrName>style.visibility</p:attrName>
                                        </p:attrNameLst>
                                      </p:cBhvr>
                                      <p:to>
                                        <p:strVal val="visible"/>
                                      </p:to>
                                    </p:set>
                                    <p:anim calcmode="lin" valueType="num">
                                      <p:cBhvr additive="base">
                                        <p:cTn id="28" dur="500" fill="hold"/>
                                        <p:tgtEl>
                                          <p:spTgt spid="6"/>
                                        </p:tgtEl>
                                        <p:attrNameLst>
                                          <p:attrName>ppt_x</p:attrName>
                                        </p:attrNameLst>
                                      </p:cBhvr>
                                      <p:tavLst>
                                        <p:tav tm="0">
                                          <p:val>
                                            <p:strVal val="1+#ppt_w/2"/>
                                          </p:val>
                                        </p:tav>
                                        <p:tav tm="100000">
                                          <p:val>
                                            <p:strVal val="#ppt_x"/>
                                          </p:val>
                                        </p:tav>
                                      </p:tavLst>
                                    </p:anim>
                                    <p:anim calcmode="lin" valueType="num">
                                      <p:cBhvr additive="base">
                                        <p:cTn id="29"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video>
              <p:cMediaNode vol="80000" numSld="99">
                <p:cTn id="30" repeatCount="indefinite" fill="hold" display="0">
                  <p:stCondLst>
                    <p:cond delay="indefinite"/>
                  </p:stCondLst>
                  <p:endCondLst>
                    <p:cond evt="onStopAudio" delay="0">
                      <p:tgtEl>
                        <p:sldTgt/>
                      </p:tgtEl>
                    </p:cond>
                  </p:endCondLst>
                </p:cTn>
                <p:tgtEl>
                  <p:spTgt spid="7"/>
                </p:tgtEl>
              </p:cMediaNode>
            </p:video>
          </p:childTnLst>
        </p:cTn>
      </p:par>
    </p:tnLst>
    <p:bldLst>
      <p:bldP spid="2" grpId="0"/>
      <p:bldP spid="3" grpId="0"/>
      <p:bldP spid="4" grpId="0"/>
      <p:bldP spid="5" grpId="0" animBg="1"/>
      <p:bldP spid="6" grpId="0" bldLvl="0" animBg="1"/>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2193816" y="630065"/>
            <a:ext cx="1612217" cy="4295692"/>
          </a:xfrm>
          <a:prstGeom prst="rect">
            <a:avLst/>
          </a:prstGeom>
          <a:noFill/>
          <a:ln>
            <a:noFill/>
          </a:ln>
          <a:effectLst>
            <a:outerShdw blurRad="965200" dist="76200" dir="2700000" sx="97000" sy="97000" algn="tl" rotWithShape="0">
              <a:prstClr val="black">
                <a:alpha val="23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p>
        </p:txBody>
      </p:sp>
      <p:cxnSp>
        <p:nvCxnSpPr>
          <p:cNvPr id="4" name="直接连接符 3"/>
          <p:cNvCxnSpPr/>
          <p:nvPr/>
        </p:nvCxnSpPr>
        <p:spPr>
          <a:xfrm flipV="1">
            <a:off x="3641099" y="705536"/>
            <a:ext cx="5137" cy="1269937"/>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5" name="直接连接符 4"/>
          <p:cNvCxnSpPr/>
          <p:nvPr/>
        </p:nvCxnSpPr>
        <p:spPr>
          <a:xfrm flipV="1">
            <a:off x="2419126" y="3655992"/>
            <a:ext cx="6911" cy="1058844"/>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6" name="直接连接符 5"/>
          <p:cNvCxnSpPr/>
          <p:nvPr/>
        </p:nvCxnSpPr>
        <p:spPr>
          <a:xfrm>
            <a:off x="2287664" y="705535"/>
            <a:ext cx="0" cy="4009299"/>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2287665" y="705535"/>
            <a:ext cx="1507631"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3795292" y="705535"/>
            <a:ext cx="0" cy="4009299"/>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9" name="直接连接符 8"/>
          <p:cNvCxnSpPr/>
          <p:nvPr/>
        </p:nvCxnSpPr>
        <p:spPr>
          <a:xfrm>
            <a:off x="2287665" y="4714834"/>
            <a:ext cx="1507631" cy="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0" name="文本框 9"/>
          <p:cNvSpPr txBox="1"/>
          <p:nvPr/>
        </p:nvSpPr>
        <p:spPr>
          <a:xfrm>
            <a:off x="2873872" y="871762"/>
            <a:ext cx="861774" cy="1894983"/>
          </a:xfrm>
          <a:prstGeom prst="rect">
            <a:avLst/>
          </a:prstGeom>
          <a:noFill/>
        </p:spPr>
        <p:txBody>
          <a:bodyPr vert="eaVert" wrap="square" lIns="91440" tIns="45720" rIns="91440" bIns="45720" rtlCol="0">
            <a:spAutoFit/>
          </a:bodyPr>
          <a:lstStyle/>
          <a:p>
            <a:r>
              <a:rPr lang="zh-CN" altLang="en-US" sz="4400" b="1" dirty="0">
                <a:latin typeface="方正细倩_GBK" panose="03000509000000000000" pitchFamily="65" charset="-122"/>
                <a:ea typeface="方正细倩_GBK" panose="03000509000000000000" pitchFamily="65" charset="-122"/>
              </a:rPr>
              <a:t>前言</a:t>
            </a:r>
            <a:endParaRPr lang="zh-CN" altLang="en-US" sz="4400" b="1" dirty="0">
              <a:latin typeface="方正细倩_GBK" panose="03000509000000000000" pitchFamily="65" charset="-122"/>
              <a:ea typeface="方正细倩_GBK" panose="03000509000000000000" pitchFamily="65" charset="-122"/>
            </a:endParaRPr>
          </a:p>
        </p:txBody>
      </p:sp>
      <p:sp>
        <p:nvSpPr>
          <p:cNvPr id="11" name="文本框 10"/>
          <p:cNvSpPr txBox="1"/>
          <p:nvPr/>
        </p:nvSpPr>
        <p:spPr>
          <a:xfrm>
            <a:off x="2364373" y="1016091"/>
            <a:ext cx="677108" cy="3388187"/>
          </a:xfrm>
          <a:prstGeom prst="rect">
            <a:avLst/>
          </a:prstGeom>
          <a:noFill/>
        </p:spPr>
        <p:txBody>
          <a:bodyPr vert="eaVert" wrap="square" lIns="91440" tIns="45720" rIns="91440" bIns="45720" rtlCol="0">
            <a:spAutoFit/>
          </a:bodyPr>
          <a:lstStyle/>
          <a:p>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点击此处输入您的内容与此小标或</a:t>
            </a:r>
            <a:endParaRPr lang="en-US" altLang="zh-CN"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endParaRPr>
          </a:p>
          <a:p>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图形相关的文字描述内容</a:t>
            </a:r>
            <a:endParaRPr lang="zh-CN" altLang="en-US" sz="1600" dirty="0">
              <a:solidFill>
                <a:schemeClr val="tx1">
                  <a:lumMod val="65000"/>
                  <a:lumOff val="35000"/>
                </a:schemeClr>
              </a:solidFill>
              <a:latin typeface="隶书" panose="02010509060101010101" pitchFamily="49" charset="-122"/>
              <a:ea typeface="隶书" panose="02010509060101010101" pitchFamily="49" charset="-122"/>
            </a:endParaRPr>
          </a:p>
        </p:txBody>
      </p:sp>
      <p:cxnSp>
        <p:nvCxnSpPr>
          <p:cNvPr id="12" name="直接连接符 11"/>
          <p:cNvCxnSpPr/>
          <p:nvPr/>
        </p:nvCxnSpPr>
        <p:spPr>
          <a:xfrm>
            <a:off x="4357115" y="522451"/>
            <a:ext cx="0" cy="4537069"/>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
        <p:nvSpPr>
          <p:cNvPr id="13" name="文本框 18"/>
          <p:cNvSpPr txBox="1"/>
          <p:nvPr/>
        </p:nvSpPr>
        <p:spPr>
          <a:xfrm>
            <a:off x="4357115" y="1014102"/>
            <a:ext cx="6093976" cy="2949437"/>
          </a:xfrm>
          <a:prstGeom prst="rect">
            <a:avLst/>
          </a:prstGeom>
          <a:noFill/>
        </p:spPr>
        <p:txBody>
          <a:bodyPr vert="eaVert" wrap="square" lIns="91440" tIns="45720" rIns="91440" bIns="45720" rtlCol="0">
            <a:spAutoFit/>
          </a:bodyPr>
          <a:lstStyle/>
          <a:p>
            <a:pPr lvl="1"/>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点击此处输入您的内容与此小标或</a:t>
            </a:r>
            <a:endParaRPr lang="en-US" altLang="zh-CN"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endParaRPr>
          </a:p>
          <a:p>
            <a:pPr lvl="1"/>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图形相关的文字描述内容点击此处输入您的内容与此小标或</a:t>
            </a:r>
            <a:endParaRPr lang="en-US" altLang="zh-CN"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endParaRPr>
          </a:p>
          <a:p>
            <a:pPr lvl="1"/>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图形相关的文字描述内容</a:t>
            </a:r>
            <a:endParaRPr lang="zh-CN" altLang="en-US" sz="1600" dirty="0">
              <a:solidFill>
                <a:schemeClr val="tx1">
                  <a:lumMod val="65000"/>
                  <a:lumOff val="35000"/>
                </a:schemeClr>
              </a:solidFill>
              <a:latin typeface="隶书" panose="02010509060101010101" pitchFamily="49" charset="-122"/>
              <a:ea typeface="隶书" panose="02010509060101010101" pitchFamily="49" charset="-122"/>
            </a:endParaRPr>
          </a:p>
          <a:p>
            <a:pPr lvl="1"/>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点击此处输入您的内容与此小标或</a:t>
            </a:r>
            <a:endParaRPr lang="en-US" altLang="zh-CN"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endParaRPr>
          </a:p>
          <a:p>
            <a:pPr lvl="1"/>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图形相关的文点击此处输入您小标或</a:t>
            </a:r>
            <a:endParaRPr lang="en-US" altLang="zh-CN"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endParaRPr>
          </a:p>
          <a:p>
            <a:pPr lvl="1"/>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图形相关的文点击点击此处输入您的内容与此小标或</a:t>
            </a:r>
            <a:endParaRPr lang="en-US" altLang="zh-CN"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endParaRPr>
          </a:p>
          <a:p>
            <a:pPr lvl="1"/>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图形相关的文字描述内容</a:t>
            </a:r>
            <a:endParaRPr lang="zh-CN" altLang="en-US" sz="1600" dirty="0">
              <a:solidFill>
                <a:schemeClr val="tx1">
                  <a:lumMod val="65000"/>
                  <a:lumOff val="35000"/>
                </a:schemeClr>
              </a:solidFill>
              <a:latin typeface="隶书" panose="02010509060101010101" pitchFamily="49" charset="-122"/>
              <a:ea typeface="隶书" panose="02010509060101010101" pitchFamily="49" charset="-122"/>
            </a:endParaRPr>
          </a:p>
          <a:p>
            <a:pPr lvl="1"/>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输入您的内容与此小标或</a:t>
            </a:r>
            <a:endParaRPr lang="en-US" altLang="zh-CN"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endParaRPr>
          </a:p>
          <a:p>
            <a:pPr lvl="1"/>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图形相关的文字描述内容</a:t>
            </a:r>
            <a:endParaRPr lang="zh-CN" altLang="en-US" sz="1600" dirty="0">
              <a:solidFill>
                <a:schemeClr val="tx1">
                  <a:lumMod val="65000"/>
                  <a:lumOff val="35000"/>
                </a:schemeClr>
              </a:solidFill>
              <a:latin typeface="隶书" panose="02010509060101010101" pitchFamily="49" charset="-122"/>
              <a:ea typeface="隶书" panose="02010509060101010101" pitchFamily="49" charset="-122"/>
            </a:endParaRPr>
          </a:p>
          <a:p>
            <a:pPr lvl="1"/>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字描述内容点击此处输入您的内容与此小标或</a:t>
            </a:r>
            <a:endParaRPr lang="en-US" altLang="zh-CN"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endParaRPr>
          </a:p>
          <a:p>
            <a:pPr lvl="1"/>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图形相关的文字描述内容点击此处输入您的内容与此小标或</a:t>
            </a:r>
            <a:endParaRPr lang="en-US" altLang="zh-CN"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endParaRPr>
          </a:p>
          <a:p>
            <a:pPr lvl="1"/>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图形相关的文字描述内容</a:t>
            </a:r>
            <a:endParaRPr lang="zh-CN" altLang="en-US" sz="1600" dirty="0">
              <a:solidFill>
                <a:schemeClr val="tx1">
                  <a:lumMod val="65000"/>
                  <a:lumOff val="35000"/>
                </a:schemeClr>
              </a:solidFill>
              <a:latin typeface="隶书" panose="02010509060101010101" pitchFamily="49" charset="-122"/>
              <a:ea typeface="隶书" panose="02010509060101010101" pitchFamily="49" charset="-122"/>
            </a:endParaRPr>
          </a:p>
          <a:p>
            <a:pPr lvl="1"/>
            <a:r>
              <a:rPr lang="zh-CN" altLang="en-US"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rPr>
              <a:t>点击此处输入您的内容与此小标或</a:t>
            </a:r>
            <a:endParaRPr lang="en-US" altLang="zh-CN" sz="1600" dirty="0">
              <a:solidFill>
                <a:schemeClr val="tx1">
                  <a:lumMod val="65000"/>
                  <a:lumOff val="35000"/>
                </a:schemeClr>
              </a:solidFill>
              <a:latin typeface="隶书" panose="02010509060101010101" pitchFamily="49" charset="-122"/>
              <a:ea typeface="隶书" panose="02010509060101010101" pitchFamily="49" charset="-122"/>
              <a:cs typeface="+mn-ea"/>
              <a:sym typeface="+mn-lt"/>
            </a:endParaRPr>
          </a:p>
        </p:txBody>
      </p:sp>
      <p:sp>
        <p:nvSpPr>
          <p:cNvPr id="14" name="矩形 13"/>
          <p:cNvSpPr/>
          <p:nvPr/>
        </p:nvSpPr>
        <p:spPr>
          <a:xfrm>
            <a:off x="3763829" y="937486"/>
            <a:ext cx="82837" cy="695829"/>
          </a:xfrm>
          <a:prstGeom prst="rect">
            <a:avLst/>
          </a:prstGeom>
          <a:solidFill>
            <a:schemeClr val="tx1">
              <a:lumMod val="50000"/>
              <a:lumOff val="50000"/>
            </a:schemeClr>
          </a:solidFill>
          <a:ln>
            <a:solidFill>
              <a:schemeClr val="tx1">
                <a:lumMod val="50000"/>
                <a:lumOff val="50000"/>
              </a:schemeClr>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rtlCol="0" anchor="ctr"/>
          <a:lstStyle/>
          <a:p>
            <a:pPr algn="ctr"/>
            <a:endParaRPr lang="zh-CN" altLang="en-US" sz="2400">
              <a:solidFill>
                <a:schemeClr val="tx1">
                  <a:lumMod val="50000"/>
                  <a:lumOff val="50000"/>
                </a:schemeClr>
              </a:solidFill>
            </a:endParaRPr>
          </a:p>
        </p:txBody>
      </p:sp>
      <p:cxnSp>
        <p:nvCxnSpPr>
          <p:cNvPr id="15" name="直接连接符 14"/>
          <p:cNvCxnSpPr/>
          <p:nvPr/>
        </p:nvCxnSpPr>
        <p:spPr>
          <a:xfrm>
            <a:off x="10653330" y="1248515"/>
            <a:ext cx="14068" cy="2897945"/>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withEffect" nodePh="1">
                                  <p:stCondLst>
                                    <p:cond delay="0"/>
                                  </p:stCondLst>
                                  <p:endCondLst>
                                    <p:cond evt="begin" delay="0">
                                      <p:tn val="5"/>
                                    </p:cond>
                                  </p:endCondLst>
                                  <p:childTnLst>
                                    <p:set>
                                      <p:cBhvr>
                                        <p:cTn id="6" dur="1" fill="hold">
                                          <p:stCondLst>
                                            <p:cond delay="0"/>
                                          </p:stCondLst>
                                        </p:cTn>
                                        <p:tgtEl>
                                          <p:spTgt spid="3"/>
                                        </p:tgtEl>
                                        <p:attrNameLst>
                                          <p:attrName>style.visibility</p:attrName>
                                        </p:attrNameLst>
                                      </p:cBhvr>
                                      <p:to>
                                        <p:strVal val="visible"/>
                                      </p:to>
                                    </p:set>
                                    <p:animEffect transition="in" filter="fade">
                                      <p:cBhvr>
                                        <p:cTn id="7" dur="1000"/>
                                        <p:tgtEl>
                                          <p:spTgt spid="3"/>
                                        </p:tgtEl>
                                      </p:cBhvr>
                                    </p:animEffect>
                                    <p:anim calcmode="lin" valueType="num">
                                      <p:cBhvr>
                                        <p:cTn id="8" dur="1000" fill="hold"/>
                                        <p:tgtEl>
                                          <p:spTgt spid="3"/>
                                        </p:tgtEl>
                                        <p:attrNameLst>
                                          <p:attrName>ppt_x</p:attrName>
                                        </p:attrNameLst>
                                      </p:cBhvr>
                                      <p:tavLst>
                                        <p:tav tm="0">
                                          <p:val>
                                            <p:strVal val="#ppt_x"/>
                                          </p:val>
                                        </p:tav>
                                        <p:tav tm="100000">
                                          <p:val>
                                            <p:strVal val="#ppt_x"/>
                                          </p:val>
                                        </p:tav>
                                      </p:tavLst>
                                    </p:anim>
                                    <p:anim calcmode="lin" valueType="num">
                                      <p:cBhvr>
                                        <p:cTn id="9" dur="1000" fill="hold"/>
                                        <p:tgtEl>
                                          <p:spTgt spid="3"/>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42" fill="hold" grpId="0" nodeType="click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barn(outHorizontal)">
                                      <p:cBhvr>
                                        <p:cTn id="14" dur="500"/>
                                        <p:tgtEl>
                                          <p:spTgt spid="14"/>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42"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Effect transition="in" filter="barn(outHorizontal)">
                                      <p:cBhvr>
                                        <p:cTn id="19" dur="500"/>
                                        <p:tgtEl>
                                          <p:spTgt spid="8"/>
                                        </p:tgtEl>
                                      </p:cBhvr>
                                    </p:animEffect>
                                  </p:childTnLst>
                                </p:cTn>
                              </p:par>
                            </p:childTnLst>
                          </p:cTn>
                        </p:par>
                      </p:childTnLst>
                    </p:cTn>
                  </p:par>
                  <p:par>
                    <p:cTn id="20" fill="hold">
                      <p:stCondLst>
                        <p:cond delay="indefinite"/>
                      </p:stCondLst>
                      <p:childTnLst>
                        <p:par>
                          <p:cTn id="21" fill="hold">
                            <p:stCondLst>
                              <p:cond delay="0"/>
                            </p:stCondLst>
                            <p:childTnLst>
                              <p:par>
                                <p:cTn id="22" presetID="22" presetClass="entr" presetSubtype="2" fill="hold" nodeType="clickEffect">
                                  <p:stCondLst>
                                    <p:cond delay="0"/>
                                  </p:stCondLst>
                                  <p:childTnLst>
                                    <p:set>
                                      <p:cBhvr>
                                        <p:cTn id="23" dur="1" fill="hold">
                                          <p:stCondLst>
                                            <p:cond delay="0"/>
                                          </p:stCondLst>
                                        </p:cTn>
                                        <p:tgtEl>
                                          <p:spTgt spid="7"/>
                                        </p:tgtEl>
                                        <p:attrNameLst>
                                          <p:attrName>style.visibility</p:attrName>
                                        </p:attrNameLst>
                                      </p:cBhvr>
                                      <p:to>
                                        <p:strVal val="visible"/>
                                      </p:to>
                                    </p:set>
                                    <p:animEffect transition="in" filter="wipe(right)">
                                      <p:cBhvr>
                                        <p:cTn id="24" dur="500"/>
                                        <p:tgtEl>
                                          <p:spTgt spid="7"/>
                                        </p:tgtEl>
                                      </p:cBhvr>
                                    </p:animEffect>
                                  </p:childTnLst>
                                </p:cTn>
                              </p:par>
                              <p:par>
                                <p:cTn id="25" presetID="22" presetClass="entr" presetSubtype="2" fill="hold" nodeType="with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right)">
                                      <p:cBhvr>
                                        <p:cTn id="27" dur="500"/>
                                        <p:tgtEl>
                                          <p:spTgt spid="9"/>
                                        </p:tgtEl>
                                      </p:cBhvr>
                                    </p:animEffect>
                                  </p:childTnLst>
                                </p:cTn>
                              </p:par>
                            </p:childTnLst>
                          </p:cTn>
                        </p:par>
                      </p:childTnLst>
                    </p:cTn>
                  </p:par>
                  <p:par>
                    <p:cTn id="28" fill="hold">
                      <p:stCondLst>
                        <p:cond delay="indefinite"/>
                      </p:stCondLst>
                      <p:childTnLst>
                        <p:par>
                          <p:cTn id="29" fill="hold">
                            <p:stCondLst>
                              <p:cond delay="0"/>
                            </p:stCondLst>
                            <p:childTnLst>
                              <p:par>
                                <p:cTn id="30" presetID="16" presetClass="entr" presetSubtype="26" fill="hold" nodeType="clickEffect">
                                  <p:stCondLst>
                                    <p:cond delay="0"/>
                                  </p:stCondLst>
                                  <p:childTnLst>
                                    <p:set>
                                      <p:cBhvr>
                                        <p:cTn id="31" dur="1" fill="hold">
                                          <p:stCondLst>
                                            <p:cond delay="0"/>
                                          </p:stCondLst>
                                        </p:cTn>
                                        <p:tgtEl>
                                          <p:spTgt spid="6"/>
                                        </p:tgtEl>
                                        <p:attrNameLst>
                                          <p:attrName>style.visibility</p:attrName>
                                        </p:attrNameLst>
                                      </p:cBhvr>
                                      <p:to>
                                        <p:strVal val="visible"/>
                                      </p:to>
                                    </p:set>
                                    <p:animEffect transition="in" filter="barn(inHorizontal)">
                                      <p:cBhvr>
                                        <p:cTn id="32" dur="500"/>
                                        <p:tgtEl>
                                          <p:spTgt spid="6"/>
                                        </p:tgtEl>
                                      </p:cBhvr>
                                    </p:animEffect>
                                  </p:childTnLst>
                                </p:cTn>
                              </p:par>
                            </p:childTnLst>
                          </p:cTn>
                        </p:par>
                      </p:childTnLst>
                    </p:cTn>
                  </p:par>
                  <p:par>
                    <p:cTn id="33" fill="hold">
                      <p:stCondLst>
                        <p:cond delay="indefinite"/>
                      </p:stCondLst>
                      <p:childTnLst>
                        <p:par>
                          <p:cTn id="34" fill="hold">
                            <p:stCondLst>
                              <p:cond delay="0"/>
                            </p:stCondLst>
                            <p:childTnLst>
                              <p:par>
                                <p:cTn id="35" presetID="22" presetClass="entr" presetSubtype="1" fill="hold" nodeType="clickEffect">
                                  <p:stCondLst>
                                    <p:cond delay="0"/>
                                  </p:stCondLst>
                                  <p:childTnLst>
                                    <p:set>
                                      <p:cBhvr>
                                        <p:cTn id="36" dur="1" fill="hold">
                                          <p:stCondLst>
                                            <p:cond delay="0"/>
                                          </p:stCondLst>
                                        </p:cTn>
                                        <p:tgtEl>
                                          <p:spTgt spid="4"/>
                                        </p:tgtEl>
                                        <p:attrNameLst>
                                          <p:attrName>style.visibility</p:attrName>
                                        </p:attrNameLst>
                                      </p:cBhvr>
                                      <p:to>
                                        <p:strVal val="visible"/>
                                      </p:to>
                                    </p:set>
                                    <p:animEffect transition="in" filter="wipe(up)">
                                      <p:cBhvr>
                                        <p:cTn id="37" dur="500"/>
                                        <p:tgtEl>
                                          <p:spTgt spid="4"/>
                                        </p:tgtEl>
                                      </p:cBhvr>
                                    </p:animEffect>
                                  </p:childTnLst>
                                </p:cTn>
                              </p:par>
                              <p:par>
                                <p:cTn id="38" presetID="22" presetClass="entr" presetSubtype="4" fill="hold" nodeType="withEffect">
                                  <p:stCondLst>
                                    <p:cond delay="0"/>
                                  </p:stCondLst>
                                  <p:childTnLst>
                                    <p:set>
                                      <p:cBhvr>
                                        <p:cTn id="39" dur="1" fill="hold">
                                          <p:stCondLst>
                                            <p:cond delay="0"/>
                                          </p:stCondLst>
                                        </p:cTn>
                                        <p:tgtEl>
                                          <p:spTgt spid="5"/>
                                        </p:tgtEl>
                                        <p:attrNameLst>
                                          <p:attrName>style.visibility</p:attrName>
                                        </p:attrNameLst>
                                      </p:cBhvr>
                                      <p:to>
                                        <p:strVal val="visible"/>
                                      </p:to>
                                    </p:set>
                                    <p:animEffect transition="in" filter="wipe(down)">
                                      <p:cBhvr>
                                        <p:cTn id="40" dur="500"/>
                                        <p:tgtEl>
                                          <p:spTgt spid="5"/>
                                        </p:tgtEl>
                                      </p:cBhvr>
                                    </p:animEffect>
                                  </p:childTnLst>
                                </p:cTn>
                              </p:par>
                            </p:childTnLst>
                          </p:cTn>
                        </p:par>
                      </p:childTnLst>
                    </p:cTn>
                  </p:par>
                  <p:par>
                    <p:cTn id="41" fill="hold">
                      <p:stCondLst>
                        <p:cond delay="indefinite"/>
                      </p:stCondLst>
                      <p:childTnLst>
                        <p:par>
                          <p:cTn id="42" fill="hold">
                            <p:stCondLst>
                              <p:cond delay="0"/>
                            </p:stCondLst>
                            <p:childTnLst>
                              <p:par>
                                <p:cTn id="43" presetID="42" presetClass="entr" presetSubtype="0" fill="hold" grpId="0" nodeType="clickEffect">
                                  <p:stCondLst>
                                    <p:cond delay="0"/>
                                  </p:stCondLst>
                                  <p:childTnLst>
                                    <p:set>
                                      <p:cBhvr>
                                        <p:cTn id="44" dur="1" fill="hold">
                                          <p:stCondLst>
                                            <p:cond delay="0"/>
                                          </p:stCondLst>
                                        </p:cTn>
                                        <p:tgtEl>
                                          <p:spTgt spid="10"/>
                                        </p:tgtEl>
                                        <p:attrNameLst>
                                          <p:attrName>style.visibility</p:attrName>
                                        </p:attrNameLst>
                                      </p:cBhvr>
                                      <p:to>
                                        <p:strVal val="visible"/>
                                      </p:to>
                                    </p:set>
                                    <p:animEffect transition="in" filter="fade">
                                      <p:cBhvr>
                                        <p:cTn id="45" dur="3000"/>
                                        <p:tgtEl>
                                          <p:spTgt spid="10"/>
                                        </p:tgtEl>
                                      </p:cBhvr>
                                    </p:animEffect>
                                    <p:anim calcmode="lin" valueType="num">
                                      <p:cBhvr>
                                        <p:cTn id="46" dur="3000" fill="hold"/>
                                        <p:tgtEl>
                                          <p:spTgt spid="10"/>
                                        </p:tgtEl>
                                        <p:attrNameLst>
                                          <p:attrName>ppt_x</p:attrName>
                                        </p:attrNameLst>
                                      </p:cBhvr>
                                      <p:tavLst>
                                        <p:tav tm="0">
                                          <p:val>
                                            <p:strVal val="#ppt_x"/>
                                          </p:val>
                                        </p:tav>
                                        <p:tav tm="100000">
                                          <p:val>
                                            <p:strVal val="#ppt_x"/>
                                          </p:val>
                                        </p:tav>
                                      </p:tavLst>
                                    </p:anim>
                                    <p:anim calcmode="lin" valueType="num">
                                      <p:cBhvr>
                                        <p:cTn id="47" dur="3000" fill="hold"/>
                                        <p:tgtEl>
                                          <p:spTgt spid="10"/>
                                        </p:tgtEl>
                                        <p:attrNameLst>
                                          <p:attrName>ppt_y</p:attrName>
                                        </p:attrNameLst>
                                      </p:cBhvr>
                                      <p:tavLst>
                                        <p:tav tm="0">
                                          <p:val>
                                            <p:strVal val="#ppt_y+.1"/>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53" presetClass="entr" presetSubtype="16" fill="hold" grpId="0" nodeType="clickEffect">
                                  <p:stCondLst>
                                    <p:cond delay="0"/>
                                  </p:stCondLst>
                                  <p:childTnLst>
                                    <p:set>
                                      <p:cBhvr>
                                        <p:cTn id="51" dur="1" fill="hold">
                                          <p:stCondLst>
                                            <p:cond delay="0"/>
                                          </p:stCondLst>
                                        </p:cTn>
                                        <p:tgtEl>
                                          <p:spTgt spid="11"/>
                                        </p:tgtEl>
                                        <p:attrNameLst>
                                          <p:attrName>style.visibility</p:attrName>
                                        </p:attrNameLst>
                                      </p:cBhvr>
                                      <p:to>
                                        <p:strVal val="visible"/>
                                      </p:to>
                                    </p:set>
                                    <p:anim calcmode="lin" valueType="num">
                                      <p:cBhvr>
                                        <p:cTn id="52" dur="3000" fill="hold"/>
                                        <p:tgtEl>
                                          <p:spTgt spid="11"/>
                                        </p:tgtEl>
                                        <p:attrNameLst>
                                          <p:attrName>ppt_w</p:attrName>
                                        </p:attrNameLst>
                                      </p:cBhvr>
                                      <p:tavLst>
                                        <p:tav tm="0">
                                          <p:val>
                                            <p:fltVal val="0"/>
                                          </p:val>
                                        </p:tav>
                                        <p:tav tm="100000">
                                          <p:val>
                                            <p:strVal val="#ppt_w"/>
                                          </p:val>
                                        </p:tav>
                                      </p:tavLst>
                                    </p:anim>
                                    <p:anim calcmode="lin" valueType="num">
                                      <p:cBhvr>
                                        <p:cTn id="53" dur="3000" fill="hold"/>
                                        <p:tgtEl>
                                          <p:spTgt spid="11"/>
                                        </p:tgtEl>
                                        <p:attrNameLst>
                                          <p:attrName>ppt_h</p:attrName>
                                        </p:attrNameLst>
                                      </p:cBhvr>
                                      <p:tavLst>
                                        <p:tav tm="0">
                                          <p:val>
                                            <p:fltVal val="0"/>
                                          </p:val>
                                        </p:tav>
                                        <p:tav tm="100000">
                                          <p:val>
                                            <p:strVal val="#ppt_h"/>
                                          </p:val>
                                        </p:tav>
                                      </p:tavLst>
                                    </p:anim>
                                    <p:animEffect transition="in" filter="fade">
                                      <p:cBhvr>
                                        <p:cTn id="54" dur="3000"/>
                                        <p:tgtEl>
                                          <p:spTgt spid="11"/>
                                        </p:tgtEl>
                                      </p:cBhvr>
                                    </p:animEffect>
                                  </p:childTnLst>
                                </p:cTn>
                              </p:par>
                            </p:childTnLst>
                          </p:cTn>
                        </p:par>
                      </p:childTnLst>
                    </p:cTn>
                  </p:par>
                  <p:par>
                    <p:cTn id="55" fill="hold">
                      <p:stCondLst>
                        <p:cond delay="indefinite"/>
                      </p:stCondLst>
                      <p:childTnLst>
                        <p:par>
                          <p:cTn id="56" fill="hold">
                            <p:stCondLst>
                              <p:cond delay="0"/>
                            </p:stCondLst>
                            <p:childTnLst>
                              <p:par>
                                <p:cTn id="57" presetID="16" presetClass="entr" presetSubtype="42" fill="hold" nodeType="clickEffect">
                                  <p:stCondLst>
                                    <p:cond delay="0"/>
                                  </p:stCondLst>
                                  <p:childTnLst>
                                    <p:set>
                                      <p:cBhvr>
                                        <p:cTn id="58" dur="1" fill="hold">
                                          <p:stCondLst>
                                            <p:cond delay="0"/>
                                          </p:stCondLst>
                                        </p:cTn>
                                        <p:tgtEl>
                                          <p:spTgt spid="15"/>
                                        </p:tgtEl>
                                        <p:attrNameLst>
                                          <p:attrName>style.visibility</p:attrName>
                                        </p:attrNameLst>
                                      </p:cBhvr>
                                      <p:to>
                                        <p:strVal val="visible"/>
                                      </p:to>
                                    </p:set>
                                    <p:animEffect transition="in" filter="barn(outHorizontal)">
                                      <p:cBhvr>
                                        <p:cTn id="59" dur="500"/>
                                        <p:tgtEl>
                                          <p:spTgt spid="15"/>
                                        </p:tgtEl>
                                      </p:cBhvr>
                                    </p:animEffect>
                                  </p:childTnLst>
                                </p:cTn>
                              </p:par>
                            </p:childTnLst>
                          </p:cTn>
                        </p:par>
                      </p:childTnLst>
                    </p:cTn>
                  </p:par>
                  <p:par>
                    <p:cTn id="60" fill="hold">
                      <p:stCondLst>
                        <p:cond delay="indefinite"/>
                      </p:stCondLst>
                      <p:childTnLst>
                        <p:par>
                          <p:cTn id="61" fill="hold">
                            <p:stCondLst>
                              <p:cond delay="0"/>
                            </p:stCondLst>
                            <p:childTnLst>
                              <p:par>
                                <p:cTn id="62" presetID="22" presetClass="entr" presetSubtype="2" fill="hold" grpId="0" nodeType="clickEffect">
                                  <p:stCondLst>
                                    <p:cond delay="0"/>
                                  </p:stCondLst>
                                  <p:childTnLst>
                                    <p:set>
                                      <p:cBhvr>
                                        <p:cTn id="63" dur="1" fill="hold">
                                          <p:stCondLst>
                                            <p:cond delay="0"/>
                                          </p:stCondLst>
                                        </p:cTn>
                                        <p:tgtEl>
                                          <p:spTgt spid="13"/>
                                        </p:tgtEl>
                                        <p:attrNameLst>
                                          <p:attrName>style.visibility</p:attrName>
                                        </p:attrNameLst>
                                      </p:cBhvr>
                                      <p:to>
                                        <p:strVal val="visible"/>
                                      </p:to>
                                    </p:set>
                                    <p:animEffect transition="in" filter="wipe(right)">
                                      <p:cBhvr>
                                        <p:cTn id="64" dur="3250"/>
                                        <p:tgtEl>
                                          <p:spTgt spid="13"/>
                                        </p:tgtEl>
                                      </p:cBhvr>
                                    </p:animEffect>
                                  </p:childTnLst>
                                </p:cTn>
                              </p:par>
                            </p:childTnLst>
                          </p:cTn>
                        </p:par>
                      </p:childTnLst>
                    </p:cTn>
                  </p:par>
                  <p:par>
                    <p:cTn id="65" fill="hold">
                      <p:stCondLst>
                        <p:cond delay="indefinite"/>
                      </p:stCondLst>
                      <p:childTnLst>
                        <p:par>
                          <p:cTn id="66" fill="hold">
                            <p:stCondLst>
                              <p:cond delay="0"/>
                            </p:stCondLst>
                            <p:childTnLst>
                              <p:par>
                                <p:cTn id="67" presetID="16" presetClass="entr" presetSubtype="42" fill="hold" nodeType="clickEffect">
                                  <p:stCondLst>
                                    <p:cond delay="0"/>
                                  </p:stCondLst>
                                  <p:childTnLst>
                                    <p:set>
                                      <p:cBhvr>
                                        <p:cTn id="68" dur="1" fill="hold">
                                          <p:stCondLst>
                                            <p:cond delay="0"/>
                                          </p:stCondLst>
                                        </p:cTn>
                                        <p:tgtEl>
                                          <p:spTgt spid="12"/>
                                        </p:tgtEl>
                                        <p:attrNameLst>
                                          <p:attrName>style.visibility</p:attrName>
                                        </p:attrNameLst>
                                      </p:cBhvr>
                                      <p:to>
                                        <p:strVal val="visible"/>
                                      </p:to>
                                    </p:set>
                                    <p:animEffect transition="in" filter="barn(outHorizontal)">
                                      <p:cBhvr>
                                        <p:cTn id="69" dur="275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0" grpId="0"/>
      <p:bldP spid="11" grpId="0"/>
      <p:bldP spid="13" grpId="0"/>
      <p:bldP spid="14"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5"/>
          <p:cNvSpPr>
            <a:spLocks noChangeArrowheads="1"/>
          </p:cNvSpPr>
          <p:nvPr/>
        </p:nvSpPr>
        <p:spPr bwMode="auto">
          <a:xfrm>
            <a:off x="2472862" y="1284171"/>
            <a:ext cx="7246275" cy="2760663"/>
          </a:xfrm>
          <a:prstGeom prst="rect">
            <a:avLst/>
          </a:prstGeom>
          <a:noFill/>
          <a:ln w="38100" cap="flat">
            <a:solidFill>
              <a:srgbClr val="3D7351"/>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lstStyle/>
          <a:p>
            <a:endParaRPr lang="zh-CN" altLang="en-US"/>
          </a:p>
        </p:txBody>
      </p:sp>
      <p:sp>
        <p:nvSpPr>
          <p:cNvPr id="5" name="文本框 13"/>
          <p:cNvSpPr txBox="1">
            <a:spLocks noChangeArrowheads="1"/>
          </p:cNvSpPr>
          <p:nvPr/>
        </p:nvSpPr>
        <p:spPr bwMode="auto">
          <a:xfrm>
            <a:off x="6519317" y="1633145"/>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2000" dirty="0" smtClean="0">
                <a:solidFill>
                  <a:srgbClr val="595959"/>
                </a:solidFill>
                <a:latin typeface="微软雅黑" panose="020B0503020204020204" pitchFamily="34" charset="-122"/>
                <a:ea typeface="微软雅黑" panose="020B0503020204020204" pitchFamily="34" charset="-122"/>
              </a:rPr>
              <a:t>年度工作概述</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6" name="文本框 14"/>
          <p:cNvSpPr txBox="1">
            <a:spLocks noChangeArrowheads="1"/>
          </p:cNvSpPr>
          <p:nvPr/>
        </p:nvSpPr>
        <p:spPr bwMode="auto">
          <a:xfrm>
            <a:off x="6519317" y="2182465"/>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smtClean="0">
                <a:solidFill>
                  <a:srgbClr val="595959"/>
                </a:solidFill>
                <a:latin typeface="微软雅黑" panose="020B0503020204020204" pitchFamily="34" charset="-122"/>
                <a:ea typeface="微软雅黑" panose="020B0503020204020204" pitchFamily="34" charset="-122"/>
              </a:rPr>
              <a:t>工作完成情况</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7" name="文本框 15"/>
          <p:cNvSpPr txBox="1">
            <a:spLocks noChangeArrowheads="1"/>
          </p:cNvSpPr>
          <p:nvPr/>
        </p:nvSpPr>
        <p:spPr bwMode="auto">
          <a:xfrm>
            <a:off x="6519317" y="2731785"/>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smtClean="0">
                <a:solidFill>
                  <a:srgbClr val="595959"/>
                </a:solidFill>
                <a:latin typeface="微软雅黑" panose="020B0503020204020204" pitchFamily="34" charset="-122"/>
                <a:ea typeface="微软雅黑" panose="020B0503020204020204" pitchFamily="34" charset="-122"/>
              </a:rPr>
              <a:t>成功项目展示</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8" name="文本框 16"/>
          <p:cNvSpPr txBox="1">
            <a:spLocks noChangeArrowheads="1"/>
          </p:cNvSpPr>
          <p:nvPr/>
        </p:nvSpPr>
        <p:spPr bwMode="auto">
          <a:xfrm>
            <a:off x="6519317" y="3281105"/>
            <a:ext cx="1723549"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nSpc>
                <a:spcPct val="100000"/>
              </a:lnSpc>
              <a:spcBef>
                <a:spcPct val="0"/>
              </a:spcBef>
              <a:buNone/>
            </a:pPr>
            <a:r>
              <a:rPr lang="zh-CN" altLang="en-US" sz="2000" dirty="0" smtClean="0">
                <a:solidFill>
                  <a:srgbClr val="595959"/>
                </a:solidFill>
                <a:latin typeface="微软雅黑" panose="020B0503020204020204" pitchFamily="34" charset="-122"/>
                <a:ea typeface="微软雅黑" panose="020B0503020204020204" pitchFamily="34" charset="-122"/>
              </a:rPr>
              <a:t>明年工作计划</a:t>
            </a:r>
            <a:endParaRPr lang="zh-CN" altLang="en-US" sz="2000" dirty="0">
              <a:solidFill>
                <a:srgbClr val="595959"/>
              </a:solidFill>
              <a:latin typeface="微软雅黑" panose="020B0503020204020204" pitchFamily="34" charset="-122"/>
              <a:ea typeface="微软雅黑" panose="020B0503020204020204" pitchFamily="34" charset="-122"/>
            </a:endParaRPr>
          </a:p>
        </p:txBody>
      </p:sp>
      <p:sp>
        <p:nvSpPr>
          <p:cNvPr id="9" name="文本框 8"/>
          <p:cNvSpPr txBox="1"/>
          <p:nvPr/>
        </p:nvSpPr>
        <p:spPr>
          <a:xfrm>
            <a:off x="6067207" y="1609690"/>
            <a:ext cx="606287" cy="461665"/>
          </a:xfrm>
          <a:prstGeom prst="rect">
            <a:avLst/>
          </a:prstGeom>
          <a:noFill/>
        </p:spPr>
        <p:txBody>
          <a:bodyPr wrap="square" rtlCol="0">
            <a:spAutoFit/>
          </a:bodyPr>
          <a:lstStyle/>
          <a:p>
            <a:r>
              <a:rPr lang="en-US" altLang="zh-CN" sz="2400" dirty="0">
                <a:solidFill>
                  <a:srgbClr val="708265"/>
                </a:solidFill>
                <a:latin typeface="微软雅黑 Light" panose="020B0502040204020203" pitchFamily="34" charset="-122"/>
                <a:ea typeface="微软雅黑 Light" panose="020B0502040204020203" pitchFamily="34" charset="-122"/>
              </a:rPr>
              <a:t>01</a:t>
            </a:r>
            <a:endParaRPr lang="zh-CN" altLang="en-US" sz="2400" dirty="0">
              <a:solidFill>
                <a:srgbClr val="708265"/>
              </a:solidFill>
              <a:latin typeface="微软雅黑 Light" panose="020B0502040204020203" pitchFamily="34" charset="-122"/>
              <a:ea typeface="微软雅黑 Light" panose="020B0502040204020203" pitchFamily="34" charset="-122"/>
            </a:endParaRPr>
          </a:p>
        </p:txBody>
      </p:sp>
      <p:sp>
        <p:nvSpPr>
          <p:cNvPr id="10" name="文本框 9"/>
          <p:cNvSpPr txBox="1"/>
          <p:nvPr/>
        </p:nvSpPr>
        <p:spPr>
          <a:xfrm>
            <a:off x="6067208" y="2159010"/>
            <a:ext cx="646430" cy="461665"/>
          </a:xfrm>
          <a:prstGeom prst="rect">
            <a:avLst/>
          </a:prstGeom>
          <a:noFill/>
        </p:spPr>
        <p:txBody>
          <a:bodyPr wrap="square" rtlCol="0">
            <a:spAutoFit/>
          </a:bodyPr>
          <a:lstStyle/>
          <a:p>
            <a:r>
              <a:rPr lang="en-US" altLang="zh-CN" sz="2400" dirty="0">
                <a:solidFill>
                  <a:srgbClr val="708265"/>
                </a:solidFill>
                <a:latin typeface="微软雅黑 Light" panose="020B0502040204020203" pitchFamily="34" charset="-122"/>
                <a:ea typeface="微软雅黑 Light" panose="020B0502040204020203" pitchFamily="34" charset="-122"/>
              </a:rPr>
              <a:t>02</a:t>
            </a:r>
            <a:endParaRPr lang="zh-CN" altLang="en-US" sz="2400" dirty="0">
              <a:solidFill>
                <a:srgbClr val="708265"/>
              </a:solidFill>
              <a:latin typeface="微软雅黑 Light" panose="020B0502040204020203" pitchFamily="34" charset="-122"/>
              <a:ea typeface="微软雅黑 Light" panose="020B0502040204020203" pitchFamily="34" charset="-122"/>
            </a:endParaRPr>
          </a:p>
        </p:txBody>
      </p:sp>
      <p:sp>
        <p:nvSpPr>
          <p:cNvPr id="11" name="文本框 10"/>
          <p:cNvSpPr txBox="1"/>
          <p:nvPr/>
        </p:nvSpPr>
        <p:spPr>
          <a:xfrm>
            <a:off x="6067207" y="2708330"/>
            <a:ext cx="646429" cy="461665"/>
          </a:xfrm>
          <a:prstGeom prst="rect">
            <a:avLst/>
          </a:prstGeom>
          <a:noFill/>
        </p:spPr>
        <p:txBody>
          <a:bodyPr wrap="square" rtlCol="0">
            <a:spAutoFit/>
          </a:bodyPr>
          <a:lstStyle/>
          <a:p>
            <a:r>
              <a:rPr lang="en-US" altLang="zh-CN" sz="2400" dirty="0">
                <a:solidFill>
                  <a:srgbClr val="708265"/>
                </a:solidFill>
                <a:latin typeface="微软雅黑 Light" panose="020B0502040204020203" pitchFamily="34" charset="-122"/>
                <a:ea typeface="微软雅黑 Light" panose="020B0502040204020203" pitchFamily="34" charset="-122"/>
              </a:rPr>
              <a:t>03</a:t>
            </a:r>
            <a:endParaRPr lang="zh-CN" altLang="en-US" sz="2400" dirty="0">
              <a:solidFill>
                <a:srgbClr val="708265"/>
              </a:solidFill>
              <a:latin typeface="微软雅黑 Light" panose="020B0502040204020203" pitchFamily="34" charset="-122"/>
              <a:ea typeface="微软雅黑 Light" panose="020B0502040204020203" pitchFamily="34" charset="-122"/>
            </a:endParaRPr>
          </a:p>
        </p:txBody>
      </p:sp>
      <p:sp>
        <p:nvSpPr>
          <p:cNvPr id="12" name="文本框 11"/>
          <p:cNvSpPr txBox="1"/>
          <p:nvPr/>
        </p:nvSpPr>
        <p:spPr>
          <a:xfrm>
            <a:off x="6067207" y="3257650"/>
            <a:ext cx="646429" cy="461665"/>
          </a:xfrm>
          <a:prstGeom prst="rect">
            <a:avLst/>
          </a:prstGeom>
          <a:noFill/>
        </p:spPr>
        <p:txBody>
          <a:bodyPr wrap="square" rtlCol="0">
            <a:spAutoFit/>
          </a:bodyPr>
          <a:lstStyle/>
          <a:p>
            <a:r>
              <a:rPr lang="en-US" altLang="zh-CN" sz="2400" dirty="0">
                <a:solidFill>
                  <a:srgbClr val="708265"/>
                </a:solidFill>
                <a:latin typeface="微软雅黑 Light" panose="020B0502040204020203" pitchFamily="34" charset="-122"/>
                <a:ea typeface="微软雅黑 Light" panose="020B0502040204020203" pitchFamily="34" charset="-122"/>
              </a:rPr>
              <a:t>04</a:t>
            </a:r>
            <a:endParaRPr lang="zh-CN" altLang="en-US" sz="2400" dirty="0">
              <a:solidFill>
                <a:srgbClr val="708265"/>
              </a:solidFill>
              <a:latin typeface="微软雅黑 Light" panose="020B0502040204020203" pitchFamily="34" charset="-122"/>
              <a:ea typeface="微软雅黑 Light" panose="020B0502040204020203" pitchFamily="34" charset="-122"/>
            </a:endParaRPr>
          </a:p>
        </p:txBody>
      </p:sp>
      <p:grpSp>
        <p:nvGrpSpPr>
          <p:cNvPr id="13" name="组合 12"/>
          <p:cNvGrpSpPr/>
          <p:nvPr/>
        </p:nvGrpSpPr>
        <p:grpSpPr>
          <a:xfrm>
            <a:off x="3886340" y="2230399"/>
            <a:ext cx="1410704" cy="992892"/>
            <a:chOff x="3503718" y="2938055"/>
            <a:chExt cx="1410704" cy="992892"/>
          </a:xfrm>
        </p:grpSpPr>
        <p:grpSp>
          <p:nvGrpSpPr>
            <p:cNvPr id="14" name="组合 13"/>
            <p:cNvGrpSpPr/>
            <p:nvPr/>
          </p:nvGrpSpPr>
          <p:grpSpPr>
            <a:xfrm>
              <a:off x="3503718" y="2938055"/>
              <a:ext cx="1410704" cy="992892"/>
              <a:chOff x="3561850" y="2938055"/>
              <a:chExt cx="1410704" cy="992892"/>
            </a:xfrm>
          </p:grpSpPr>
          <p:sp>
            <p:nvSpPr>
              <p:cNvPr id="17" name="文本框 16"/>
              <p:cNvSpPr txBox="1"/>
              <p:nvPr/>
            </p:nvSpPr>
            <p:spPr>
              <a:xfrm>
                <a:off x="3630124" y="3469282"/>
                <a:ext cx="1274156" cy="461665"/>
              </a:xfrm>
              <a:prstGeom prst="rect">
                <a:avLst/>
              </a:prstGeom>
              <a:noFill/>
            </p:spPr>
            <p:txBody>
              <a:bodyPr wrap="square" rtlCol="0">
                <a:spAutoFit/>
              </a:bodyPr>
              <a:lstStyle/>
              <a:p>
                <a:r>
                  <a:rPr lang="en-US" altLang="zh-CN" sz="2400" dirty="0">
                    <a:solidFill>
                      <a:srgbClr val="708265"/>
                    </a:solidFill>
                    <a:latin typeface="Impact" panose="020B0806030902050204" pitchFamily="34" charset="0"/>
                    <a:ea typeface="微软雅黑 Light" panose="020B0502040204020203" pitchFamily="34" charset="-122"/>
                  </a:rPr>
                  <a:t>CONTENT</a:t>
                </a:r>
                <a:endParaRPr lang="zh-CN" altLang="en-US" sz="2400" dirty="0">
                  <a:solidFill>
                    <a:srgbClr val="708265"/>
                  </a:solidFill>
                  <a:latin typeface="Impact" panose="020B0806030902050204" pitchFamily="34" charset="0"/>
                  <a:ea typeface="微软雅黑 Light" panose="020B0502040204020203" pitchFamily="34" charset="-122"/>
                </a:endParaRPr>
              </a:p>
            </p:txBody>
          </p:sp>
          <p:sp>
            <p:nvSpPr>
              <p:cNvPr id="18" name="文本框 17"/>
              <p:cNvSpPr txBox="1"/>
              <p:nvPr/>
            </p:nvSpPr>
            <p:spPr>
              <a:xfrm>
                <a:off x="3561850" y="2938055"/>
                <a:ext cx="1410704" cy="646331"/>
              </a:xfrm>
              <a:prstGeom prst="rect">
                <a:avLst/>
              </a:prstGeom>
              <a:noFill/>
            </p:spPr>
            <p:txBody>
              <a:bodyPr wrap="square" rtlCol="0">
                <a:spAutoFit/>
              </a:bodyPr>
              <a:lstStyle/>
              <a:p>
                <a:r>
                  <a:rPr lang="zh-CN" altLang="en-US" sz="3600" dirty="0">
                    <a:solidFill>
                      <a:srgbClr val="708265"/>
                    </a:solidFill>
                    <a:latin typeface="方正清刻本悦宋简体" panose="02000000000000000000" pitchFamily="2" charset="-122"/>
                    <a:ea typeface="方正清刻本悦宋简体" panose="02000000000000000000" pitchFamily="2" charset="-122"/>
                  </a:rPr>
                  <a:t>目录</a:t>
                </a:r>
                <a:endParaRPr lang="zh-CN" altLang="en-US" sz="3600" dirty="0">
                  <a:solidFill>
                    <a:srgbClr val="708265"/>
                  </a:solidFill>
                  <a:latin typeface="方正清刻本悦宋简体" panose="02000000000000000000" pitchFamily="2" charset="-122"/>
                  <a:ea typeface="方正清刻本悦宋简体" panose="02000000000000000000" pitchFamily="2" charset="-122"/>
                </a:endParaRPr>
              </a:p>
            </p:txBody>
          </p:sp>
        </p:grpSp>
        <p:sp>
          <p:nvSpPr>
            <p:cNvPr id="15" name="L 形 14"/>
            <p:cNvSpPr/>
            <p:nvPr/>
          </p:nvSpPr>
          <p:spPr>
            <a:xfrm rot="2493705" flipH="1" flipV="1">
              <a:off x="4575036" y="3364836"/>
              <a:ext cx="54243" cy="54244"/>
            </a:xfrm>
            <a:prstGeom prst="corner">
              <a:avLst>
                <a:gd name="adj1" fmla="val 15149"/>
                <a:gd name="adj2" fmla="val 17140"/>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L 形 15"/>
            <p:cNvSpPr/>
            <p:nvPr/>
          </p:nvSpPr>
          <p:spPr>
            <a:xfrm rot="2493705" flipH="1" flipV="1">
              <a:off x="4649233" y="3364836"/>
              <a:ext cx="54243" cy="54244"/>
            </a:xfrm>
            <a:prstGeom prst="corner">
              <a:avLst>
                <a:gd name="adj1" fmla="val 15149"/>
                <a:gd name="adj2" fmla="val 17140"/>
              </a:avLst>
            </a:prstGeom>
            <a:solidFill>
              <a:srgbClr val="708265"/>
            </a:solidFill>
            <a:ln>
              <a:solidFill>
                <a:srgbClr val="708265"/>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barn(inVertical)">
                                      <p:cBhvr>
                                        <p:cTn id="7" dur="500"/>
                                        <p:tgtEl>
                                          <p:spTgt spid="4"/>
                                        </p:tgtEl>
                                      </p:cBhvr>
                                    </p:animEffect>
                                  </p:childTnLst>
                                </p:cTn>
                              </p:par>
                            </p:childTnLst>
                          </p:cTn>
                        </p:par>
                        <p:par>
                          <p:cTn id="8" fill="hold">
                            <p:stCondLst>
                              <p:cond delay="500"/>
                            </p:stCondLst>
                            <p:childTnLst>
                              <p:par>
                                <p:cTn id="9" presetID="53" presetClass="entr" presetSubtype="16" fill="hold" nodeType="afterEffect">
                                  <p:stCondLst>
                                    <p:cond delay="0"/>
                                  </p:stCondLst>
                                  <p:childTnLst>
                                    <p:set>
                                      <p:cBhvr>
                                        <p:cTn id="10" dur="1" fill="hold">
                                          <p:stCondLst>
                                            <p:cond delay="0"/>
                                          </p:stCondLst>
                                        </p:cTn>
                                        <p:tgtEl>
                                          <p:spTgt spid="13"/>
                                        </p:tgtEl>
                                        <p:attrNameLst>
                                          <p:attrName>style.visibility</p:attrName>
                                        </p:attrNameLst>
                                      </p:cBhvr>
                                      <p:to>
                                        <p:strVal val="visible"/>
                                      </p:to>
                                    </p:set>
                                    <p:anim calcmode="lin" valueType="num">
                                      <p:cBhvr>
                                        <p:cTn id="11" dur="500" fill="hold"/>
                                        <p:tgtEl>
                                          <p:spTgt spid="13"/>
                                        </p:tgtEl>
                                        <p:attrNameLst>
                                          <p:attrName>ppt_w</p:attrName>
                                        </p:attrNameLst>
                                      </p:cBhvr>
                                      <p:tavLst>
                                        <p:tav tm="0">
                                          <p:val>
                                            <p:fltVal val="0"/>
                                          </p:val>
                                        </p:tav>
                                        <p:tav tm="100000">
                                          <p:val>
                                            <p:strVal val="#ppt_w"/>
                                          </p:val>
                                        </p:tav>
                                      </p:tavLst>
                                    </p:anim>
                                    <p:anim calcmode="lin" valueType="num">
                                      <p:cBhvr>
                                        <p:cTn id="12" dur="500" fill="hold"/>
                                        <p:tgtEl>
                                          <p:spTgt spid="13"/>
                                        </p:tgtEl>
                                        <p:attrNameLst>
                                          <p:attrName>ppt_h</p:attrName>
                                        </p:attrNameLst>
                                      </p:cBhvr>
                                      <p:tavLst>
                                        <p:tav tm="0">
                                          <p:val>
                                            <p:fltVal val="0"/>
                                          </p:val>
                                        </p:tav>
                                        <p:tav tm="100000">
                                          <p:val>
                                            <p:strVal val="#ppt_h"/>
                                          </p:val>
                                        </p:tav>
                                      </p:tavLst>
                                    </p:anim>
                                    <p:animEffect transition="in" filter="fade">
                                      <p:cBhvr>
                                        <p:cTn id="13" dur="500"/>
                                        <p:tgtEl>
                                          <p:spTgt spid="13"/>
                                        </p:tgtEl>
                                      </p:cBhvr>
                                    </p:animEffect>
                                  </p:childTnLst>
                                </p:cTn>
                              </p:par>
                            </p:childTnLst>
                          </p:cTn>
                        </p:par>
                        <p:par>
                          <p:cTn id="14" fill="hold">
                            <p:stCondLst>
                              <p:cond delay="1000"/>
                            </p:stCondLst>
                            <p:childTnLst>
                              <p:par>
                                <p:cTn id="15" presetID="53" presetClass="entr" presetSubtype="16"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500" fill="hold"/>
                                        <p:tgtEl>
                                          <p:spTgt spid="9"/>
                                        </p:tgtEl>
                                        <p:attrNameLst>
                                          <p:attrName>ppt_w</p:attrName>
                                        </p:attrNameLst>
                                      </p:cBhvr>
                                      <p:tavLst>
                                        <p:tav tm="0">
                                          <p:val>
                                            <p:fltVal val="0"/>
                                          </p:val>
                                        </p:tav>
                                        <p:tav tm="100000">
                                          <p:val>
                                            <p:strVal val="#ppt_w"/>
                                          </p:val>
                                        </p:tav>
                                      </p:tavLst>
                                    </p:anim>
                                    <p:anim calcmode="lin" valueType="num">
                                      <p:cBhvr>
                                        <p:cTn id="18" dur="500" fill="hold"/>
                                        <p:tgtEl>
                                          <p:spTgt spid="9"/>
                                        </p:tgtEl>
                                        <p:attrNameLst>
                                          <p:attrName>ppt_h</p:attrName>
                                        </p:attrNameLst>
                                      </p:cBhvr>
                                      <p:tavLst>
                                        <p:tav tm="0">
                                          <p:val>
                                            <p:fltVal val="0"/>
                                          </p:val>
                                        </p:tav>
                                        <p:tav tm="100000">
                                          <p:val>
                                            <p:strVal val="#ppt_h"/>
                                          </p:val>
                                        </p:tav>
                                      </p:tavLst>
                                    </p:anim>
                                    <p:animEffect transition="in" filter="fade">
                                      <p:cBhvr>
                                        <p:cTn id="19" dur="500"/>
                                        <p:tgtEl>
                                          <p:spTgt spid="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5"/>
                                        </p:tgtEl>
                                        <p:attrNameLst>
                                          <p:attrName>style.visibility</p:attrName>
                                        </p:attrNameLst>
                                      </p:cBhvr>
                                      <p:to>
                                        <p:strVal val="visible"/>
                                      </p:to>
                                    </p:set>
                                    <p:animEffect transition="in" filter="wipe(left)">
                                      <p:cBhvr>
                                        <p:cTn id="22" dur="500"/>
                                        <p:tgtEl>
                                          <p:spTgt spid="5"/>
                                        </p:tgtEl>
                                      </p:cBhvr>
                                    </p:animEffect>
                                  </p:childTnLst>
                                </p:cTn>
                              </p:par>
                            </p:childTnLst>
                          </p:cTn>
                        </p:par>
                        <p:par>
                          <p:cTn id="23" fill="hold">
                            <p:stCondLst>
                              <p:cond delay="1500"/>
                            </p:stCondLst>
                            <p:childTnLst>
                              <p:par>
                                <p:cTn id="24" presetID="53" presetClass="entr" presetSubtype="16" fill="hold" grpId="0" nodeType="afterEffect">
                                  <p:stCondLst>
                                    <p:cond delay="0"/>
                                  </p:stCondLst>
                                  <p:childTnLst>
                                    <p:set>
                                      <p:cBhvr>
                                        <p:cTn id="25" dur="1" fill="hold">
                                          <p:stCondLst>
                                            <p:cond delay="0"/>
                                          </p:stCondLst>
                                        </p:cTn>
                                        <p:tgtEl>
                                          <p:spTgt spid="10"/>
                                        </p:tgtEl>
                                        <p:attrNameLst>
                                          <p:attrName>style.visibility</p:attrName>
                                        </p:attrNameLst>
                                      </p:cBhvr>
                                      <p:to>
                                        <p:strVal val="visible"/>
                                      </p:to>
                                    </p:set>
                                    <p:anim calcmode="lin" valueType="num">
                                      <p:cBhvr>
                                        <p:cTn id="26" dur="500" fill="hold"/>
                                        <p:tgtEl>
                                          <p:spTgt spid="10"/>
                                        </p:tgtEl>
                                        <p:attrNameLst>
                                          <p:attrName>ppt_w</p:attrName>
                                        </p:attrNameLst>
                                      </p:cBhvr>
                                      <p:tavLst>
                                        <p:tav tm="0">
                                          <p:val>
                                            <p:fltVal val="0"/>
                                          </p:val>
                                        </p:tav>
                                        <p:tav tm="100000">
                                          <p:val>
                                            <p:strVal val="#ppt_w"/>
                                          </p:val>
                                        </p:tav>
                                      </p:tavLst>
                                    </p:anim>
                                    <p:anim calcmode="lin" valueType="num">
                                      <p:cBhvr>
                                        <p:cTn id="27" dur="500" fill="hold"/>
                                        <p:tgtEl>
                                          <p:spTgt spid="10"/>
                                        </p:tgtEl>
                                        <p:attrNameLst>
                                          <p:attrName>ppt_h</p:attrName>
                                        </p:attrNameLst>
                                      </p:cBhvr>
                                      <p:tavLst>
                                        <p:tav tm="0">
                                          <p:val>
                                            <p:fltVal val="0"/>
                                          </p:val>
                                        </p:tav>
                                        <p:tav tm="100000">
                                          <p:val>
                                            <p:strVal val="#ppt_h"/>
                                          </p:val>
                                        </p:tav>
                                      </p:tavLst>
                                    </p:anim>
                                    <p:animEffect transition="in" filter="fade">
                                      <p:cBhvr>
                                        <p:cTn id="28" dur="500"/>
                                        <p:tgtEl>
                                          <p:spTgt spid="10"/>
                                        </p:tgtEl>
                                      </p:cBhvr>
                                    </p:animEffect>
                                  </p:childTnLst>
                                </p:cTn>
                              </p:par>
                              <p:par>
                                <p:cTn id="29" presetID="22" presetClass="entr" presetSubtype="8" fill="hold" grpId="0" nodeType="withEffect">
                                  <p:stCondLst>
                                    <p:cond delay="0"/>
                                  </p:stCondLst>
                                  <p:childTnLst>
                                    <p:set>
                                      <p:cBhvr>
                                        <p:cTn id="30" dur="1" fill="hold">
                                          <p:stCondLst>
                                            <p:cond delay="0"/>
                                          </p:stCondLst>
                                        </p:cTn>
                                        <p:tgtEl>
                                          <p:spTgt spid="6"/>
                                        </p:tgtEl>
                                        <p:attrNameLst>
                                          <p:attrName>style.visibility</p:attrName>
                                        </p:attrNameLst>
                                      </p:cBhvr>
                                      <p:to>
                                        <p:strVal val="visible"/>
                                      </p:to>
                                    </p:set>
                                    <p:animEffect transition="in" filter="wipe(left)">
                                      <p:cBhvr>
                                        <p:cTn id="31" dur="500"/>
                                        <p:tgtEl>
                                          <p:spTgt spid="6"/>
                                        </p:tgtEl>
                                      </p:cBhvr>
                                    </p:animEffect>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p:cTn id="35" dur="500" fill="hold"/>
                                        <p:tgtEl>
                                          <p:spTgt spid="11"/>
                                        </p:tgtEl>
                                        <p:attrNameLst>
                                          <p:attrName>ppt_w</p:attrName>
                                        </p:attrNameLst>
                                      </p:cBhvr>
                                      <p:tavLst>
                                        <p:tav tm="0">
                                          <p:val>
                                            <p:fltVal val="0"/>
                                          </p:val>
                                        </p:tav>
                                        <p:tav tm="100000">
                                          <p:val>
                                            <p:strVal val="#ppt_w"/>
                                          </p:val>
                                        </p:tav>
                                      </p:tavLst>
                                    </p:anim>
                                    <p:anim calcmode="lin" valueType="num">
                                      <p:cBhvr>
                                        <p:cTn id="36" dur="500" fill="hold"/>
                                        <p:tgtEl>
                                          <p:spTgt spid="11"/>
                                        </p:tgtEl>
                                        <p:attrNameLst>
                                          <p:attrName>ppt_h</p:attrName>
                                        </p:attrNameLst>
                                      </p:cBhvr>
                                      <p:tavLst>
                                        <p:tav tm="0">
                                          <p:val>
                                            <p:fltVal val="0"/>
                                          </p:val>
                                        </p:tav>
                                        <p:tav tm="100000">
                                          <p:val>
                                            <p:strVal val="#ppt_h"/>
                                          </p:val>
                                        </p:tav>
                                      </p:tavLst>
                                    </p:anim>
                                    <p:animEffect transition="in" filter="fade">
                                      <p:cBhvr>
                                        <p:cTn id="37" dur="500"/>
                                        <p:tgtEl>
                                          <p:spTgt spid="11"/>
                                        </p:tgtEl>
                                      </p:cBhvr>
                                    </p:animEffect>
                                  </p:childTnLst>
                                </p:cTn>
                              </p:par>
                              <p:par>
                                <p:cTn id="38" presetID="22" presetClass="entr" presetSubtype="8" fill="hold" grpId="0" nodeType="withEffect">
                                  <p:stCondLst>
                                    <p:cond delay="0"/>
                                  </p:stCondLst>
                                  <p:childTnLst>
                                    <p:set>
                                      <p:cBhvr>
                                        <p:cTn id="39" dur="1" fill="hold">
                                          <p:stCondLst>
                                            <p:cond delay="0"/>
                                          </p:stCondLst>
                                        </p:cTn>
                                        <p:tgtEl>
                                          <p:spTgt spid="7"/>
                                        </p:tgtEl>
                                        <p:attrNameLst>
                                          <p:attrName>style.visibility</p:attrName>
                                        </p:attrNameLst>
                                      </p:cBhvr>
                                      <p:to>
                                        <p:strVal val="visible"/>
                                      </p:to>
                                    </p:set>
                                    <p:animEffect transition="in" filter="wipe(left)">
                                      <p:cBhvr>
                                        <p:cTn id="40" dur="500"/>
                                        <p:tgtEl>
                                          <p:spTgt spid="7"/>
                                        </p:tgtEl>
                                      </p:cBhvr>
                                    </p:animEffect>
                                  </p:childTnLst>
                                </p:cTn>
                              </p:par>
                            </p:childTnLst>
                          </p:cTn>
                        </p:par>
                        <p:par>
                          <p:cTn id="41" fill="hold">
                            <p:stCondLst>
                              <p:cond delay="2500"/>
                            </p:stCondLst>
                            <p:childTnLst>
                              <p:par>
                                <p:cTn id="42" presetID="53" presetClass="entr" presetSubtype="16" fill="hold" grpId="0" nodeType="afterEffect">
                                  <p:stCondLst>
                                    <p:cond delay="0"/>
                                  </p:stCondLst>
                                  <p:childTnLst>
                                    <p:set>
                                      <p:cBhvr>
                                        <p:cTn id="43" dur="1" fill="hold">
                                          <p:stCondLst>
                                            <p:cond delay="0"/>
                                          </p:stCondLst>
                                        </p:cTn>
                                        <p:tgtEl>
                                          <p:spTgt spid="12"/>
                                        </p:tgtEl>
                                        <p:attrNameLst>
                                          <p:attrName>style.visibility</p:attrName>
                                        </p:attrNameLst>
                                      </p:cBhvr>
                                      <p:to>
                                        <p:strVal val="visible"/>
                                      </p:to>
                                    </p:set>
                                    <p:anim calcmode="lin" valueType="num">
                                      <p:cBhvr>
                                        <p:cTn id="44" dur="500" fill="hold"/>
                                        <p:tgtEl>
                                          <p:spTgt spid="12"/>
                                        </p:tgtEl>
                                        <p:attrNameLst>
                                          <p:attrName>ppt_w</p:attrName>
                                        </p:attrNameLst>
                                      </p:cBhvr>
                                      <p:tavLst>
                                        <p:tav tm="0">
                                          <p:val>
                                            <p:fltVal val="0"/>
                                          </p:val>
                                        </p:tav>
                                        <p:tav tm="100000">
                                          <p:val>
                                            <p:strVal val="#ppt_w"/>
                                          </p:val>
                                        </p:tav>
                                      </p:tavLst>
                                    </p:anim>
                                    <p:anim calcmode="lin" valueType="num">
                                      <p:cBhvr>
                                        <p:cTn id="45" dur="500" fill="hold"/>
                                        <p:tgtEl>
                                          <p:spTgt spid="12"/>
                                        </p:tgtEl>
                                        <p:attrNameLst>
                                          <p:attrName>ppt_h</p:attrName>
                                        </p:attrNameLst>
                                      </p:cBhvr>
                                      <p:tavLst>
                                        <p:tav tm="0">
                                          <p:val>
                                            <p:fltVal val="0"/>
                                          </p:val>
                                        </p:tav>
                                        <p:tav tm="100000">
                                          <p:val>
                                            <p:strVal val="#ppt_h"/>
                                          </p:val>
                                        </p:tav>
                                      </p:tavLst>
                                    </p:anim>
                                    <p:animEffect transition="in" filter="fade">
                                      <p:cBhvr>
                                        <p:cTn id="46" dur="500"/>
                                        <p:tgtEl>
                                          <p:spTgt spid="12"/>
                                        </p:tgtEl>
                                      </p:cBhvr>
                                    </p:animEffect>
                                  </p:childTnLst>
                                </p:cTn>
                              </p:par>
                              <p:par>
                                <p:cTn id="47" presetID="22" presetClass="entr" presetSubtype="8"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animEffect transition="in" filter="wipe(left)">
                                      <p:cBhvr>
                                        <p:cTn id="49" dur="500"/>
                                        <p:tgtEl>
                                          <p:spTgt spid="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p:bldP spid="6" grpId="0"/>
      <p:bldP spid="7" grpId="0"/>
      <p:bldP spid="8" grpId="0"/>
      <p:bldP spid="9" grpId="0"/>
      <p:bldP spid="10" grpId="0"/>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535609" y="3957217"/>
            <a:ext cx="10935678" cy="437929"/>
            <a:chOff x="534438" y="3368953"/>
            <a:chExt cx="10944224" cy="438144"/>
          </a:xfrm>
          <a:solidFill>
            <a:schemeClr val="bg1">
              <a:lumMod val="65000"/>
            </a:schemeClr>
          </a:solidFill>
        </p:grpSpPr>
        <p:sp>
          <p:nvSpPr>
            <p:cNvPr id="3" name="矩形 2"/>
            <p:cNvSpPr/>
            <p:nvPr/>
          </p:nvSpPr>
          <p:spPr>
            <a:xfrm>
              <a:off x="11049789" y="3503489"/>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nvGrpSpPr>
            <p:cNvPr id="4" name="组合 3"/>
            <p:cNvGrpSpPr/>
            <p:nvPr/>
          </p:nvGrpSpPr>
          <p:grpSpPr>
            <a:xfrm>
              <a:off x="534438" y="3368953"/>
              <a:ext cx="10944224" cy="438144"/>
              <a:chOff x="623889" y="3209929"/>
              <a:chExt cx="10944224" cy="438144"/>
            </a:xfrm>
            <a:grpFill/>
          </p:grpSpPr>
          <p:sp>
            <p:nvSpPr>
              <p:cNvPr id="5" name="矩形 4"/>
              <p:cNvSpPr/>
              <p:nvPr/>
            </p:nvSpPr>
            <p:spPr>
              <a:xfrm>
                <a:off x="623889" y="3344465"/>
                <a:ext cx="5039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6" name="矩形 5"/>
              <p:cNvSpPr/>
              <p:nvPr/>
            </p:nvSpPr>
            <p:spPr>
              <a:xfrm>
                <a:off x="717047"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7" name="矩形 6"/>
              <p:cNvSpPr/>
              <p:nvPr/>
            </p:nvSpPr>
            <p:spPr>
              <a:xfrm>
                <a:off x="866901"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8" name="矩形 7"/>
              <p:cNvSpPr/>
              <p:nvPr/>
            </p:nvSpPr>
            <p:spPr>
              <a:xfrm>
                <a:off x="1108099" y="3344465"/>
                <a:ext cx="9613876"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9" name="矩形 8"/>
              <p:cNvSpPr/>
              <p:nvPr/>
            </p:nvSpPr>
            <p:spPr>
              <a:xfrm>
                <a:off x="10994902" y="3344465"/>
                <a:ext cx="107093"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0" name="矩形 9"/>
              <p:cNvSpPr/>
              <p:nvPr/>
            </p:nvSpPr>
            <p:spPr>
              <a:xfrm>
                <a:off x="10759220" y="3344465"/>
                <a:ext cx="198437" cy="169069"/>
              </a:xfrm>
              <a:prstGeom prst="rect">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sp>
            <p:nvSpPr>
              <p:cNvPr id="11" name="等腰三角形 10"/>
              <p:cNvSpPr/>
              <p:nvPr/>
            </p:nvSpPr>
            <p:spPr>
              <a:xfrm rot="5400000">
                <a:off x="11159803" y="3239763"/>
                <a:ext cx="438144" cy="378476"/>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p>
            </p:txBody>
          </p:sp>
        </p:grpSp>
      </p:grpSp>
      <p:cxnSp>
        <p:nvCxnSpPr>
          <p:cNvPr id="12" name="肘形连接符 11"/>
          <p:cNvCxnSpPr>
            <a:stCxn id="14" idx="3"/>
          </p:cNvCxnSpPr>
          <p:nvPr/>
        </p:nvCxnSpPr>
        <p:spPr>
          <a:xfrm rot="5400000" flipH="1" flipV="1">
            <a:off x="1081806" y="3318370"/>
            <a:ext cx="752547"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3" name="组合 12"/>
          <p:cNvGrpSpPr/>
          <p:nvPr/>
        </p:nvGrpSpPr>
        <p:grpSpPr>
          <a:xfrm>
            <a:off x="937362" y="3840305"/>
            <a:ext cx="750306" cy="676060"/>
            <a:chOff x="1025957" y="3090803"/>
            <a:chExt cx="750892" cy="676392"/>
          </a:xfrm>
          <a:solidFill>
            <a:srgbClr val="005DA2"/>
          </a:solidFill>
        </p:grpSpPr>
        <p:sp>
          <p:nvSpPr>
            <p:cNvPr id="14" name="六边形 13"/>
            <p:cNvSpPr/>
            <p:nvPr/>
          </p:nvSpPr>
          <p:spPr>
            <a:xfrm rot="5400000">
              <a:off x="1063108" y="3137451"/>
              <a:ext cx="676392" cy="583096"/>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5" name="文本框 64"/>
            <p:cNvSpPr txBox="1"/>
            <p:nvPr/>
          </p:nvSpPr>
          <p:spPr>
            <a:xfrm>
              <a:off x="1025957" y="3262659"/>
              <a:ext cx="750892" cy="277135"/>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4</a:t>
              </a:r>
              <a:r>
                <a:rPr lang="zh-CN" altLang="en-US" sz="1200" dirty="0">
                  <a:solidFill>
                    <a:schemeClr val="bg1"/>
                  </a:solidFill>
                  <a:latin typeface="微软雅黑" panose="020B0503020204020204" pitchFamily="34" charset="-122"/>
                  <a:ea typeface="微软雅黑" panose="020B0503020204020204" pitchFamily="34" charset="-122"/>
                </a:rPr>
                <a:t>月份</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cxnSp>
        <p:nvCxnSpPr>
          <p:cNvPr id="16" name="肘形连接符 15"/>
          <p:cNvCxnSpPr>
            <a:stCxn id="18" idx="3"/>
          </p:cNvCxnSpPr>
          <p:nvPr/>
        </p:nvCxnSpPr>
        <p:spPr>
          <a:xfrm rot="5400000" flipH="1" flipV="1">
            <a:off x="3660183" y="3318370"/>
            <a:ext cx="752547"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3488145" y="3840303"/>
            <a:ext cx="812675" cy="676060"/>
            <a:chOff x="998340" y="3090803"/>
            <a:chExt cx="813309" cy="676392"/>
          </a:xfrm>
          <a:solidFill>
            <a:srgbClr val="005DA2"/>
          </a:solidFill>
        </p:grpSpPr>
        <p:sp>
          <p:nvSpPr>
            <p:cNvPr id="18" name="六边形 17"/>
            <p:cNvSpPr/>
            <p:nvPr/>
          </p:nvSpPr>
          <p:spPr>
            <a:xfrm rot="5400000">
              <a:off x="1063108" y="3137451"/>
              <a:ext cx="676392" cy="583096"/>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19" name="文本框 72"/>
            <p:cNvSpPr txBox="1"/>
            <p:nvPr/>
          </p:nvSpPr>
          <p:spPr>
            <a:xfrm>
              <a:off x="998340" y="3253274"/>
              <a:ext cx="813309" cy="277135"/>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6</a:t>
              </a:r>
              <a:r>
                <a:rPr lang="zh-CN" altLang="en-US" sz="1200" dirty="0">
                  <a:solidFill>
                    <a:schemeClr val="bg1"/>
                  </a:solidFill>
                  <a:latin typeface="微软雅黑" panose="020B0503020204020204" pitchFamily="34" charset="-122"/>
                  <a:ea typeface="微软雅黑" panose="020B0503020204020204" pitchFamily="34" charset="-122"/>
                </a:rPr>
                <a:t>月份</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cxnSp>
        <p:nvCxnSpPr>
          <p:cNvPr id="20" name="肘形连接符 19"/>
          <p:cNvCxnSpPr>
            <a:stCxn id="22" idx="3"/>
          </p:cNvCxnSpPr>
          <p:nvPr/>
        </p:nvCxnSpPr>
        <p:spPr>
          <a:xfrm rot="5400000" flipH="1" flipV="1">
            <a:off x="6238560" y="3318370"/>
            <a:ext cx="752547"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6093831" y="3840303"/>
            <a:ext cx="776780" cy="676060"/>
            <a:chOff x="1025672" y="3090803"/>
            <a:chExt cx="777387" cy="676392"/>
          </a:xfrm>
          <a:solidFill>
            <a:srgbClr val="005DA2"/>
          </a:solidFill>
        </p:grpSpPr>
        <p:sp>
          <p:nvSpPr>
            <p:cNvPr id="22" name="六边形 21"/>
            <p:cNvSpPr/>
            <p:nvPr/>
          </p:nvSpPr>
          <p:spPr>
            <a:xfrm rot="5400000">
              <a:off x="1063108" y="3137451"/>
              <a:ext cx="676392" cy="583096"/>
            </a:xfrm>
            <a:prstGeom prst="hexagon">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23" name="文本框 79"/>
            <p:cNvSpPr txBox="1"/>
            <p:nvPr/>
          </p:nvSpPr>
          <p:spPr>
            <a:xfrm>
              <a:off x="1025672" y="3270652"/>
              <a:ext cx="777387" cy="277135"/>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8</a:t>
              </a:r>
              <a:r>
                <a:rPr lang="zh-CN" altLang="en-US" sz="1200" dirty="0">
                  <a:solidFill>
                    <a:schemeClr val="bg1"/>
                  </a:solidFill>
                  <a:latin typeface="微软雅黑" panose="020B0503020204020204" pitchFamily="34" charset="-122"/>
                  <a:ea typeface="微软雅黑" panose="020B0503020204020204" pitchFamily="34" charset="-122"/>
                </a:rPr>
                <a:t>月份</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cxnSp>
        <p:nvCxnSpPr>
          <p:cNvPr id="24" name="肘形连接符 23"/>
          <p:cNvCxnSpPr>
            <a:stCxn id="26" idx="3"/>
          </p:cNvCxnSpPr>
          <p:nvPr/>
        </p:nvCxnSpPr>
        <p:spPr>
          <a:xfrm rot="5400000" flipH="1" flipV="1">
            <a:off x="8816937" y="3318370"/>
            <a:ext cx="752547"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5" name="组合 24"/>
          <p:cNvGrpSpPr/>
          <p:nvPr/>
        </p:nvGrpSpPr>
        <p:grpSpPr>
          <a:xfrm>
            <a:off x="8614939" y="3840300"/>
            <a:ext cx="865220" cy="676059"/>
            <a:chOff x="968357" y="3090803"/>
            <a:chExt cx="865896" cy="676392"/>
          </a:xfrm>
          <a:solidFill>
            <a:srgbClr val="005DA2"/>
          </a:solidFill>
        </p:grpSpPr>
        <p:sp>
          <p:nvSpPr>
            <p:cNvPr id="26" name="六边形 25"/>
            <p:cNvSpPr/>
            <p:nvPr/>
          </p:nvSpPr>
          <p:spPr>
            <a:xfrm rot="5400000">
              <a:off x="1063108" y="3137451"/>
              <a:ext cx="676392" cy="583096"/>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27" name="文本框 86"/>
            <p:cNvSpPr txBox="1"/>
            <p:nvPr/>
          </p:nvSpPr>
          <p:spPr>
            <a:xfrm>
              <a:off x="968357" y="3281788"/>
              <a:ext cx="865896" cy="277135"/>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10</a:t>
              </a:r>
              <a:r>
                <a:rPr lang="zh-CN" altLang="en-US" sz="1200" dirty="0">
                  <a:solidFill>
                    <a:schemeClr val="bg1"/>
                  </a:solidFill>
                  <a:latin typeface="微软雅黑" panose="020B0503020204020204" pitchFamily="34" charset="-122"/>
                  <a:ea typeface="微软雅黑" panose="020B0503020204020204" pitchFamily="34" charset="-122"/>
                </a:rPr>
                <a:t>月份</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cxnSp>
        <p:nvCxnSpPr>
          <p:cNvPr id="28" name="肘形连接符 27"/>
          <p:cNvCxnSpPr>
            <a:stCxn id="30" idx="0"/>
          </p:cNvCxnSpPr>
          <p:nvPr/>
        </p:nvCxnSpPr>
        <p:spPr>
          <a:xfrm rot="16200000" flipH="1">
            <a:off x="2346265" y="4771704"/>
            <a:ext cx="802003"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29" name="组合 28"/>
          <p:cNvGrpSpPr/>
          <p:nvPr/>
        </p:nvGrpSpPr>
        <p:grpSpPr>
          <a:xfrm>
            <a:off x="2247138" y="3840301"/>
            <a:ext cx="708934" cy="676060"/>
            <a:chOff x="1046561" y="3090803"/>
            <a:chExt cx="709487" cy="676392"/>
          </a:xfrm>
          <a:solidFill>
            <a:srgbClr val="005DA2"/>
          </a:solidFill>
        </p:grpSpPr>
        <p:sp>
          <p:nvSpPr>
            <p:cNvPr id="30" name="六边形 29"/>
            <p:cNvSpPr/>
            <p:nvPr/>
          </p:nvSpPr>
          <p:spPr>
            <a:xfrm rot="5400000">
              <a:off x="1063108" y="3137451"/>
              <a:ext cx="676392" cy="583096"/>
            </a:xfrm>
            <a:prstGeom prst="hexagon">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31" name="文本框 93"/>
            <p:cNvSpPr txBox="1"/>
            <p:nvPr/>
          </p:nvSpPr>
          <p:spPr>
            <a:xfrm>
              <a:off x="1046561" y="3264812"/>
              <a:ext cx="709487" cy="277135"/>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5</a:t>
              </a:r>
              <a:r>
                <a:rPr lang="zh-CN" altLang="en-US" sz="1200" dirty="0">
                  <a:solidFill>
                    <a:schemeClr val="bg1"/>
                  </a:solidFill>
                  <a:latin typeface="微软雅黑" panose="020B0503020204020204" pitchFamily="34" charset="-122"/>
                  <a:ea typeface="微软雅黑" panose="020B0503020204020204" pitchFamily="34" charset="-122"/>
                </a:rPr>
                <a:t>月份</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cxnSp>
        <p:nvCxnSpPr>
          <p:cNvPr id="32" name="肘形连接符 31"/>
          <p:cNvCxnSpPr>
            <a:stCxn id="34" idx="0"/>
          </p:cNvCxnSpPr>
          <p:nvPr/>
        </p:nvCxnSpPr>
        <p:spPr>
          <a:xfrm rot="16200000" flipH="1">
            <a:off x="4924641" y="4771704"/>
            <a:ext cx="802003"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4818897" y="3840307"/>
            <a:ext cx="722168" cy="676061"/>
            <a:chOff x="1039939" y="3090803"/>
            <a:chExt cx="722732" cy="676392"/>
          </a:xfrm>
          <a:solidFill>
            <a:srgbClr val="005DA2"/>
          </a:solidFill>
        </p:grpSpPr>
        <p:sp>
          <p:nvSpPr>
            <p:cNvPr id="34" name="六边形 33"/>
            <p:cNvSpPr/>
            <p:nvPr/>
          </p:nvSpPr>
          <p:spPr>
            <a:xfrm rot="5400000">
              <a:off x="1063108" y="3137451"/>
              <a:ext cx="676392" cy="583096"/>
            </a:xfrm>
            <a:prstGeom prst="hexagon">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35" name="文本框 101"/>
            <p:cNvSpPr txBox="1"/>
            <p:nvPr/>
          </p:nvSpPr>
          <p:spPr>
            <a:xfrm>
              <a:off x="1039939" y="3297680"/>
              <a:ext cx="722732" cy="277135"/>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7</a:t>
              </a:r>
              <a:r>
                <a:rPr lang="zh-CN" altLang="en-US" sz="1200" dirty="0">
                  <a:solidFill>
                    <a:schemeClr val="bg1"/>
                  </a:solidFill>
                  <a:latin typeface="微软雅黑" panose="020B0503020204020204" pitchFamily="34" charset="-122"/>
                  <a:ea typeface="微软雅黑" panose="020B0503020204020204" pitchFamily="34" charset="-122"/>
                </a:rPr>
                <a:t>月份</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cxnSp>
        <p:nvCxnSpPr>
          <p:cNvPr id="36" name="肘形连接符 35"/>
          <p:cNvCxnSpPr>
            <a:stCxn id="38" idx="0"/>
          </p:cNvCxnSpPr>
          <p:nvPr/>
        </p:nvCxnSpPr>
        <p:spPr>
          <a:xfrm rot="16200000" flipH="1">
            <a:off x="7503019" y="4771704"/>
            <a:ext cx="802003" cy="291320"/>
          </a:xfrm>
          <a:prstGeom prst="bentConnector2">
            <a:avLst/>
          </a:prstGeom>
          <a:ln>
            <a:solidFill>
              <a:srgbClr val="414455"/>
            </a:solidFill>
          </a:ln>
        </p:spPr>
        <p:style>
          <a:lnRef idx="1">
            <a:schemeClr val="accent1"/>
          </a:lnRef>
          <a:fillRef idx="0">
            <a:schemeClr val="accent1"/>
          </a:fillRef>
          <a:effectRef idx="0">
            <a:schemeClr val="accent1"/>
          </a:effectRef>
          <a:fontRef idx="minor">
            <a:schemeClr val="tx1"/>
          </a:fontRef>
        </p:style>
      </p:cxnSp>
      <p:grpSp>
        <p:nvGrpSpPr>
          <p:cNvPr id="37" name="组合 36"/>
          <p:cNvGrpSpPr/>
          <p:nvPr/>
        </p:nvGrpSpPr>
        <p:grpSpPr>
          <a:xfrm>
            <a:off x="7342663" y="3840303"/>
            <a:ext cx="831390" cy="676060"/>
            <a:chOff x="985283" y="3090803"/>
            <a:chExt cx="832039" cy="676392"/>
          </a:xfrm>
          <a:solidFill>
            <a:srgbClr val="005DA2"/>
          </a:solidFill>
        </p:grpSpPr>
        <p:sp>
          <p:nvSpPr>
            <p:cNvPr id="38" name="六边形 37"/>
            <p:cNvSpPr/>
            <p:nvPr/>
          </p:nvSpPr>
          <p:spPr>
            <a:xfrm rot="5400000">
              <a:off x="1063108" y="3137451"/>
              <a:ext cx="676392" cy="583096"/>
            </a:xfrm>
            <a:prstGeom prst="hexagon">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39" name="文本框 108"/>
            <p:cNvSpPr txBox="1"/>
            <p:nvPr/>
          </p:nvSpPr>
          <p:spPr>
            <a:xfrm>
              <a:off x="985283" y="3259926"/>
              <a:ext cx="832039" cy="277135"/>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9</a:t>
              </a:r>
              <a:r>
                <a:rPr lang="zh-CN" altLang="en-US" sz="1200" dirty="0">
                  <a:solidFill>
                    <a:schemeClr val="bg1"/>
                  </a:solidFill>
                  <a:latin typeface="微软雅黑" panose="020B0503020204020204" pitchFamily="34" charset="-122"/>
                  <a:ea typeface="微软雅黑" panose="020B0503020204020204" pitchFamily="34" charset="-122"/>
                </a:rPr>
                <a:t>月份</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grpSp>
        <p:nvGrpSpPr>
          <p:cNvPr id="40" name="组合 39"/>
          <p:cNvGrpSpPr/>
          <p:nvPr/>
        </p:nvGrpSpPr>
        <p:grpSpPr>
          <a:xfrm>
            <a:off x="9878170" y="3840303"/>
            <a:ext cx="917128" cy="676060"/>
            <a:chOff x="942381" y="3090803"/>
            <a:chExt cx="917844" cy="676392"/>
          </a:xfrm>
          <a:solidFill>
            <a:srgbClr val="005DA2"/>
          </a:solidFill>
        </p:grpSpPr>
        <p:sp>
          <p:nvSpPr>
            <p:cNvPr id="41" name="六边形 40"/>
            <p:cNvSpPr/>
            <p:nvPr/>
          </p:nvSpPr>
          <p:spPr>
            <a:xfrm rot="5400000">
              <a:off x="1063108" y="3137451"/>
              <a:ext cx="676392" cy="583096"/>
            </a:xfrm>
            <a:prstGeom prst="hexagon">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olidFill>
                  <a:schemeClr val="bg1"/>
                </a:solidFill>
              </a:endParaRPr>
            </a:p>
          </p:txBody>
        </p:sp>
        <p:sp>
          <p:nvSpPr>
            <p:cNvPr id="42" name="文本框 114"/>
            <p:cNvSpPr txBox="1"/>
            <p:nvPr/>
          </p:nvSpPr>
          <p:spPr>
            <a:xfrm>
              <a:off x="942381" y="3281788"/>
              <a:ext cx="917844" cy="277135"/>
            </a:xfrm>
            <a:prstGeom prst="rect">
              <a:avLst/>
            </a:prstGeom>
            <a:noFill/>
          </p:spPr>
          <p:txBody>
            <a:bodyPr wrap="square" rtlCol="0">
              <a:spAutoFit/>
            </a:bodyPr>
            <a:lstStyle/>
            <a:p>
              <a:pPr algn="ctr"/>
              <a:r>
                <a:rPr lang="en-US" altLang="zh-CN" sz="1200" dirty="0">
                  <a:solidFill>
                    <a:schemeClr val="bg1"/>
                  </a:solidFill>
                  <a:latin typeface="微软雅黑" panose="020B0503020204020204" pitchFamily="34" charset="-122"/>
                  <a:ea typeface="微软雅黑" panose="020B0503020204020204" pitchFamily="34" charset="-122"/>
                </a:rPr>
                <a:t>11</a:t>
              </a:r>
              <a:r>
                <a:rPr lang="zh-CN" altLang="en-US" sz="1200" dirty="0">
                  <a:solidFill>
                    <a:schemeClr val="bg1"/>
                  </a:solidFill>
                  <a:latin typeface="微软雅黑" panose="020B0503020204020204" pitchFamily="34" charset="-122"/>
                  <a:ea typeface="微软雅黑" panose="020B0503020204020204" pitchFamily="34" charset="-122"/>
                </a:rPr>
                <a:t>月份</a:t>
              </a:r>
              <a:endParaRPr lang="zh-CN" altLang="en-US" sz="1200" dirty="0">
                <a:solidFill>
                  <a:schemeClr val="bg1"/>
                </a:solidFill>
                <a:latin typeface="微软雅黑" panose="020B0503020204020204" pitchFamily="34" charset="-122"/>
                <a:ea typeface="微软雅黑" panose="020B0503020204020204" pitchFamily="34" charset="-122"/>
              </a:endParaRPr>
            </a:p>
          </p:txBody>
        </p:sp>
      </p:grpSp>
      <p:sp>
        <p:nvSpPr>
          <p:cNvPr id="43" name="矩形 42"/>
          <p:cNvSpPr/>
          <p:nvPr/>
        </p:nvSpPr>
        <p:spPr>
          <a:xfrm>
            <a:off x="4153305" y="1437926"/>
            <a:ext cx="3839401" cy="46343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r>
              <a:rPr lang="zh-CN" altLang="en-US" sz="3200" dirty="0">
                <a:latin typeface="微软雅黑" panose="020B0503020204020204" pitchFamily="34" charset="-122"/>
                <a:ea typeface="微软雅黑" panose="020B0503020204020204" pitchFamily="34" charset="-122"/>
              </a:rPr>
              <a:t>点击添加小标题</a:t>
            </a:r>
            <a:endParaRPr lang="zh-CN" altLang="en-US" sz="3200" dirty="0">
              <a:latin typeface="微软雅黑" panose="020B0503020204020204" pitchFamily="34" charset="-122"/>
              <a:ea typeface="微软雅黑" panose="020B0503020204020204" pitchFamily="34" charset="-122"/>
            </a:endParaRPr>
          </a:p>
        </p:txBody>
      </p:sp>
      <p:grpSp>
        <p:nvGrpSpPr>
          <p:cNvPr id="44" name="组合 43"/>
          <p:cNvGrpSpPr/>
          <p:nvPr/>
        </p:nvGrpSpPr>
        <p:grpSpPr>
          <a:xfrm>
            <a:off x="1584674" y="2613379"/>
            <a:ext cx="1900648" cy="983725"/>
            <a:chOff x="1187624" y="1833764"/>
            <a:chExt cx="1425857" cy="737986"/>
          </a:xfrm>
        </p:grpSpPr>
        <p:sp>
          <p:nvSpPr>
            <p:cNvPr id="45" name="矩形 44"/>
            <p:cNvSpPr/>
            <p:nvPr/>
          </p:nvSpPr>
          <p:spPr>
            <a:xfrm>
              <a:off x="1201926" y="1833764"/>
              <a:ext cx="1353850" cy="72856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46" name="Text Placeholder 2"/>
            <p:cNvSpPr txBox="1"/>
            <p:nvPr/>
          </p:nvSpPr>
          <p:spPr bwMode="auto">
            <a:xfrm>
              <a:off x="1187624" y="1843184"/>
              <a:ext cx="1425857" cy="728566"/>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内容需概括精炼不用多余的文字修饰</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47" name="组合 46"/>
          <p:cNvGrpSpPr/>
          <p:nvPr/>
        </p:nvGrpSpPr>
        <p:grpSpPr>
          <a:xfrm>
            <a:off x="4172356" y="2613379"/>
            <a:ext cx="1900648" cy="983725"/>
            <a:chOff x="1187624" y="1833764"/>
            <a:chExt cx="1425857" cy="737986"/>
          </a:xfrm>
        </p:grpSpPr>
        <p:sp>
          <p:nvSpPr>
            <p:cNvPr id="48" name="矩形 47"/>
            <p:cNvSpPr/>
            <p:nvPr/>
          </p:nvSpPr>
          <p:spPr>
            <a:xfrm>
              <a:off x="1201926" y="1833764"/>
              <a:ext cx="1353850" cy="72856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49" name="Text Placeholder 2"/>
            <p:cNvSpPr txBox="1"/>
            <p:nvPr/>
          </p:nvSpPr>
          <p:spPr bwMode="auto">
            <a:xfrm>
              <a:off x="1187624" y="1843184"/>
              <a:ext cx="1425857" cy="728566"/>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内容需概括精炼不用多余的文字修饰</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0" name="组合 49"/>
          <p:cNvGrpSpPr/>
          <p:nvPr/>
        </p:nvGrpSpPr>
        <p:grpSpPr>
          <a:xfrm>
            <a:off x="6760493" y="2613379"/>
            <a:ext cx="1900648" cy="983725"/>
            <a:chOff x="1187624" y="1833764"/>
            <a:chExt cx="1425857" cy="737986"/>
          </a:xfrm>
        </p:grpSpPr>
        <p:sp>
          <p:nvSpPr>
            <p:cNvPr id="51" name="矩形 50"/>
            <p:cNvSpPr/>
            <p:nvPr/>
          </p:nvSpPr>
          <p:spPr>
            <a:xfrm>
              <a:off x="1201926" y="1833764"/>
              <a:ext cx="1353850" cy="72856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52" name="Text Placeholder 2"/>
            <p:cNvSpPr txBox="1"/>
            <p:nvPr/>
          </p:nvSpPr>
          <p:spPr bwMode="auto">
            <a:xfrm>
              <a:off x="1187624" y="1843184"/>
              <a:ext cx="1425857" cy="728566"/>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内容需概括精炼不用多余的文字修饰</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3" name="组合 52"/>
          <p:cNvGrpSpPr/>
          <p:nvPr/>
        </p:nvGrpSpPr>
        <p:grpSpPr>
          <a:xfrm>
            <a:off x="9338869" y="2613379"/>
            <a:ext cx="1900648" cy="983725"/>
            <a:chOff x="1187624" y="1833764"/>
            <a:chExt cx="1425857" cy="737986"/>
          </a:xfrm>
        </p:grpSpPr>
        <p:sp>
          <p:nvSpPr>
            <p:cNvPr id="54" name="矩形 53"/>
            <p:cNvSpPr/>
            <p:nvPr/>
          </p:nvSpPr>
          <p:spPr>
            <a:xfrm>
              <a:off x="1201926" y="1833764"/>
              <a:ext cx="1353850" cy="72856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55" name="Text Placeholder 2"/>
            <p:cNvSpPr txBox="1"/>
            <p:nvPr/>
          </p:nvSpPr>
          <p:spPr bwMode="auto">
            <a:xfrm>
              <a:off x="1187624" y="1843184"/>
              <a:ext cx="1425857" cy="728566"/>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内容需概括精炼不用多余的文字修饰</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6" name="组合 55"/>
          <p:cNvGrpSpPr/>
          <p:nvPr/>
        </p:nvGrpSpPr>
        <p:grpSpPr>
          <a:xfrm>
            <a:off x="2832488" y="4844918"/>
            <a:ext cx="1900648" cy="983725"/>
            <a:chOff x="1187624" y="1833764"/>
            <a:chExt cx="1425857" cy="737986"/>
          </a:xfrm>
        </p:grpSpPr>
        <p:sp>
          <p:nvSpPr>
            <p:cNvPr id="57" name="矩形 56"/>
            <p:cNvSpPr/>
            <p:nvPr/>
          </p:nvSpPr>
          <p:spPr>
            <a:xfrm>
              <a:off x="1201926" y="1833764"/>
              <a:ext cx="1353850" cy="72856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58" name="Text Placeholder 2"/>
            <p:cNvSpPr txBox="1"/>
            <p:nvPr/>
          </p:nvSpPr>
          <p:spPr bwMode="auto">
            <a:xfrm>
              <a:off x="1187624" y="1843184"/>
              <a:ext cx="1425857" cy="728566"/>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内容需概括精炼不用多余的文字修饰</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59" name="组合 58"/>
          <p:cNvGrpSpPr/>
          <p:nvPr/>
        </p:nvGrpSpPr>
        <p:grpSpPr>
          <a:xfrm>
            <a:off x="5420170" y="4844918"/>
            <a:ext cx="1900648" cy="983725"/>
            <a:chOff x="1187624" y="1833764"/>
            <a:chExt cx="1425857" cy="737986"/>
          </a:xfrm>
        </p:grpSpPr>
        <p:sp>
          <p:nvSpPr>
            <p:cNvPr id="60" name="矩形 59"/>
            <p:cNvSpPr/>
            <p:nvPr/>
          </p:nvSpPr>
          <p:spPr>
            <a:xfrm>
              <a:off x="1201926" y="1833764"/>
              <a:ext cx="1353850" cy="72856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61" name="Text Placeholder 2"/>
            <p:cNvSpPr txBox="1"/>
            <p:nvPr/>
          </p:nvSpPr>
          <p:spPr bwMode="auto">
            <a:xfrm>
              <a:off x="1187624" y="1843184"/>
              <a:ext cx="1425857" cy="728566"/>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内容需概括精炼不用多余的文字修饰</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grpSp>
        <p:nvGrpSpPr>
          <p:cNvPr id="62" name="组合 61"/>
          <p:cNvGrpSpPr/>
          <p:nvPr/>
        </p:nvGrpSpPr>
        <p:grpSpPr>
          <a:xfrm>
            <a:off x="8008306" y="4844918"/>
            <a:ext cx="1900648" cy="983725"/>
            <a:chOff x="1187624" y="1833764"/>
            <a:chExt cx="1425857" cy="737986"/>
          </a:xfrm>
        </p:grpSpPr>
        <p:sp>
          <p:nvSpPr>
            <p:cNvPr id="63" name="矩形 62"/>
            <p:cNvSpPr/>
            <p:nvPr/>
          </p:nvSpPr>
          <p:spPr>
            <a:xfrm>
              <a:off x="1201926" y="1833764"/>
              <a:ext cx="1353850" cy="728566"/>
            </a:xfrm>
            <a:prstGeom prst="rect">
              <a:avLst/>
            </a:pr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lumMod val="85000"/>
                    <a:lumOff val="15000"/>
                  </a:schemeClr>
                </a:solidFill>
              </a:endParaRPr>
            </a:p>
          </p:txBody>
        </p:sp>
        <p:sp>
          <p:nvSpPr>
            <p:cNvPr id="64" name="Text Placeholder 2"/>
            <p:cNvSpPr txBox="1"/>
            <p:nvPr/>
          </p:nvSpPr>
          <p:spPr bwMode="auto">
            <a:xfrm>
              <a:off x="1187624" y="1843184"/>
              <a:ext cx="1425857" cy="728566"/>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点击输入简要文字内容文字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50000"/>
                </a:lnSpc>
                <a:buNone/>
              </a:pP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内容需概括精炼不用多余的文字修饰</a:t>
              </a:r>
              <a:r>
                <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rPr>
                <a:t>,</a:t>
              </a:r>
              <a:r>
                <a:rPr lang="zh-CN" altLang="en-US" sz="1065" dirty="0">
                  <a:solidFill>
                    <a:schemeClr val="tx1">
                      <a:lumMod val="65000"/>
                      <a:lumOff val="35000"/>
                    </a:schemeClr>
                  </a:solidFill>
                  <a:latin typeface="微软雅黑" panose="020B0503020204020204" pitchFamily="34" charset="-122"/>
                  <a:ea typeface="微软雅黑" panose="020B0503020204020204" pitchFamily="34" charset="-122"/>
                </a:rPr>
                <a:t>点击输入文字。</a:t>
              </a:r>
              <a:endParaRPr lang="en-US" altLang="zh-CN" sz="1065" dirty="0">
                <a:solidFill>
                  <a:schemeClr val="tx1">
                    <a:lumMod val="65000"/>
                    <a:lumOff val="35000"/>
                  </a:schemeClr>
                </a:solidFill>
                <a:latin typeface="微软雅黑" panose="020B0503020204020204" pitchFamily="34" charset="-122"/>
                <a:ea typeface="微软雅黑" panose="020B0503020204020204" pitchFamily="34" charset="-122"/>
              </a:endParaRPr>
            </a:p>
          </p:txBody>
        </p:sp>
      </p:grpSp>
      <p:sp>
        <p:nvSpPr>
          <p:cNvPr id="72" name="标题 7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43"/>
                                        </p:tgtEl>
                                        <p:attrNameLst>
                                          <p:attrName>style.visibility</p:attrName>
                                        </p:attrNameLst>
                                      </p:cBhvr>
                                      <p:to>
                                        <p:strVal val="visible"/>
                                      </p:to>
                                    </p:set>
                                    <p:animEffect transition="in" filter="barn(outVertical)">
                                      <p:cBhvr>
                                        <p:cTn id="7" dur="500"/>
                                        <p:tgtEl>
                                          <p:spTgt spid="43"/>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2"/>
                                        </p:tgtEl>
                                        <p:attrNameLst>
                                          <p:attrName>style.visibility</p:attrName>
                                        </p:attrNameLst>
                                      </p:cBhvr>
                                      <p:to>
                                        <p:strVal val="visible"/>
                                      </p:to>
                                    </p:set>
                                    <p:animEffect transition="in" filter="wipe(left)">
                                      <p:cBhvr>
                                        <p:cTn id="11" dur="500"/>
                                        <p:tgtEl>
                                          <p:spTgt spid="2"/>
                                        </p:tgtEl>
                                      </p:cBhvr>
                                    </p:animEffect>
                                  </p:childTnLst>
                                </p:cTn>
                              </p:par>
                            </p:childTnLst>
                          </p:cTn>
                        </p:par>
                        <p:par>
                          <p:cTn id="12" fill="hold">
                            <p:stCondLst>
                              <p:cond delay="1000"/>
                            </p:stCondLst>
                            <p:childTnLst>
                              <p:par>
                                <p:cTn id="13" presetID="10" presetClass="entr" presetSubtype="0" fill="hold" nodeType="afterEffect">
                                  <p:stCondLst>
                                    <p:cond delay="0"/>
                                  </p:stCondLst>
                                  <p:childTnLst>
                                    <p:set>
                                      <p:cBhvr>
                                        <p:cTn id="14" dur="1" fill="hold">
                                          <p:stCondLst>
                                            <p:cond delay="0"/>
                                          </p:stCondLst>
                                        </p:cTn>
                                        <p:tgtEl>
                                          <p:spTgt spid="13"/>
                                        </p:tgtEl>
                                        <p:attrNameLst>
                                          <p:attrName>style.visibility</p:attrName>
                                        </p:attrNameLst>
                                      </p:cBhvr>
                                      <p:to>
                                        <p:strVal val="visible"/>
                                      </p:to>
                                    </p:set>
                                    <p:animEffect transition="in" filter="fade">
                                      <p:cBhvr>
                                        <p:cTn id="15" dur="500"/>
                                        <p:tgtEl>
                                          <p:spTgt spid="13"/>
                                        </p:tgtEl>
                                      </p:cBhvr>
                                    </p:animEffect>
                                  </p:childTnLst>
                                </p:cTn>
                              </p:par>
                            </p:childTnLst>
                          </p:cTn>
                        </p:par>
                        <p:par>
                          <p:cTn id="16" fill="hold">
                            <p:stCondLst>
                              <p:cond delay="1500"/>
                            </p:stCondLst>
                            <p:childTnLst>
                              <p:par>
                                <p:cTn id="17" presetID="22" presetClass="entr" presetSubtype="4" fill="hold" nodeType="afterEffect">
                                  <p:stCondLst>
                                    <p:cond delay="0"/>
                                  </p:stCondLst>
                                  <p:childTnLst>
                                    <p:set>
                                      <p:cBhvr>
                                        <p:cTn id="18" dur="1" fill="hold">
                                          <p:stCondLst>
                                            <p:cond delay="0"/>
                                          </p:stCondLst>
                                        </p:cTn>
                                        <p:tgtEl>
                                          <p:spTgt spid="12"/>
                                        </p:tgtEl>
                                        <p:attrNameLst>
                                          <p:attrName>style.visibility</p:attrName>
                                        </p:attrNameLst>
                                      </p:cBhvr>
                                      <p:to>
                                        <p:strVal val="visible"/>
                                      </p:to>
                                    </p:set>
                                    <p:animEffect transition="in" filter="wipe(down)">
                                      <p:cBhvr>
                                        <p:cTn id="19" dur="500"/>
                                        <p:tgtEl>
                                          <p:spTgt spid="12"/>
                                        </p:tgtEl>
                                      </p:cBhvr>
                                    </p:animEffect>
                                  </p:childTnLst>
                                </p:cTn>
                              </p:par>
                            </p:childTnLst>
                          </p:cTn>
                        </p:par>
                        <p:par>
                          <p:cTn id="20" fill="hold">
                            <p:stCondLst>
                              <p:cond delay="2000"/>
                            </p:stCondLst>
                            <p:childTnLst>
                              <p:par>
                                <p:cTn id="21" presetID="22" presetClass="entr" presetSubtype="8" fill="hold" nodeType="afterEffect">
                                  <p:stCondLst>
                                    <p:cond delay="0"/>
                                  </p:stCondLst>
                                  <p:childTnLst>
                                    <p:set>
                                      <p:cBhvr>
                                        <p:cTn id="22" dur="1" fill="hold">
                                          <p:stCondLst>
                                            <p:cond delay="0"/>
                                          </p:stCondLst>
                                        </p:cTn>
                                        <p:tgtEl>
                                          <p:spTgt spid="44"/>
                                        </p:tgtEl>
                                        <p:attrNameLst>
                                          <p:attrName>style.visibility</p:attrName>
                                        </p:attrNameLst>
                                      </p:cBhvr>
                                      <p:to>
                                        <p:strVal val="visible"/>
                                      </p:to>
                                    </p:set>
                                    <p:animEffect transition="in" filter="wipe(left)">
                                      <p:cBhvr>
                                        <p:cTn id="23" dur="500"/>
                                        <p:tgtEl>
                                          <p:spTgt spid="44"/>
                                        </p:tgtEl>
                                      </p:cBhvr>
                                    </p:animEffect>
                                  </p:childTnLst>
                                </p:cTn>
                              </p:par>
                            </p:childTnLst>
                          </p:cTn>
                        </p:par>
                        <p:par>
                          <p:cTn id="24" fill="hold">
                            <p:stCondLst>
                              <p:cond delay="2500"/>
                            </p:stCondLst>
                            <p:childTnLst>
                              <p:par>
                                <p:cTn id="25" presetID="10" presetClass="entr" presetSubtype="0" fill="hold" nodeType="afterEffect">
                                  <p:stCondLst>
                                    <p:cond delay="0"/>
                                  </p:stCondLst>
                                  <p:childTnLst>
                                    <p:set>
                                      <p:cBhvr>
                                        <p:cTn id="26" dur="1" fill="hold">
                                          <p:stCondLst>
                                            <p:cond delay="0"/>
                                          </p:stCondLst>
                                        </p:cTn>
                                        <p:tgtEl>
                                          <p:spTgt spid="29"/>
                                        </p:tgtEl>
                                        <p:attrNameLst>
                                          <p:attrName>style.visibility</p:attrName>
                                        </p:attrNameLst>
                                      </p:cBhvr>
                                      <p:to>
                                        <p:strVal val="visible"/>
                                      </p:to>
                                    </p:set>
                                    <p:animEffect transition="in" filter="fade">
                                      <p:cBhvr>
                                        <p:cTn id="27" dur="500"/>
                                        <p:tgtEl>
                                          <p:spTgt spid="29"/>
                                        </p:tgtEl>
                                      </p:cBhvr>
                                    </p:animEffect>
                                  </p:childTnLst>
                                </p:cTn>
                              </p:par>
                            </p:childTnLst>
                          </p:cTn>
                        </p:par>
                        <p:par>
                          <p:cTn id="28" fill="hold">
                            <p:stCondLst>
                              <p:cond delay="3000"/>
                            </p:stCondLst>
                            <p:childTnLst>
                              <p:par>
                                <p:cTn id="29" presetID="22" presetClass="entr" presetSubtype="1" fill="hold" nodeType="afterEffect">
                                  <p:stCondLst>
                                    <p:cond delay="0"/>
                                  </p:stCondLst>
                                  <p:childTnLst>
                                    <p:set>
                                      <p:cBhvr>
                                        <p:cTn id="30" dur="1" fill="hold">
                                          <p:stCondLst>
                                            <p:cond delay="0"/>
                                          </p:stCondLst>
                                        </p:cTn>
                                        <p:tgtEl>
                                          <p:spTgt spid="28"/>
                                        </p:tgtEl>
                                        <p:attrNameLst>
                                          <p:attrName>style.visibility</p:attrName>
                                        </p:attrNameLst>
                                      </p:cBhvr>
                                      <p:to>
                                        <p:strVal val="visible"/>
                                      </p:to>
                                    </p:set>
                                    <p:animEffect transition="in" filter="wipe(up)">
                                      <p:cBhvr>
                                        <p:cTn id="31" dur="500"/>
                                        <p:tgtEl>
                                          <p:spTgt spid="28"/>
                                        </p:tgtEl>
                                      </p:cBhvr>
                                    </p:animEffect>
                                  </p:childTnLst>
                                </p:cTn>
                              </p:par>
                            </p:childTnLst>
                          </p:cTn>
                        </p:par>
                        <p:par>
                          <p:cTn id="32" fill="hold">
                            <p:stCondLst>
                              <p:cond delay="3500"/>
                            </p:stCondLst>
                            <p:childTnLst>
                              <p:par>
                                <p:cTn id="33" presetID="22" presetClass="entr" presetSubtype="8" fill="hold" nodeType="afterEffect">
                                  <p:stCondLst>
                                    <p:cond delay="0"/>
                                  </p:stCondLst>
                                  <p:childTnLst>
                                    <p:set>
                                      <p:cBhvr>
                                        <p:cTn id="34" dur="1" fill="hold">
                                          <p:stCondLst>
                                            <p:cond delay="0"/>
                                          </p:stCondLst>
                                        </p:cTn>
                                        <p:tgtEl>
                                          <p:spTgt spid="56"/>
                                        </p:tgtEl>
                                        <p:attrNameLst>
                                          <p:attrName>style.visibility</p:attrName>
                                        </p:attrNameLst>
                                      </p:cBhvr>
                                      <p:to>
                                        <p:strVal val="visible"/>
                                      </p:to>
                                    </p:set>
                                    <p:animEffect transition="in" filter="wipe(left)">
                                      <p:cBhvr>
                                        <p:cTn id="35" dur="500"/>
                                        <p:tgtEl>
                                          <p:spTgt spid="56"/>
                                        </p:tgtEl>
                                      </p:cBhvr>
                                    </p:animEffect>
                                  </p:childTnLst>
                                </p:cTn>
                              </p:par>
                            </p:childTnLst>
                          </p:cTn>
                        </p:par>
                        <p:par>
                          <p:cTn id="36" fill="hold">
                            <p:stCondLst>
                              <p:cond delay="4000"/>
                            </p:stCondLst>
                            <p:childTnLst>
                              <p:par>
                                <p:cTn id="37" presetID="10" presetClass="entr" presetSubtype="0" fill="hold" nodeType="after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500"/>
                                        <p:tgtEl>
                                          <p:spTgt spid="17"/>
                                        </p:tgtEl>
                                      </p:cBhvr>
                                    </p:animEffect>
                                  </p:childTnLst>
                                </p:cTn>
                              </p:par>
                            </p:childTnLst>
                          </p:cTn>
                        </p:par>
                        <p:par>
                          <p:cTn id="40" fill="hold">
                            <p:stCondLst>
                              <p:cond delay="4500"/>
                            </p:stCondLst>
                            <p:childTnLst>
                              <p:par>
                                <p:cTn id="41" presetID="22" presetClass="entr" presetSubtype="4" fill="hold" nodeType="afterEffect">
                                  <p:stCondLst>
                                    <p:cond delay="0"/>
                                  </p:stCondLst>
                                  <p:childTnLst>
                                    <p:set>
                                      <p:cBhvr>
                                        <p:cTn id="42" dur="1" fill="hold">
                                          <p:stCondLst>
                                            <p:cond delay="0"/>
                                          </p:stCondLst>
                                        </p:cTn>
                                        <p:tgtEl>
                                          <p:spTgt spid="16"/>
                                        </p:tgtEl>
                                        <p:attrNameLst>
                                          <p:attrName>style.visibility</p:attrName>
                                        </p:attrNameLst>
                                      </p:cBhvr>
                                      <p:to>
                                        <p:strVal val="visible"/>
                                      </p:to>
                                    </p:set>
                                    <p:animEffect transition="in" filter="wipe(down)">
                                      <p:cBhvr>
                                        <p:cTn id="43" dur="500"/>
                                        <p:tgtEl>
                                          <p:spTgt spid="16"/>
                                        </p:tgtEl>
                                      </p:cBhvr>
                                    </p:animEffect>
                                  </p:childTnLst>
                                </p:cTn>
                              </p:par>
                            </p:childTnLst>
                          </p:cTn>
                        </p:par>
                        <p:par>
                          <p:cTn id="44" fill="hold">
                            <p:stCondLst>
                              <p:cond delay="5000"/>
                            </p:stCondLst>
                            <p:childTnLst>
                              <p:par>
                                <p:cTn id="45" presetID="22" presetClass="entr" presetSubtype="8" fill="hold" nodeType="afterEffect">
                                  <p:stCondLst>
                                    <p:cond delay="0"/>
                                  </p:stCondLst>
                                  <p:childTnLst>
                                    <p:set>
                                      <p:cBhvr>
                                        <p:cTn id="46" dur="1" fill="hold">
                                          <p:stCondLst>
                                            <p:cond delay="0"/>
                                          </p:stCondLst>
                                        </p:cTn>
                                        <p:tgtEl>
                                          <p:spTgt spid="47"/>
                                        </p:tgtEl>
                                        <p:attrNameLst>
                                          <p:attrName>style.visibility</p:attrName>
                                        </p:attrNameLst>
                                      </p:cBhvr>
                                      <p:to>
                                        <p:strVal val="visible"/>
                                      </p:to>
                                    </p:set>
                                    <p:animEffect transition="in" filter="wipe(left)">
                                      <p:cBhvr>
                                        <p:cTn id="47" dur="500"/>
                                        <p:tgtEl>
                                          <p:spTgt spid="47"/>
                                        </p:tgtEl>
                                      </p:cBhvr>
                                    </p:animEffect>
                                  </p:childTnLst>
                                </p:cTn>
                              </p:par>
                            </p:childTnLst>
                          </p:cTn>
                        </p:par>
                        <p:par>
                          <p:cTn id="48" fill="hold">
                            <p:stCondLst>
                              <p:cond delay="5500"/>
                            </p:stCondLst>
                            <p:childTnLst>
                              <p:par>
                                <p:cTn id="49" presetID="10" presetClass="entr" presetSubtype="0" fill="hold" nodeType="afterEffect">
                                  <p:stCondLst>
                                    <p:cond delay="0"/>
                                  </p:stCondLst>
                                  <p:childTnLst>
                                    <p:set>
                                      <p:cBhvr>
                                        <p:cTn id="50" dur="1" fill="hold">
                                          <p:stCondLst>
                                            <p:cond delay="0"/>
                                          </p:stCondLst>
                                        </p:cTn>
                                        <p:tgtEl>
                                          <p:spTgt spid="33"/>
                                        </p:tgtEl>
                                        <p:attrNameLst>
                                          <p:attrName>style.visibility</p:attrName>
                                        </p:attrNameLst>
                                      </p:cBhvr>
                                      <p:to>
                                        <p:strVal val="visible"/>
                                      </p:to>
                                    </p:set>
                                    <p:animEffect transition="in" filter="fade">
                                      <p:cBhvr>
                                        <p:cTn id="51" dur="500"/>
                                        <p:tgtEl>
                                          <p:spTgt spid="33"/>
                                        </p:tgtEl>
                                      </p:cBhvr>
                                    </p:animEffect>
                                  </p:childTnLst>
                                </p:cTn>
                              </p:par>
                            </p:childTnLst>
                          </p:cTn>
                        </p:par>
                        <p:par>
                          <p:cTn id="52" fill="hold">
                            <p:stCondLst>
                              <p:cond delay="6000"/>
                            </p:stCondLst>
                            <p:childTnLst>
                              <p:par>
                                <p:cTn id="53" presetID="22" presetClass="entr" presetSubtype="1" fill="hold" nodeType="afterEffect">
                                  <p:stCondLst>
                                    <p:cond delay="0"/>
                                  </p:stCondLst>
                                  <p:childTnLst>
                                    <p:set>
                                      <p:cBhvr>
                                        <p:cTn id="54" dur="1" fill="hold">
                                          <p:stCondLst>
                                            <p:cond delay="0"/>
                                          </p:stCondLst>
                                        </p:cTn>
                                        <p:tgtEl>
                                          <p:spTgt spid="32"/>
                                        </p:tgtEl>
                                        <p:attrNameLst>
                                          <p:attrName>style.visibility</p:attrName>
                                        </p:attrNameLst>
                                      </p:cBhvr>
                                      <p:to>
                                        <p:strVal val="visible"/>
                                      </p:to>
                                    </p:set>
                                    <p:animEffect transition="in" filter="wipe(up)">
                                      <p:cBhvr>
                                        <p:cTn id="55" dur="500"/>
                                        <p:tgtEl>
                                          <p:spTgt spid="32"/>
                                        </p:tgtEl>
                                      </p:cBhvr>
                                    </p:animEffect>
                                  </p:childTnLst>
                                </p:cTn>
                              </p:par>
                            </p:childTnLst>
                          </p:cTn>
                        </p:par>
                        <p:par>
                          <p:cTn id="56" fill="hold">
                            <p:stCondLst>
                              <p:cond delay="6500"/>
                            </p:stCondLst>
                            <p:childTnLst>
                              <p:par>
                                <p:cTn id="57" presetID="22" presetClass="entr" presetSubtype="8" fill="hold" nodeType="afterEffect">
                                  <p:stCondLst>
                                    <p:cond delay="0"/>
                                  </p:stCondLst>
                                  <p:childTnLst>
                                    <p:set>
                                      <p:cBhvr>
                                        <p:cTn id="58" dur="1" fill="hold">
                                          <p:stCondLst>
                                            <p:cond delay="0"/>
                                          </p:stCondLst>
                                        </p:cTn>
                                        <p:tgtEl>
                                          <p:spTgt spid="59"/>
                                        </p:tgtEl>
                                        <p:attrNameLst>
                                          <p:attrName>style.visibility</p:attrName>
                                        </p:attrNameLst>
                                      </p:cBhvr>
                                      <p:to>
                                        <p:strVal val="visible"/>
                                      </p:to>
                                    </p:set>
                                    <p:animEffect transition="in" filter="wipe(left)">
                                      <p:cBhvr>
                                        <p:cTn id="59" dur="500"/>
                                        <p:tgtEl>
                                          <p:spTgt spid="59"/>
                                        </p:tgtEl>
                                      </p:cBhvr>
                                    </p:animEffect>
                                  </p:childTnLst>
                                </p:cTn>
                              </p:par>
                            </p:childTnLst>
                          </p:cTn>
                        </p:par>
                        <p:par>
                          <p:cTn id="60" fill="hold">
                            <p:stCondLst>
                              <p:cond delay="7000"/>
                            </p:stCondLst>
                            <p:childTnLst>
                              <p:par>
                                <p:cTn id="61" presetID="10" presetClass="entr" presetSubtype="0" fill="hold" nodeType="afterEffect">
                                  <p:stCondLst>
                                    <p:cond delay="0"/>
                                  </p:stCondLst>
                                  <p:childTnLst>
                                    <p:set>
                                      <p:cBhvr>
                                        <p:cTn id="62" dur="1" fill="hold">
                                          <p:stCondLst>
                                            <p:cond delay="0"/>
                                          </p:stCondLst>
                                        </p:cTn>
                                        <p:tgtEl>
                                          <p:spTgt spid="21"/>
                                        </p:tgtEl>
                                        <p:attrNameLst>
                                          <p:attrName>style.visibility</p:attrName>
                                        </p:attrNameLst>
                                      </p:cBhvr>
                                      <p:to>
                                        <p:strVal val="visible"/>
                                      </p:to>
                                    </p:set>
                                    <p:animEffect transition="in" filter="fade">
                                      <p:cBhvr>
                                        <p:cTn id="63" dur="500"/>
                                        <p:tgtEl>
                                          <p:spTgt spid="21"/>
                                        </p:tgtEl>
                                      </p:cBhvr>
                                    </p:animEffect>
                                  </p:childTnLst>
                                </p:cTn>
                              </p:par>
                            </p:childTnLst>
                          </p:cTn>
                        </p:par>
                        <p:par>
                          <p:cTn id="64" fill="hold">
                            <p:stCondLst>
                              <p:cond delay="7500"/>
                            </p:stCondLst>
                            <p:childTnLst>
                              <p:par>
                                <p:cTn id="65" presetID="22" presetClass="entr" presetSubtype="4" fill="hold" nodeType="afterEffect">
                                  <p:stCondLst>
                                    <p:cond delay="0"/>
                                  </p:stCondLst>
                                  <p:childTnLst>
                                    <p:set>
                                      <p:cBhvr>
                                        <p:cTn id="66" dur="1" fill="hold">
                                          <p:stCondLst>
                                            <p:cond delay="0"/>
                                          </p:stCondLst>
                                        </p:cTn>
                                        <p:tgtEl>
                                          <p:spTgt spid="20"/>
                                        </p:tgtEl>
                                        <p:attrNameLst>
                                          <p:attrName>style.visibility</p:attrName>
                                        </p:attrNameLst>
                                      </p:cBhvr>
                                      <p:to>
                                        <p:strVal val="visible"/>
                                      </p:to>
                                    </p:set>
                                    <p:animEffect transition="in" filter="wipe(down)">
                                      <p:cBhvr>
                                        <p:cTn id="67" dur="500"/>
                                        <p:tgtEl>
                                          <p:spTgt spid="20"/>
                                        </p:tgtEl>
                                      </p:cBhvr>
                                    </p:animEffect>
                                  </p:childTnLst>
                                </p:cTn>
                              </p:par>
                            </p:childTnLst>
                          </p:cTn>
                        </p:par>
                        <p:par>
                          <p:cTn id="68" fill="hold">
                            <p:stCondLst>
                              <p:cond delay="8000"/>
                            </p:stCondLst>
                            <p:childTnLst>
                              <p:par>
                                <p:cTn id="69" presetID="22" presetClass="entr" presetSubtype="8" fill="hold" nodeType="afterEffect">
                                  <p:stCondLst>
                                    <p:cond delay="0"/>
                                  </p:stCondLst>
                                  <p:childTnLst>
                                    <p:set>
                                      <p:cBhvr>
                                        <p:cTn id="70" dur="1" fill="hold">
                                          <p:stCondLst>
                                            <p:cond delay="0"/>
                                          </p:stCondLst>
                                        </p:cTn>
                                        <p:tgtEl>
                                          <p:spTgt spid="50"/>
                                        </p:tgtEl>
                                        <p:attrNameLst>
                                          <p:attrName>style.visibility</p:attrName>
                                        </p:attrNameLst>
                                      </p:cBhvr>
                                      <p:to>
                                        <p:strVal val="visible"/>
                                      </p:to>
                                    </p:set>
                                    <p:animEffect transition="in" filter="wipe(left)">
                                      <p:cBhvr>
                                        <p:cTn id="71" dur="500"/>
                                        <p:tgtEl>
                                          <p:spTgt spid="50"/>
                                        </p:tgtEl>
                                      </p:cBhvr>
                                    </p:animEffect>
                                  </p:childTnLst>
                                </p:cTn>
                              </p:par>
                            </p:childTnLst>
                          </p:cTn>
                        </p:par>
                        <p:par>
                          <p:cTn id="72" fill="hold">
                            <p:stCondLst>
                              <p:cond delay="8500"/>
                            </p:stCondLst>
                            <p:childTnLst>
                              <p:par>
                                <p:cTn id="73" presetID="10" presetClass="entr" presetSubtype="0" fill="hold" nodeType="afterEffect">
                                  <p:stCondLst>
                                    <p:cond delay="0"/>
                                  </p:stCondLst>
                                  <p:childTnLst>
                                    <p:set>
                                      <p:cBhvr>
                                        <p:cTn id="74" dur="1" fill="hold">
                                          <p:stCondLst>
                                            <p:cond delay="0"/>
                                          </p:stCondLst>
                                        </p:cTn>
                                        <p:tgtEl>
                                          <p:spTgt spid="37"/>
                                        </p:tgtEl>
                                        <p:attrNameLst>
                                          <p:attrName>style.visibility</p:attrName>
                                        </p:attrNameLst>
                                      </p:cBhvr>
                                      <p:to>
                                        <p:strVal val="visible"/>
                                      </p:to>
                                    </p:set>
                                    <p:animEffect transition="in" filter="fade">
                                      <p:cBhvr>
                                        <p:cTn id="75" dur="500"/>
                                        <p:tgtEl>
                                          <p:spTgt spid="37"/>
                                        </p:tgtEl>
                                      </p:cBhvr>
                                    </p:animEffect>
                                  </p:childTnLst>
                                </p:cTn>
                              </p:par>
                            </p:childTnLst>
                          </p:cTn>
                        </p:par>
                        <p:par>
                          <p:cTn id="76" fill="hold">
                            <p:stCondLst>
                              <p:cond delay="9000"/>
                            </p:stCondLst>
                            <p:childTnLst>
                              <p:par>
                                <p:cTn id="77" presetID="22" presetClass="entr" presetSubtype="1" fill="hold" nodeType="afterEffect">
                                  <p:stCondLst>
                                    <p:cond delay="0"/>
                                  </p:stCondLst>
                                  <p:childTnLst>
                                    <p:set>
                                      <p:cBhvr>
                                        <p:cTn id="78" dur="1" fill="hold">
                                          <p:stCondLst>
                                            <p:cond delay="0"/>
                                          </p:stCondLst>
                                        </p:cTn>
                                        <p:tgtEl>
                                          <p:spTgt spid="36"/>
                                        </p:tgtEl>
                                        <p:attrNameLst>
                                          <p:attrName>style.visibility</p:attrName>
                                        </p:attrNameLst>
                                      </p:cBhvr>
                                      <p:to>
                                        <p:strVal val="visible"/>
                                      </p:to>
                                    </p:set>
                                    <p:animEffect transition="in" filter="wipe(up)">
                                      <p:cBhvr>
                                        <p:cTn id="79" dur="500"/>
                                        <p:tgtEl>
                                          <p:spTgt spid="36"/>
                                        </p:tgtEl>
                                      </p:cBhvr>
                                    </p:animEffect>
                                  </p:childTnLst>
                                </p:cTn>
                              </p:par>
                            </p:childTnLst>
                          </p:cTn>
                        </p:par>
                        <p:par>
                          <p:cTn id="80" fill="hold">
                            <p:stCondLst>
                              <p:cond delay="9500"/>
                            </p:stCondLst>
                            <p:childTnLst>
                              <p:par>
                                <p:cTn id="81" presetID="22" presetClass="entr" presetSubtype="8" fill="hold" nodeType="afterEffect">
                                  <p:stCondLst>
                                    <p:cond delay="0"/>
                                  </p:stCondLst>
                                  <p:childTnLst>
                                    <p:set>
                                      <p:cBhvr>
                                        <p:cTn id="82" dur="1" fill="hold">
                                          <p:stCondLst>
                                            <p:cond delay="0"/>
                                          </p:stCondLst>
                                        </p:cTn>
                                        <p:tgtEl>
                                          <p:spTgt spid="62"/>
                                        </p:tgtEl>
                                        <p:attrNameLst>
                                          <p:attrName>style.visibility</p:attrName>
                                        </p:attrNameLst>
                                      </p:cBhvr>
                                      <p:to>
                                        <p:strVal val="visible"/>
                                      </p:to>
                                    </p:set>
                                    <p:animEffect transition="in" filter="wipe(left)">
                                      <p:cBhvr>
                                        <p:cTn id="83" dur="500"/>
                                        <p:tgtEl>
                                          <p:spTgt spid="62"/>
                                        </p:tgtEl>
                                      </p:cBhvr>
                                    </p:animEffect>
                                  </p:childTnLst>
                                </p:cTn>
                              </p:par>
                            </p:childTnLst>
                          </p:cTn>
                        </p:par>
                        <p:par>
                          <p:cTn id="84" fill="hold">
                            <p:stCondLst>
                              <p:cond delay="10000"/>
                            </p:stCondLst>
                            <p:childTnLst>
                              <p:par>
                                <p:cTn id="85" presetID="10" presetClass="entr" presetSubtype="0" fill="hold" nodeType="afterEffect">
                                  <p:stCondLst>
                                    <p:cond delay="0"/>
                                  </p:stCondLst>
                                  <p:childTnLst>
                                    <p:set>
                                      <p:cBhvr>
                                        <p:cTn id="86" dur="1" fill="hold">
                                          <p:stCondLst>
                                            <p:cond delay="0"/>
                                          </p:stCondLst>
                                        </p:cTn>
                                        <p:tgtEl>
                                          <p:spTgt spid="25"/>
                                        </p:tgtEl>
                                        <p:attrNameLst>
                                          <p:attrName>style.visibility</p:attrName>
                                        </p:attrNameLst>
                                      </p:cBhvr>
                                      <p:to>
                                        <p:strVal val="visible"/>
                                      </p:to>
                                    </p:set>
                                    <p:animEffect transition="in" filter="fade">
                                      <p:cBhvr>
                                        <p:cTn id="87" dur="500"/>
                                        <p:tgtEl>
                                          <p:spTgt spid="25"/>
                                        </p:tgtEl>
                                      </p:cBhvr>
                                    </p:animEffect>
                                  </p:childTnLst>
                                </p:cTn>
                              </p:par>
                            </p:childTnLst>
                          </p:cTn>
                        </p:par>
                        <p:par>
                          <p:cTn id="88" fill="hold">
                            <p:stCondLst>
                              <p:cond delay="10500"/>
                            </p:stCondLst>
                            <p:childTnLst>
                              <p:par>
                                <p:cTn id="89" presetID="22" presetClass="entr" presetSubtype="4" fill="hold" nodeType="afterEffect">
                                  <p:stCondLst>
                                    <p:cond delay="0"/>
                                  </p:stCondLst>
                                  <p:childTnLst>
                                    <p:set>
                                      <p:cBhvr>
                                        <p:cTn id="90" dur="1" fill="hold">
                                          <p:stCondLst>
                                            <p:cond delay="0"/>
                                          </p:stCondLst>
                                        </p:cTn>
                                        <p:tgtEl>
                                          <p:spTgt spid="24"/>
                                        </p:tgtEl>
                                        <p:attrNameLst>
                                          <p:attrName>style.visibility</p:attrName>
                                        </p:attrNameLst>
                                      </p:cBhvr>
                                      <p:to>
                                        <p:strVal val="visible"/>
                                      </p:to>
                                    </p:set>
                                    <p:animEffect transition="in" filter="wipe(down)">
                                      <p:cBhvr>
                                        <p:cTn id="91" dur="500"/>
                                        <p:tgtEl>
                                          <p:spTgt spid="24"/>
                                        </p:tgtEl>
                                      </p:cBhvr>
                                    </p:animEffect>
                                  </p:childTnLst>
                                </p:cTn>
                              </p:par>
                            </p:childTnLst>
                          </p:cTn>
                        </p:par>
                        <p:par>
                          <p:cTn id="92" fill="hold">
                            <p:stCondLst>
                              <p:cond delay="11000"/>
                            </p:stCondLst>
                            <p:childTnLst>
                              <p:par>
                                <p:cTn id="93" presetID="22" presetClass="entr" presetSubtype="8" fill="hold" nodeType="afterEffect">
                                  <p:stCondLst>
                                    <p:cond delay="0"/>
                                  </p:stCondLst>
                                  <p:childTnLst>
                                    <p:set>
                                      <p:cBhvr>
                                        <p:cTn id="94" dur="1" fill="hold">
                                          <p:stCondLst>
                                            <p:cond delay="0"/>
                                          </p:stCondLst>
                                        </p:cTn>
                                        <p:tgtEl>
                                          <p:spTgt spid="53"/>
                                        </p:tgtEl>
                                        <p:attrNameLst>
                                          <p:attrName>style.visibility</p:attrName>
                                        </p:attrNameLst>
                                      </p:cBhvr>
                                      <p:to>
                                        <p:strVal val="visible"/>
                                      </p:to>
                                    </p:set>
                                    <p:animEffect transition="in" filter="wipe(left)">
                                      <p:cBhvr>
                                        <p:cTn id="95" dur="500"/>
                                        <p:tgtEl>
                                          <p:spTgt spid="53"/>
                                        </p:tgtEl>
                                      </p:cBhvr>
                                    </p:animEffect>
                                  </p:childTnLst>
                                </p:cTn>
                              </p:par>
                            </p:childTnLst>
                          </p:cTn>
                        </p:par>
                        <p:par>
                          <p:cTn id="96" fill="hold">
                            <p:stCondLst>
                              <p:cond delay="11500"/>
                            </p:stCondLst>
                            <p:childTnLst>
                              <p:par>
                                <p:cTn id="97" presetID="10" presetClass="entr" presetSubtype="0" fill="hold" nodeType="afterEffect">
                                  <p:stCondLst>
                                    <p:cond delay="0"/>
                                  </p:stCondLst>
                                  <p:childTnLst>
                                    <p:set>
                                      <p:cBhvr>
                                        <p:cTn id="98" dur="1" fill="hold">
                                          <p:stCondLst>
                                            <p:cond delay="0"/>
                                          </p:stCondLst>
                                        </p:cTn>
                                        <p:tgtEl>
                                          <p:spTgt spid="40"/>
                                        </p:tgtEl>
                                        <p:attrNameLst>
                                          <p:attrName>style.visibility</p:attrName>
                                        </p:attrNameLst>
                                      </p:cBhvr>
                                      <p:to>
                                        <p:strVal val="visible"/>
                                      </p:to>
                                    </p:set>
                                    <p:animEffect transition="in" filter="fade">
                                      <p:cBhvr>
                                        <p:cTn id="99" dur="500"/>
                                        <p:tgtEl>
                                          <p:spTgt spid="40"/>
                                        </p:tgtEl>
                                      </p:cBhvr>
                                    </p:animEffect>
                                  </p:childTnLst>
                                </p:cTn>
                              </p:par>
                            </p:childTnLst>
                          </p:cTn>
                        </p:par>
                        <p:par>
                          <p:cTn id="100" fill="hold">
                            <p:stCondLst>
                              <p:cond delay="12000"/>
                            </p:stCondLst>
                            <p:childTnLst>
                              <p:par>
                                <p:cTn id="101" presetID="26" presetClass="emph" presetSubtype="0" fill="hold" nodeType="afterEffect">
                                  <p:stCondLst>
                                    <p:cond delay="0"/>
                                  </p:stCondLst>
                                  <p:childTnLst>
                                    <p:animEffect transition="out" filter="fade">
                                      <p:cBhvr>
                                        <p:cTn id="102" dur="500" tmFilter="0, 0; .2, .5; .8, .5; 1, 0"/>
                                        <p:tgtEl>
                                          <p:spTgt spid="40"/>
                                        </p:tgtEl>
                                      </p:cBhvr>
                                    </p:animEffect>
                                    <p:animScale>
                                      <p:cBhvr>
                                        <p:cTn id="103" dur="250" autoRev="1" fill="hold"/>
                                        <p:tgtEl>
                                          <p:spTgt spid="40"/>
                                        </p:tgtEl>
                                      </p:cBhvr>
                                      <p:by x="105000" y="105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3"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58" name="Group 57"/>
          <p:cNvGrpSpPr/>
          <p:nvPr/>
        </p:nvGrpSpPr>
        <p:grpSpPr>
          <a:xfrm>
            <a:off x="3876590" y="1698250"/>
            <a:ext cx="4077743" cy="4066942"/>
            <a:chOff x="2907008" y="1273349"/>
            <a:chExt cx="3059104" cy="3051001"/>
          </a:xfrm>
        </p:grpSpPr>
        <p:sp>
          <p:nvSpPr>
            <p:cNvPr id="10" name="Freeform 22"/>
            <p:cNvSpPr/>
            <p:nvPr/>
          </p:nvSpPr>
          <p:spPr bwMode="auto">
            <a:xfrm>
              <a:off x="5114192" y="1273349"/>
              <a:ext cx="850769" cy="849874"/>
            </a:xfrm>
            <a:custGeom>
              <a:avLst/>
              <a:gdLst>
                <a:gd name="T0" fmla="*/ 800 w 800"/>
                <a:gd name="T1" fmla="*/ 800 h 800"/>
                <a:gd name="T2" fmla="*/ 0 w 800"/>
                <a:gd name="T3" fmla="*/ 800 h 800"/>
                <a:gd name="T4" fmla="*/ 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0" y="800"/>
                    <a:pt x="0" y="800"/>
                    <a:pt x="0" y="800"/>
                  </a:cubicBezTo>
                  <a:cubicBezTo>
                    <a:pt x="0" y="0"/>
                    <a:pt x="0" y="0"/>
                    <a:pt x="0" y="0"/>
                  </a:cubicBezTo>
                  <a:cubicBezTo>
                    <a:pt x="441" y="0"/>
                    <a:pt x="800" y="358"/>
                    <a:pt x="800" y="800"/>
                  </a:cubicBezTo>
                  <a:close/>
                </a:path>
              </a:pathLst>
            </a:custGeom>
            <a:gradFill flip="none" rotWithShape="1">
              <a:gsLst>
                <a:gs pos="50000">
                  <a:schemeClr val="accent1"/>
                </a:gs>
                <a:gs pos="0">
                  <a:schemeClr val="accent1">
                    <a:lumMod val="75000"/>
                    <a:lumOff val="25000"/>
                  </a:schemeClr>
                </a:gs>
              </a:gsLst>
              <a:lin ang="18900000" scaled="1"/>
              <a:tileRect/>
            </a:gradFill>
            <a:ln>
              <a:noFill/>
            </a:ln>
            <a:effectLst>
              <a:innerShdw blurRad="63500" dist="25400" dir="18900000">
                <a:schemeClr val="accent1">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sp>
          <p:nvSpPr>
            <p:cNvPr id="11" name="Freeform 18"/>
            <p:cNvSpPr/>
            <p:nvPr/>
          </p:nvSpPr>
          <p:spPr bwMode="auto">
            <a:xfrm>
              <a:off x="4300373" y="3473578"/>
              <a:ext cx="850769" cy="850770"/>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50000">
                  <a:schemeClr val="accent2"/>
                </a:gs>
                <a:gs pos="100000">
                  <a:schemeClr val="accent2">
                    <a:lumMod val="75000"/>
                    <a:lumOff val="25000"/>
                  </a:schemeClr>
                </a:gs>
              </a:gsLst>
              <a:lin ang="18900000" scaled="1"/>
              <a:tileRect/>
            </a:gradFill>
            <a:ln>
              <a:noFill/>
            </a:ln>
            <a:effectLst>
              <a:innerShdw blurRad="63500" dist="25400" dir="8100000">
                <a:schemeClr val="accent2">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sp>
          <p:nvSpPr>
            <p:cNvPr id="12" name="Freeform 18"/>
            <p:cNvSpPr/>
            <p:nvPr/>
          </p:nvSpPr>
          <p:spPr bwMode="auto">
            <a:xfrm rot="16200000">
              <a:off x="5105797" y="3473580"/>
              <a:ext cx="850770" cy="850769"/>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0">
                  <a:schemeClr val="accent1">
                    <a:lumMod val="5000"/>
                    <a:lumOff val="95000"/>
                  </a:schemeClr>
                </a:gs>
                <a:gs pos="100000">
                  <a:schemeClr val="bg1">
                    <a:lumMod val="85000"/>
                  </a:schemeClr>
                </a:gs>
              </a:gsLst>
              <a:lin ang="8100000" scaled="0"/>
              <a:tileRect/>
            </a:gradFill>
            <a:ln w="12700">
              <a:noFill/>
            </a:ln>
            <a:effectLst>
              <a:innerShdw blurRad="63500" dist="25400" dir="78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600" dirty="0">
                <a:sym typeface="+mn-lt"/>
              </a:endParaRPr>
            </a:p>
          </p:txBody>
        </p:sp>
        <p:sp>
          <p:nvSpPr>
            <p:cNvPr id="13" name="Freeform 18"/>
            <p:cNvSpPr/>
            <p:nvPr/>
          </p:nvSpPr>
          <p:spPr bwMode="auto">
            <a:xfrm rot="5400000">
              <a:off x="2995285" y="1303973"/>
              <a:ext cx="850770" cy="850769"/>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0">
                  <a:schemeClr val="bg1"/>
                </a:gs>
                <a:gs pos="100000">
                  <a:schemeClr val="bg1">
                    <a:lumMod val="85000"/>
                  </a:schemeClr>
                </a:gs>
              </a:gsLst>
              <a:lin ang="8100000" scaled="0"/>
              <a:tileRect/>
            </a:gradFill>
            <a:ln w="12700">
              <a:noFill/>
            </a:ln>
            <a:effectLst>
              <a:innerShdw blurRad="63500" dist="25400" dir="84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600" dirty="0">
                <a:sym typeface="+mn-lt"/>
              </a:endParaRPr>
            </a:p>
          </p:txBody>
        </p:sp>
        <p:sp>
          <p:nvSpPr>
            <p:cNvPr id="14" name="Freeform 22"/>
            <p:cNvSpPr/>
            <p:nvPr/>
          </p:nvSpPr>
          <p:spPr bwMode="auto">
            <a:xfrm>
              <a:off x="3839605" y="1302428"/>
              <a:ext cx="850769" cy="849874"/>
            </a:xfrm>
            <a:custGeom>
              <a:avLst/>
              <a:gdLst>
                <a:gd name="T0" fmla="*/ 800 w 800"/>
                <a:gd name="T1" fmla="*/ 800 h 800"/>
                <a:gd name="T2" fmla="*/ 0 w 800"/>
                <a:gd name="T3" fmla="*/ 800 h 800"/>
                <a:gd name="T4" fmla="*/ 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0" y="800"/>
                    <a:pt x="0" y="800"/>
                    <a:pt x="0" y="800"/>
                  </a:cubicBezTo>
                  <a:cubicBezTo>
                    <a:pt x="0" y="0"/>
                    <a:pt x="0" y="0"/>
                    <a:pt x="0" y="0"/>
                  </a:cubicBezTo>
                  <a:cubicBezTo>
                    <a:pt x="441" y="0"/>
                    <a:pt x="800" y="358"/>
                    <a:pt x="800" y="800"/>
                  </a:cubicBezTo>
                  <a:close/>
                </a:path>
              </a:pathLst>
            </a:custGeom>
            <a:gradFill flip="none" rotWithShape="1">
              <a:gsLst>
                <a:gs pos="50000">
                  <a:schemeClr val="accent4"/>
                </a:gs>
                <a:gs pos="0">
                  <a:schemeClr val="accent4">
                    <a:lumMod val="75000"/>
                    <a:lumOff val="25000"/>
                  </a:schemeClr>
                </a:gs>
              </a:gsLst>
              <a:lin ang="18900000" scaled="1"/>
              <a:tileRect/>
            </a:gradFill>
            <a:ln>
              <a:noFill/>
            </a:ln>
            <a:effectLst>
              <a:innerShdw blurRad="63500" dist="25400" dir="18900000">
                <a:schemeClr val="accent4">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sp>
          <p:nvSpPr>
            <p:cNvPr id="15" name="Freeform 18"/>
            <p:cNvSpPr/>
            <p:nvPr/>
          </p:nvSpPr>
          <p:spPr bwMode="auto">
            <a:xfrm>
              <a:off x="2993069" y="2138774"/>
              <a:ext cx="850769" cy="850770"/>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50000">
                  <a:schemeClr val="accent4"/>
                </a:gs>
                <a:gs pos="100000">
                  <a:schemeClr val="accent4">
                    <a:lumMod val="75000"/>
                    <a:lumOff val="25000"/>
                  </a:schemeClr>
                </a:gs>
              </a:gsLst>
              <a:lin ang="18900000" scaled="1"/>
              <a:tileRect/>
            </a:gradFill>
            <a:ln>
              <a:noFill/>
            </a:ln>
            <a:effectLst>
              <a:innerShdw blurRad="63500" dist="25400" dir="8100000">
                <a:schemeClr val="accent4">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sp>
          <p:nvSpPr>
            <p:cNvPr id="16" name="Freeform 18"/>
            <p:cNvSpPr/>
            <p:nvPr/>
          </p:nvSpPr>
          <p:spPr bwMode="auto">
            <a:xfrm>
              <a:off x="4268987" y="2103655"/>
              <a:ext cx="850769" cy="850770"/>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50000">
                  <a:schemeClr val="accent1"/>
                </a:gs>
                <a:gs pos="100000">
                  <a:schemeClr val="accent1">
                    <a:lumMod val="75000"/>
                    <a:lumOff val="25000"/>
                  </a:schemeClr>
                </a:gs>
              </a:gsLst>
              <a:lin ang="18900000" scaled="1"/>
              <a:tileRect/>
            </a:gradFill>
            <a:ln>
              <a:noFill/>
            </a:ln>
          </p:spPr>
          <p:txBody>
            <a:bodyPr vert="horz" wrap="square" lIns="91416" tIns="45708" rIns="91416" bIns="45708" numCol="1" anchor="t" anchorCtr="0" compatLnSpc="1"/>
            <a:lstStyle/>
            <a:p>
              <a:endParaRPr lang="zh-CN" altLang="en-US" sz="1600" dirty="0">
                <a:sym typeface="+mn-lt"/>
              </a:endParaRPr>
            </a:p>
          </p:txBody>
        </p:sp>
        <p:sp>
          <p:nvSpPr>
            <p:cNvPr id="17" name="Freeform 18"/>
            <p:cNvSpPr/>
            <p:nvPr/>
          </p:nvSpPr>
          <p:spPr bwMode="auto">
            <a:xfrm rot="16200000">
              <a:off x="5115343" y="2101396"/>
              <a:ext cx="850770" cy="850769"/>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0">
                  <a:schemeClr val="accent1">
                    <a:lumMod val="5000"/>
                    <a:lumOff val="95000"/>
                  </a:schemeClr>
                </a:gs>
                <a:gs pos="100000">
                  <a:schemeClr val="bg1">
                    <a:lumMod val="85000"/>
                  </a:schemeClr>
                </a:gs>
              </a:gsLst>
              <a:lin ang="8100000" scaled="0"/>
              <a:tileRect/>
            </a:gradFill>
            <a:ln w="12700">
              <a:noFill/>
            </a:ln>
            <a:effectLst>
              <a:innerShdw blurRad="63500" dist="50800" dir="72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600" dirty="0">
                <a:sym typeface="+mn-lt"/>
              </a:endParaRPr>
            </a:p>
          </p:txBody>
        </p:sp>
        <p:sp>
          <p:nvSpPr>
            <p:cNvPr id="18" name="Freeform 10"/>
            <p:cNvSpPr/>
            <p:nvPr/>
          </p:nvSpPr>
          <p:spPr bwMode="auto">
            <a:xfrm>
              <a:off x="2907481" y="1277401"/>
              <a:ext cx="2206711" cy="2200437"/>
            </a:xfrm>
            <a:custGeom>
              <a:avLst/>
              <a:gdLst>
                <a:gd name="T0" fmla="*/ 0 w 2081"/>
                <a:gd name="T1" fmla="*/ 2075 h 2075"/>
                <a:gd name="T2" fmla="*/ 233 w 2081"/>
                <a:gd name="T3" fmla="*/ 1513 h 2075"/>
                <a:gd name="T4" fmla="*/ 797 w 2081"/>
                <a:gd name="T5" fmla="*/ 1280 h 2075"/>
                <a:gd name="T6" fmla="*/ 803 w 2081"/>
                <a:gd name="T7" fmla="*/ 1280 h 2075"/>
                <a:gd name="T8" fmla="*/ 900 w 2081"/>
                <a:gd name="T9" fmla="*/ 1270 h 2075"/>
                <a:gd name="T10" fmla="*/ 1285 w 2081"/>
                <a:gd name="T11" fmla="*/ 801 h 2075"/>
                <a:gd name="T12" fmla="*/ 1285 w 2081"/>
                <a:gd name="T13" fmla="*/ 800 h 2075"/>
                <a:gd name="T14" fmla="*/ 1285 w 2081"/>
                <a:gd name="T15" fmla="*/ 800 h 2075"/>
                <a:gd name="T16" fmla="*/ 1285 w 2081"/>
                <a:gd name="T17" fmla="*/ 798 h 2075"/>
                <a:gd name="T18" fmla="*/ 1285 w 2081"/>
                <a:gd name="T19" fmla="*/ 796 h 2075"/>
                <a:gd name="T20" fmla="*/ 1285 w 2081"/>
                <a:gd name="T21" fmla="*/ 796 h 2075"/>
                <a:gd name="T22" fmla="*/ 2081 w 2081"/>
                <a:gd name="T23" fmla="*/ 0 h 2075"/>
                <a:gd name="T24" fmla="*/ 2081 w 2081"/>
                <a:gd name="T25" fmla="*/ 310 h 2075"/>
                <a:gd name="T26" fmla="*/ 1601 w 2081"/>
                <a:gd name="T27" fmla="*/ 792 h 2075"/>
                <a:gd name="T28" fmla="*/ 1601 w 2081"/>
                <a:gd name="T29" fmla="*/ 796 h 2075"/>
                <a:gd name="T30" fmla="*/ 1601 w 2081"/>
                <a:gd name="T31" fmla="*/ 799 h 2075"/>
                <a:gd name="T32" fmla="*/ 1601 w 2081"/>
                <a:gd name="T33" fmla="*/ 799 h 2075"/>
                <a:gd name="T34" fmla="*/ 1374 w 2081"/>
                <a:gd name="T35" fmla="*/ 1355 h 2075"/>
                <a:gd name="T36" fmla="*/ 822 w 2081"/>
                <a:gd name="T37" fmla="*/ 1595 h 2075"/>
                <a:gd name="T38" fmla="*/ 800 w 2081"/>
                <a:gd name="T39" fmla="*/ 1596 h 2075"/>
                <a:gd name="T40" fmla="*/ 800 w 2081"/>
                <a:gd name="T41" fmla="*/ 1596 h 2075"/>
                <a:gd name="T42" fmla="*/ 798 w 2081"/>
                <a:gd name="T43" fmla="*/ 1595 h 2075"/>
                <a:gd name="T44" fmla="*/ 461 w 2081"/>
                <a:gd name="T45" fmla="*/ 1738 h 2075"/>
                <a:gd name="T46" fmla="*/ 321 w 2081"/>
                <a:gd name="T47" fmla="*/ 2075 h 2075"/>
                <a:gd name="T48" fmla="*/ 0 w 2081"/>
                <a:gd name="T49" fmla="*/ 2075 h 20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2081" h="2075">
                  <a:moveTo>
                    <a:pt x="0" y="2075"/>
                  </a:moveTo>
                  <a:cubicBezTo>
                    <a:pt x="0" y="1863"/>
                    <a:pt x="83" y="1663"/>
                    <a:pt x="233" y="1513"/>
                  </a:cubicBezTo>
                  <a:cubicBezTo>
                    <a:pt x="384" y="1363"/>
                    <a:pt x="584" y="1280"/>
                    <a:pt x="797" y="1280"/>
                  </a:cubicBezTo>
                  <a:cubicBezTo>
                    <a:pt x="803" y="1280"/>
                    <a:pt x="803" y="1280"/>
                    <a:pt x="803" y="1280"/>
                  </a:cubicBezTo>
                  <a:cubicBezTo>
                    <a:pt x="836" y="1280"/>
                    <a:pt x="868" y="1276"/>
                    <a:pt x="900" y="1270"/>
                  </a:cubicBezTo>
                  <a:cubicBezTo>
                    <a:pt x="1119" y="1224"/>
                    <a:pt x="1281" y="1027"/>
                    <a:pt x="1285" y="801"/>
                  </a:cubicBezTo>
                  <a:cubicBezTo>
                    <a:pt x="1285" y="800"/>
                    <a:pt x="1285" y="800"/>
                    <a:pt x="1285" y="800"/>
                  </a:cubicBezTo>
                  <a:cubicBezTo>
                    <a:pt x="1285" y="800"/>
                    <a:pt x="1285" y="800"/>
                    <a:pt x="1285" y="800"/>
                  </a:cubicBezTo>
                  <a:cubicBezTo>
                    <a:pt x="1285" y="798"/>
                    <a:pt x="1285" y="798"/>
                    <a:pt x="1285" y="798"/>
                  </a:cubicBezTo>
                  <a:cubicBezTo>
                    <a:pt x="1285" y="796"/>
                    <a:pt x="1285" y="796"/>
                    <a:pt x="1285" y="796"/>
                  </a:cubicBezTo>
                  <a:cubicBezTo>
                    <a:pt x="1285" y="796"/>
                    <a:pt x="1285" y="796"/>
                    <a:pt x="1285" y="796"/>
                  </a:cubicBezTo>
                  <a:cubicBezTo>
                    <a:pt x="1286" y="357"/>
                    <a:pt x="1643" y="1"/>
                    <a:pt x="2081" y="0"/>
                  </a:cubicBezTo>
                  <a:cubicBezTo>
                    <a:pt x="2081" y="310"/>
                    <a:pt x="2081" y="310"/>
                    <a:pt x="2081" y="310"/>
                  </a:cubicBezTo>
                  <a:cubicBezTo>
                    <a:pt x="1816" y="311"/>
                    <a:pt x="1601" y="527"/>
                    <a:pt x="1601" y="792"/>
                  </a:cubicBezTo>
                  <a:cubicBezTo>
                    <a:pt x="1601" y="793"/>
                    <a:pt x="1601" y="794"/>
                    <a:pt x="1601" y="796"/>
                  </a:cubicBezTo>
                  <a:cubicBezTo>
                    <a:pt x="1601" y="799"/>
                    <a:pt x="1601" y="799"/>
                    <a:pt x="1601" y="799"/>
                  </a:cubicBezTo>
                  <a:cubicBezTo>
                    <a:pt x="1601" y="799"/>
                    <a:pt x="1601" y="799"/>
                    <a:pt x="1601" y="799"/>
                  </a:cubicBezTo>
                  <a:cubicBezTo>
                    <a:pt x="1601" y="1009"/>
                    <a:pt x="1520" y="1206"/>
                    <a:pt x="1374" y="1355"/>
                  </a:cubicBezTo>
                  <a:cubicBezTo>
                    <a:pt x="1227" y="1505"/>
                    <a:pt x="1032" y="1590"/>
                    <a:pt x="822" y="1595"/>
                  </a:cubicBezTo>
                  <a:cubicBezTo>
                    <a:pt x="814" y="1595"/>
                    <a:pt x="807" y="1596"/>
                    <a:pt x="800" y="1596"/>
                  </a:cubicBezTo>
                  <a:cubicBezTo>
                    <a:pt x="800" y="1596"/>
                    <a:pt x="800" y="1596"/>
                    <a:pt x="800" y="1596"/>
                  </a:cubicBezTo>
                  <a:cubicBezTo>
                    <a:pt x="798" y="1595"/>
                    <a:pt x="798" y="1595"/>
                    <a:pt x="798" y="1595"/>
                  </a:cubicBezTo>
                  <a:cubicBezTo>
                    <a:pt x="670" y="1597"/>
                    <a:pt x="551" y="1647"/>
                    <a:pt x="461" y="1738"/>
                  </a:cubicBezTo>
                  <a:cubicBezTo>
                    <a:pt x="371" y="1829"/>
                    <a:pt x="322" y="1948"/>
                    <a:pt x="321" y="2075"/>
                  </a:cubicBezTo>
                  <a:lnTo>
                    <a:pt x="0" y="2075"/>
                  </a:lnTo>
                  <a:close/>
                </a:path>
              </a:pathLst>
            </a:custGeom>
            <a:gradFill flip="none" rotWithShape="1">
              <a:gsLst>
                <a:gs pos="0">
                  <a:schemeClr val="bg1"/>
                </a:gs>
                <a:gs pos="100000">
                  <a:schemeClr val="bg1">
                    <a:lumMod val="85000"/>
                  </a:schemeClr>
                </a:gs>
              </a:gsLst>
              <a:lin ang="2700000" scaled="1"/>
              <a:tileRect/>
            </a:gradFill>
            <a:ln w="12700">
              <a:noFill/>
            </a:ln>
            <a:effectLst>
              <a:innerShdw blurRad="63500" dist="25400" dir="135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1600" dirty="0">
                <a:sym typeface="+mn-lt"/>
              </a:endParaRPr>
            </a:p>
          </p:txBody>
        </p:sp>
        <p:sp>
          <p:nvSpPr>
            <p:cNvPr id="19" name="Freeform 22"/>
            <p:cNvSpPr/>
            <p:nvPr/>
          </p:nvSpPr>
          <p:spPr bwMode="auto">
            <a:xfrm>
              <a:off x="5106379" y="2626503"/>
              <a:ext cx="850769" cy="849874"/>
            </a:xfrm>
            <a:custGeom>
              <a:avLst/>
              <a:gdLst>
                <a:gd name="T0" fmla="*/ 800 w 800"/>
                <a:gd name="T1" fmla="*/ 800 h 800"/>
                <a:gd name="T2" fmla="*/ 0 w 800"/>
                <a:gd name="T3" fmla="*/ 800 h 800"/>
                <a:gd name="T4" fmla="*/ 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0" y="800"/>
                    <a:pt x="0" y="800"/>
                    <a:pt x="0" y="800"/>
                  </a:cubicBezTo>
                  <a:cubicBezTo>
                    <a:pt x="0" y="0"/>
                    <a:pt x="0" y="0"/>
                    <a:pt x="0" y="0"/>
                  </a:cubicBezTo>
                  <a:cubicBezTo>
                    <a:pt x="441" y="0"/>
                    <a:pt x="800" y="358"/>
                    <a:pt x="800" y="800"/>
                  </a:cubicBezTo>
                  <a:close/>
                </a:path>
              </a:pathLst>
            </a:custGeom>
            <a:gradFill flip="none" rotWithShape="1">
              <a:gsLst>
                <a:gs pos="50000">
                  <a:schemeClr val="accent2"/>
                </a:gs>
                <a:gs pos="0">
                  <a:schemeClr val="accent2">
                    <a:lumMod val="75000"/>
                    <a:lumOff val="25000"/>
                  </a:schemeClr>
                </a:gs>
              </a:gsLst>
              <a:lin ang="18900000" scaled="1"/>
              <a:tileRect/>
            </a:gradFill>
            <a:ln>
              <a:noFill/>
            </a:ln>
            <a:effectLst>
              <a:innerShdw blurRad="63500" dist="25400" dir="18900000">
                <a:schemeClr val="accent2">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grpSp>
          <p:nvGrpSpPr>
            <p:cNvPr id="20" name="组合 47"/>
            <p:cNvGrpSpPr/>
            <p:nvPr/>
          </p:nvGrpSpPr>
          <p:grpSpPr>
            <a:xfrm>
              <a:off x="3258191" y="1613118"/>
              <a:ext cx="1052232" cy="1052234"/>
              <a:chOff x="7221558" y="1631354"/>
              <a:chExt cx="3672000" cy="3672000"/>
            </a:xfrm>
            <a:effectLst>
              <a:outerShdw blurRad="114300" dist="63500" dir="2700000" algn="tl" rotWithShape="0">
                <a:prstClr val="black">
                  <a:alpha val="40000"/>
                </a:prstClr>
              </a:outerShdw>
            </a:effectLst>
          </p:grpSpPr>
          <p:sp>
            <p:nvSpPr>
              <p:cNvPr id="21" name="椭圆 48"/>
              <p:cNvSpPr/>
              <p:nvPr/>
            </p:nvSpPr>
            <p:spPr>
              <a:xfrm>
                <a:off x="7279558" y="1689354"/>
                <a:ext cx="3556000" cy="3556000"/>
              </a:xfrm>
              <a:prstGeom prst="ellipse">
                <a:avLst/>
              </a:prstGeom>
              <a:gradFill flip="none" rotWithShape="1">
                <a:gsLst>
                  <a:gs pos="86000">
                    <a:schemeClr val="bg1">
                      <a:lumMod val="75000"/>
                    </a:schemeClr>
                  </a:gs>
                  <a:gs pos="29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sp>
            <p:nvSpPr>
              <p:cNvPr id="22" name="椭圆 49"/>
              <p:cNvSpPr>
                <a:spLocks noChangeAspect="1"/>
              </p:cNvSpPr>
              <p:nvPr/>
            </p:nvSpPr>
            <p:spPr>
              <a:xfrm>
                <a:off x="7221558" y="1631354"/>
                <a:ext cx="3672000" cy="3672000"/>
              </a:xfrm>
              <a:prstGeom prst="ellipse">
                <a:avLst/>
              </a:prstGeom>
              <a:gradFill flip="none" rotWithShape="1">
                <a:gsLst>
                  <a:gs pos="0">
                    <a:schemeClr val="bg1">
                      <a:lumMod val="75000"/>
                    </a:schemeClr>
                  </a:gs>
                  <a:gs pos="100000">
                    <a:schemeClr val="bg1"/>
                  </a:gs>
                </a:gsLst>
                <a:path path="circle">
                  <a:fillToRect r="100000" b="100000"/>
                </a:path>
                <a:tileRect l="-100000" t="-10000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grpSp>
        <p:sp>
          <p:nvSpPr>
            <p:cNvPr id="23" name="文本框 20"/>
            <p:cNvSpPr txBox="1"/>
            <p:nvPr/>
          </p:nvSpPr>
          <p:spPr>
            <a:xfrm>
              <a:off x="3633980" y="1921517"/>
              <a:ext cx="363626" cy="307761"/>
            </a:xfrm>
            <a:prstGeom prst="rect">
              <a:avLst/>
            </a:prstGeom>
            <a:noFill/>
          </p:spPr>
          <p:txBody>
            <a:bodyPr wrap="square" lIns="0" tIns="0" rIns="0" bIns="0" rtlCol="0">
              <a:spAutoFit/>
            </a:bodyPr>
            <a:lstStyle>
              <a:defPPr>
                <a:defRPr lang="zh-CN"/>
              </a:defPPr>
              <a:lvl1pPr>
                <a:defRPr sz="4000">
                  <a:solidFill>
                    <a:schemeClr val="bg1"/>
                  </a:solidFill>
                  <a:effectLst>
                    <a:outerShdw blurRad="50800" dist="38100" dir="2700000" algn="tl" rotWithShape="0">
                      <a:prstClr val="black">
                        <a:alpha val="40000"/>
                      </a:prstClr>
                    </a:outerShdw>
                  </a:effectLst>
                  <a:latin typeface="MEllan HK Xbold" panose="00000800000000000000" pitchFamily="2" charset="-120"/>
                  <a:ea typeface="MEllan HK Xbold" panose="00000800000000000000" pitchFamily="2" charset="-120"/>
                </a:defRPr>
              </a:lvl1pPr>
            </a:lstStyle>
            <a:p>
              <a:r>
                <a:rPr lang="en-US" altLang="zh-CN" sz="2665" dirty="0">
                  <a:solidFill>
                    <a:schemeClr val="accent4"/>
                  </a:solidFill>
                  <a:effectLst>
                    <a:innerShdw blurRad="25400" dist="12700" dir="13500000">
                      <a:prstClr val="black">
                        <a:alpha val="50000"/>
                      </a:prstClr>
                    </a:innerShdw>
                  </a:effectLst>
                  <a:latin typeface="Impact" panose="020B0806030902050204" pitchFamily="34" charset="0"/>
                  <a:sym typeface="+mn-lt"/>
                </a:rPr>
                <a:t>01</a:t>
              </a:r>
              <a:endParaRPr lang="zh-CN" altLang="en-US" sz="2665" dirty="0">
                <a:solidFill>
                  <a:schemeClr val="accent4"/>
                </a:solidFill>
                <a:effectLst>
                  <a:innerShdw blurRad="25400" dist="12700" dir="13500000">
                    <a:prstClr val="black">
                      <a:alpha val="50000"/>
                    </a:prstClr>
                  </a:innerShdw>
                </a:effectLst>
                <a:latin typeface="Impact" panose="020B0806030902050204" pitchFamily="34" charset="0"/>
                <a:sym typeface="+mn-lt"/>
              </a:endParaRPr>
            </a:p>
          </p:txBody>
        </p:sp>
        <p:sp>
          <p:nvSpPr>
            <p:cNvPr id="24" name="矩形 22"/>
            <p:cNvSpPr/>
            <p:nvPr/>
          </p:nvSpPr>
          <p:spPr>
            <a:xfrm>
              <a:off x="3477043" y="2195046"/>
              <a:ext cx="582246" cy="207785"/>
            </a:xfrm>
            <a:prstGeom prst="rect">
              <a:avLst/>
            </a:prstGeom>
          </p:spPr>
          <p:txBody>
            <a:bodyPr wrap="none" lIns="91416" tIns="45708" rIns="91416" bIns="45708">
              <a:spAutoFit/>
            </a:bodyPr>
            <a:lstStyle/>
            <a:p>
              <a:pPr algn="ctr"/>
              <a:r>
                <a:rPr lang="en-US" altLang="zh-CN" sz="1200" dirty="0">
                  <a:solidFill>
                    <a:schemeClr val="accent4"/>
                  </a:solidFill>
                  <a:ea typeface="MEllan HK Xbold" panose="00000800000000000000" pitchFamily="2" charset="-120"/>
                  <a:sym typeface="+mn-lt"/>
                </a:rPr>
                <a:t>OPTION</a:t>
              </a:r>
              <a:endParaRPr lang="zh-CN" altLang="en-US" sz="1200" dirty="0">
                <a:solidFill>
                  <a:schemeClr val="accent4"/>
                </a:solidFill>
                <a:ea typeface="MEllan HK Xbold" panose="00000800000000000000" pitchFamily="2" charset="-120"/>
                <a:sym typeface="+mn-lt"/>
              </a:endParaRPr>
            </a:p>
          </p:txBody>
        </p:sp>
        <p:sp>
          <p:nvSpPr>
            <p:cNvPr id="25" name="任意多边形 58"/>
            <p:cNvSpPr/>
            <p:nvPr/>
          </p:nvSpPr>
          <p:spPr bwMode="auto">
            <a:xfrm>
              <a:off x="3753543" y="2803697"/>
              <a:ext cx="680124" cy="681131"/>
            </a:xfrm>
            <a:custGeom>
              <a:avLst/>
              <a:gdLst>
                <a:gd name="connsiteX0" fmla="*/ 742809 w 996535"/>
                <a:gd name="connsiteY0" fmla="*/ 0 h 998010"/>
                <a:gd name="connsiteX1" fmla="*/ 792398 w 996535"/>
                <a:gd name="connsiteY1" fmla="*/ 37023 h 998010"/>
                <a:gd name="connsiteX2" fmla="*/ 961497 w 996535"/>
                <a:gd name="connsiteY2" fmla="*/ 205800 h 998010"/>
                <a:gd name="connsiteX3" fmla="*/ 996535 w 996535"/>
                <a:gd name="connsiteY3" fmla="*/ 252553 h 998010"/>
                <a:gd name="connsiteX4" fmla="*/ 968121 w 996535"/>
                <a:gd name="connsiteY4" fmla="*/ 290519 h 998010"/>
                <a:gd name="connsiteX5" fmla="*/ 755866 w 996535"/>
                <a:gd name="connsiteY5" fmla="*/ 981612 h 998010"/>
                <a:gd name="connsiteX6" fmla="*/ 755866 w 996535"/>
                <a:gd name="connsiteY6" fmla="*/ 984721 h 998010"/>
                <a:gd name="connsiteX7" fmla="*/ 754451 w 996535"/>
                <a:gd name="connsiteY7" fmla="*/ 998010 h 998010"/>
                <a:gd name="connsiteX8" fmla="*/ 668631 w 996535"/>
                <a:gd name="connsiteY8" fmla="*/ 998010 h 998010"/>
                <a:gd name="connsiteX9" fmla="*/ 0 w 996535"/>
                <a:gd name="connsiteY9" fmla="*/ 998010 h 998010"/>
                <a:gd name="connsiteX10" fmla="*/ 0 w 996535"/>
                <a:gd name="connsiteY10" fmla="*/ 278096 h 998010"/>
                <a:gd name="connsiteX11" fmla="*/ 0 w 996535"/>
                <a:gd name="connsiteY11" fmla="*/ 241968 h 998010"/>
                <a:gd name="connsiteX12" fmla="*/ 211 w 996535"/>
                <a:gd name="connsiteY12" fmla="*/ 241945 h 998010"/>
                <a:gd name="connsiteX13" fmla="*/ 3318 w 996535"/>
                <a:gd name="connsiteY13" fmla="*/ 243499 h 998010"/>
                <a:gd name="connsiteX14" fmla="*/ 37500 w 996535"/>
                <a:gd name="connsiteY14" fmla="*/ 241945 h 998010"/>
                <a:gd name="connsiteX15" fmla="*/ 710682 w 996535"/>
                <a:gd name="connsiteY15" fmla="*/ 24534 h 998010"/>
                <a:gd name="connsiteX16" fmla="*/ 742809 w 996535"/>
                <a:gd name="connsiteY16" fmla="*/ 0 h 9980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996535" h="998010">
                  <a:moveTo>
                    <a:pt x="742809" y="0"/>
                  </a:moveTo>
                  <a:lnTo>
                    <a:pt x="792398" y="37023"/>
                  </a:lnTo>
                  <a:cubicBezTo>
                    <a:pt x="853992" y="87769"/>
                    <a:pt x="910640" y="144305"/>
                    <a:pt x="961497" y="205800"/>
                  </a:cubicBezTo>
                  <a:lnTo>
                    <a:pt x="996535" y="252553"/>
                  </a:lnTo>
                  <a:lnTo>
                    <a:pt x="968121" y="290519"/>
                  </a:lnTo>
                  <a:cubicBezTo>
                    <a:pt x="834633" y="487870"/>
                    <a:pt x="756449" y="725668"/>
                    <a:pt x="755866" y="981612"/>
                  </a:cubicBezTo>
                  <a:cubicBezTo>
                    <a:pt x="755866" y="981612"/>
                    <a:pt x="755866" y="981612"/>
                    <a:pt x="755866" y="984721"/>
                  </a:cubicBezTo>
                  <a:lnTo>
                    <a:pt x="754451" y="998010"/>
                  </a:lnTo>
                  <a:lnTo>
                    <a:pt x="668631" y="998010"/>
                  </a:lnTo>
                  <a:cubicBezTo>
                    <a:pt x="0" y="998010"/>
                    <a:pt x="0" y="998010"/>
                    <a:pt x="0" y="998010"/>
                  </a:cubicBezTo>
                  <a:cubicBezTo>
                    <a:pt x="0" y="686696"/>
                    <a:pt x="0" y="453211"/>
                    <a:pt x="0" y="278096"/>
                  </a:cubicBezTo>
                  <a:lnTo>
                    <a:pt x="0" y="241968"/>
                  </a:lnTo>
                  <a:lnTo>
                    <a:pt x="211" y="241945"/>
                  </a:lnTo>
                  <a:cubicBezTo>
                    <a:pt x="211" y="241945"/>
                    <a:pt x="211" y="241945"/>
                    <a:pt x="3318" y="243499"/>
                  </a:cubicBezTo>
                  <a:cubicBezTo>
                    <a:pt x="14194" y="243499"/>
                    <a:pt x="25070" y="241945"/>
                    <a:pt x="37500" y="241945"/>
                  </a:cubicBezTo>
                  <a:cubicBezTo>
                    <a:pt x="282214" y="236118"/>
                    <a:pt x="513818" y="160371"/>
                    <a:pt x="710682" y="24534"/>
                  </a:cubicBezTo>
                  <a:lnTo>
                    <a:pt x="742809" y="0"/>
                  </a:lnTo>
                  <a:close/>
                </a:path>
              </a:pathLst>
            </a:custGeom>
            <a:gradFill flip="none" rotWithShape="1">
              <a:gsLst>
                <a:gs pos="50000">
                  <a:schemeClr val="accent3"/>
                </a:gs>
                <a:gs pos="0">
                  <a:schemeClr val="accent3">
                    <a:lumMod val="75000"/>
                    <a:lumOff val="25000"/>
                  </a:schemeClr>
                </a:gs>
              </a:gsLst>
              <a:lin ang="18900000" scaled="1"/>
              <a:tileRect/>
            </a:gradFill>
            <a:ln>
              <a:noFill/>
            </a:ln>
            <a:effectLst>
              <a:innerShdw blurRad="63500" dist="25400" dir="18900000">
                <a:schemeClr val="accent3">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grpSp>
          <p:nvGrpSpPr>
            <p:cNvPr id="26" name="组合 50"/>
            <p:cNvGrpSpPr/>
            <p:nvPr/>
          </p:nvGrpSpPr>
          <p:grpSpPr>
            <a:xfrm>
              <a:off x="4575978" y="2940985"/>
              <a:ext cx="1052232" cy="1052234"/>
              <a:chOff x="7221558" y="1631354"/>
              <a:chExt cx="3672000" cy="3672000"/>
            </a:xfrm>
            <a:effectLst>
              <a:outerShdw blurRad="114300" dist="63500" dir="2700000" algn="tl" rotWithShape="0">
                <a:prstClr val="black">
                  <a:alpha val="40000"/>
                </a:prstClr>
              </a:outerShdw>
            </a:effectLst>
          </p:grpSpPr>
          <p:sp>
            <p:nvSpPr>
              <p:cNvPr id="27" name="椭圆 51"/>
              <p:cNvSpPr/>
              <p:nvPr/>
            </p:nvSpPr>
            <p:spPr>
              <a:xfrm>
                <a:off x="7279558" y="1689354"/>
                <a:ext cx="3556000" cy="3556000"/>
              </a:xfrm>
              <a:prstGeom prst="ellipse">
                <a:avLst/>
              </a:prstGeom>
              <a:gradFill flip="none" rotWithShape="1">
                <a:gsLst>
                  <a:gs pos="86000">
                    <a:schemeClr val="bg1">
                      <a:lumMod val="75000"/>
                    </a:schemeClr>
                  </a:gs>
                  <a:gs pos="29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sp>
            <p:nvSpPr>
              <p:cNvPr id="28" name="椭圆 52"/>
              <p:cNvSpPr>
                <a:spLocks noChangeAspect="1"/>
              </p:cNvSpPr>
              <p:nvPr/>
            </p:nvSpPr>
            <p:spPr>
              <a:xfrm>
                <a:off x="7221558" y="1631354"/>
                <a:ext cx="3672000" cy="3672000"/>
              </a:xfrm>
              <a:prstGeom prst="ellipse">
                <a:avLst/>
              </a:prstGeom>
              <a:gradFill flip="none" rotWithShape="1">
                <a:gsLst>
                  <a:gs pos="0">
                    <a:schemeClr val="bg1">
                      <a:lumMod val="75000"/>
                    </a:schemeClr>
                  </a:gs>
                  <a:gs pos="100000">
                    <a:schemeClr val="bg1"/>
                  </a:gs>
                </a:gsLst>
                <a:path path="circle">
                  <a:fillToRect r="100000" b="100000"/>
                </a:path>
                <a:tileRect l="-100000" t="-10000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grpSp>
        <p:sp>
          <p:nvSpPr>
            <p:cNvPr id="29" name="矩形 24"/>
            <p:cNvSpPr/>
            <p:nvPr/>
          </p:nvSpPr>
          <p:spPr>
            <a:xfrm>
              <a:off x="4813441" y="3554997"/>
              <a:ext cx="582246" cy="207785"/>
            </a:xfrm>
            <a:prstGeom prst="rect">
              <a:avLst/>
            </a:prstGeom>
          </p:spPr>
          <p:txBody>
            <a:bodyPr wrap="none" lIns="91416" tIns="45708" rIns="91416" bIns="45708">
              <a:spAutoFit/>
            </a:bodyPr>
            <a:lstStyle/>
            <a:p>
              <a:pPr algn="ctr"/>
              <a:r>
                <a:rPr lang="en-US" altLang="zh-CN" sz="1200" dirty="0">
                  <a:solidFill>
                    <a:schemeClr val="accent2"/>
                  </a:solidFill>
                  <a:ea typeface="MEllan HK Xbold" panose="00000800000000000000" pitchFamily="2" charset="-120"/>
                  <a:sym typeface="+mn-lt"/>
                </a:rPr>
                <a:t>OPTION</a:t>
              </a:r>
              <a:endParaRPr lang="zh-CN" altLang="en-US" sz="1200" dirty="0">
                <a:solidFill>
                  <a:schemeClr val="accent2"/>
                </a:solidFill>
                <a:ea typeface="MEllan HK Xbold" panose="00000800000000000000" pitchFamily="2" charset="-120"/>
                <a:sym typeface="+mn-lt"/>
              </a:endParaRPr>
            </a:p>
          </p:txBody>
        </p:sp>
        <p:sp>
          <p:nvSpPr>
            <p:cNvPr id="30" name="文本框 23"/>
            <p:cNvSpPr txBox="1"/>
            <p:nvPr/>
          </p:nvSpPr>
          <p:spPr>
            <a:xfrm>
              <a:off x="4947738" y="3281468"/>
              <a:ext cx="408903" cy="307761"/>
            </a:xfrm>
            <a:prstGeom prst="rect">
              <a:avLst/>
            </a:prstGeom>
            <a:noFill/>
          </p:spPr>
          <p:txBody>
            <a:bodyPr wrap="square" lIns="0" tIns="0" rIns="0" bIns="0" rtlCol="0">
              <a:spAutoFit/>
            </a:bodyPr>
            <a:lstStyle>
              <a:defPPr>
                <a:defRPr lang="zh-CN"/>
              </a:defPPr>
              <a:lvl1pPr>
                <a:defRPr sz="4000">
                  <a:solidFill>
                    <a:schemeClr val="bg1"/>
                  </a:solidFill>
                  <a:effectLst>
                    <a:outerShdw blurRad="50800" dist="38100" dir="2700000" algn="tl" rotWithShape="0">
                      <a:prstClr val="black">
                        <a:alpha val="40000"/>
                      </a:prstClr>
                    </a:outerShdw>
                  </a:effectLst>
                  <a:latin typeface="MEllan HK Xbold" panose="00000800000000000000" pitchFamily="2" charset="-120"/>
                  <a:ea typeface="MEllan HK Xbold" panose="00000800000000000000" pitchFamily="2" charset="-120"/>
                </a:defRPr>
              </a:lvl1pPr>
            </a:lstStyle>
            <a:p>
              <a:r>
                <a:rPr lang="en-US" altLang="zh-CN" sz="2665" dirty="0">
                  <a:solidFill>
                    <a:schemeClr val="accent2"/>
                  </a:solidFill>
                  <a:effectLst>
                    <a:innerShdw blurRad="25400" dist="12700" dir="13500000">
                      <a:prstClr val="black">
                        <a:alpha val="50000"/>
                      </a:prstClr>
                    </a:innerShdw>
                  </a:effectLst>
                  <a:latin typeface="Impact" panose="020B0806030902050204" pitchFamily="34" charset="0"/>
                  <a:sym typeface="+mn-lt"/>
                </a:rPr>
                <a:t>04</a:t>
              </a:r>
              <a:endParaRPr lang="zh-CN" altLang="en-US" sz="2665" dirty="0">
                <a:solidFill>
                  <a:schemeClr val="accent2"/>
                </a:solidFill>
                <a:effectLst>
                  <a:innerShdw blurRad="25400" dist="12700" dir="13500000">
                    <a:prstClr val="black">
                      <a:alpha val="50000"/>
                    </a:prstClr>
                  </a:innerShdw>
                </a:effectLst>
                <a:latin typeface="Impact" panose="020B0806030902050204" pitchFamily="34" charset="0"/>
                <a:sym typeface="+mn-lt"/>
              </a:endParaRPr>
            </a:p>
          </p:txBody>
        </p:sp>
        <p:grpSp>
          <p:nvGrpSpPr>
            <p:cNvPr id="31" name="组合 5"/>
            <p:cNvGrpSpPr/>
            <p:nvPr/>
          </p:nvGrpSpPr>
          <p:grpSpPr>
            <a:xfrm>
              <a:off x="3753011" y="2629023"/>
              <a:ext cx="1353822" cy="1693472"/>
              <a:chOff x="5095290" y="3645833"/>
              <a:chExt cx="1983655" cy="2481316"/>
            </a:xfrm>
          </p:grpSpPr>
          <p:sp>
            <p:nvSpPr>
              <p:cNvPr id="32" name="任意多边形 59"/>
              <p:cNvSpPr/>
              <p:nvPr/>
            </p:nvSpPr>
            <p:spPr bwMode="auto">
              <a:xfrm>
                <a:off x="5095290" y="4899780"/>
                <a:ext cx="1236805" cy="1227369"/>
              </a:xfrm>
              <a:custGeom>
                <a:avLst/>
                <a:gdLst>
                  <a:gd name="connsiteX0" fmla="*/ 744721 w 1236805"/>
                  <a:gd name="connsiteY0" fmla="*/ 0 h 1227369"/>
                  <a:gd name="connsiteX1" fmla="*/ 825374 w 1236805"/>
                  <a:gd name="connsiteY1" fmla="*/ 0 h 1227369"/>
                  <a:gd name="connsiteX2" fmla="*/ 1017411 w 1236805"/>
                  <a:gd name="connsiteY2" fmla="*/ 0 h 1227369"/>
                  <a:gd name="connsiteX3" fmla="*/ 1236805 w 1236805"/>
                  <a:gd name="connsiteY3" fmla="*/ 0 h 1227369"/>
                  <a:gd name="connsiteX4" fmla="*/ 1230687 w 1236805"/>
                  <a:gd name="connsiteY4" fmla="*/ 115921 h 1227369"/>
                  <a:gd name="connsiteX5" fmla="*/ 0 w 1236805"/>
                  <a:gd name="connsiteY5" fmla="*/ 1227369 h 1227369"/>
                  <a:gd name="connsiteX6" fmla="*/ 0 w 1236805"/>
                  <a:gd name="connsiteY6" fmla="*/ 726753 h 1227369"/>
                  <a:gd name="connsiteX7" fmla="*/ 523850 w 1236805"/>
                  <a:gd name="connsiteY7" fmla="*/ 510648 h 1227369"/>
                  <a:gd name="connsiteX8" fmla="*/ 730640 w 1236805"/>
                  <a:gd name="connsiteY8" fmla="*/ 132198 h 1227369"/>
                  <a:gd name="connsiteX9" fmla="*/ 744721 w 1236805"/>
                  <a:gd name="connsiteY9" fmla="*/ 0 h 12273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36805" h="1227369">
                    <a:moveTo>
                      <a:pt x="744721" y="0"/>
                    </a:moveTo>
                    <a:lnTo>
                      <a:pt x="825374" y="0"/>
                    </a:lnTo>
                    <a:cubicBezTo>
                      <a:pt x="885024" y="0"/>
                      <a:pt x="948935" y="0"/>
                      <a:pt x="1017411" y="0"/>
                    </a:cubicBezTo>
                    <a:lnTo>
                      <a:pt x="1236805" y="0"/>
                    </a:lnTo>
                    <a:lnTo>
                      <a:pt x="1230687" y="115921"/>
                    </a:lnTo>
                    <a:cubicBezTo>
                      <a:pt x="1166110" y="738000"/>
                      <a:pt x="639753" y="1225911"/>
                      <a:pt x="0" y="1227369"/>
                    </a:cubicBezTo>
                    <a:lnTo>
                      <a:pt x="0" y="726753"/>
                    </a:lnTo>
                    <a:cubicBezTo>
                      <a:pt x="197415" y="726753"/>
                      <a:pt x="383949" y="649017"/>
                      <a:pt x="523850" y="510648"/>
                    </a:cubicBezTo>
                    <a:cubicBezTo>
                      <a:pt x="629941" y="405705"/>
                      <a:pt x="701057" y="274527"/>
                      <a:pt x="730640" y="132198"/>
                    </a:cubicBezTo>
                    <a:lnTo>
                      <a:pt x="744721" y="0"/>
                    </a:lnTo>
                    <a:close/>
                  </a:path>
                </a:pathLst>
              </a:custGeom>
              <a:gradFill flip="none" rotWithShape="1">
                <a:gsLst>
                  <a:gs pos="0">
                    <a:schemeClr val="accent1">
                      <a:lumMod val="5000"/>
                      <a:lumOff val="95000"/>
                    </a:schemeClr>
                  </a:gs>
                  <a:gs pos="100000">
                    <a:schemeClr val="bg1">
                      <a:lumMod val="85000"/>
                    </a:schemeClr>
                  </a:gs>
                </a:gsLst>
                <a:lin ang="2700000" scaled="1"/>
                <a:tileRect/>
              </a:gradFill>
              <a:ln w="12700">
                <a:noFill/>
              </a:ln>
              <a:effectLst>
                <a:innerShdw blurRad="63500" dist="25400" dir="2700000">
                  <a:prstClr val="black">
                    <a:alpha val="36000"/>
                  </a:prstClr>
                </a:innerShdw>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ctr">
                <a:noAutofit/>
              </a:bodyPr>
              <a:lstStyle/>
              <a:p>
                <a:pPr algn="ctr"/>
                <a:endParaRPr lang="zh-CN" altLang="en-US" sz="1600" dirty="0">
                  <a:sym typeface="+mn-lt"/>
                </a:endParaRPr>
              </a:p>
            </p:txBody>
          </p:sp>
          <p:sp>
            <p:nvSpPr>
              <p:cNvPr id="33" name="任意多边形 65"/>
              <p:cNvSpPr/>
              <p:nvPr/>
            </p:nvSpPr>
            <p:spPr bwMode="auto">
              <a:xfrm>
                <a:off x="5840189" y="3645833"/>
                <a:ext cx="1238756" cy="1253947"/>
              </a:xfrm>
              <a:custGeom>
                <a:avLst/>
                <a:gdLst>
                  <a:gd name="connsiteX0" fmla="*/ 1238756 w 1238756"/>
                  <a:gd name="connsiteY0" fmla="*/ 0 h 1253947"/>
                  <a:gd name="connsiteX1" fmla="*/ 1238756 w 1238756"/>
                  <a:gd name="connsiteY1" fmla="*/ 481960 h 1253947"/>
                  <a:gd name="connsiteX2" fmla="*/ 492621 w 1238756"/>
                  <a:gd name="connsiteY2" fmla="*/ 1231330 h 1253947"/>
                  <a:gd name="connsiteX3" fmla="*/ 492621 w 1238756"/>
                  <a:gd name="connsiteY3" fmla="*/ 1237549 h 1253947"/>
                  <a:gd name="connsiteX4" fmla="*/ 492621 w 1238756"/>
                  <a:gd name="connsiteY4" fmla="*/ 1243768 h 1253947"/>
                  <a:gd name="connsiteX5" fmla="*/ 492102 w 1238756"/>
                  <a:gd name="connsiteY5" fmla="*/ 1253617 h 1253947"/>
                  <a:gd name="connsiteX6" fmla="*/ 492084 w 1238756"/>
                  <a:gd name="connsiteY6" fmla="*/ 1253947 h 1253947"/>
                  <a:gd name="connsiteX7" fmla="*/ 272690 w 1238756"/>
                  <a:gd name="connsiteY7" fmla="*/ 1253947 h 1253947"/>
                  <a:gd name="connsiteX8" fmla="*/ 80653 w 1238756"/>
                  <a:gd name="connsiteY8" fmla="*/ 1253947 h 1253947"/>
                  <a:gd name="connsiteX9" fmla="*/ 0 w 1238756"/>
                  <a:gd name="connsiteY9" fmla="*/ 1253947 h 1253947"/>
                  <a:gd name="connsiteX10" fmla="*/ 1415 w 1238756"/>
                  <a:gd name="connsiteY10" fmla="*/ 1240658 h 1253947"/>
                  <a:gd name="connsiteX11" fmla="*/ 1415 w 1238756"/>
                  <a:gd name="connsiteY11" fmla="*/ 1237549 h 1253947"/>
                  <a:gd name="connsiteX12" fmla="*/ 213670 w 1238756"/>
                  <a:gd name="connsiteY12" fmla="*/ 546456 h 1253947"/>
                  <a:gd name="connsiteX13" fmla="*/ 242084 w 1238756"/>
                  <a:gd name="connsiteY13" fmla="*/ 508490 h 1253947"/>
                  <a:gd name="connsiteX14" fmla="*/ 284919 w 1238756"/>
                  <a:gd name="connsiteY14" fmla="*/ 451254 h 1253947"/>
                  <a:gd name="connsiteX15" fmla="*/ 1238756 w 1238756"/>
                  <a:gd name="connsiteY15" fmla="*/ 0 h 125394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238756" h="1253947">
                    <a:moveTo>
                      <a:pt x="1238756" y="0"/>
                    </a:moveTo>
                    <a:cubicBezTo>
                      <a:pt x="1238756" y="481960"/>
                      <a:pt x="1238756" y="481960"/>
                      <a:pt x="1238756" y="481960"/>
                    </a:cubicBezTo>
                    <a:cubicBezTo>
                      <a:pt x="826827" y="483515"/>
                      <a:pt x="492621" y="819332"/>
                      <a:pt x="492621" y="1231330"/>
                    </a:cubicBezTo>
                    <a:cubicBezTo>
                      <a:pt x="492621" y="1234439"/>
                      <a:pt x="492621" y="1235994"/>
                      <a:pt x="492621" y="1237549"/>
                    </a:cubicBezTo>
                    <a:cubicBezTo>
                      <a:pt x="492621" y="1243768"/>
                      <a:pt x="492621" y="1243768"/>
                      <a:pt x="492621" y="1243768"/>
                    </a:cubicBezTo>
                    <a:lnTo>
                      <a:pt x="492102" y="1253617"/>
                    </a:lnTo>
                    <a:lnTo>
                      <a:pt x="492084" y="1253947"/>
                    </a:lnTo>
                    <a:lnTo>
                      <a:pt x="272690" y="1253947"/>
                    </a:lnTo>
                    <a:cubicBezTo>
                      <a:pt x="204214" y="1253947"/>
                      <a:pt x="140303" y="1253947"/>
                      <a:pt x="80653" y="1253947"/>
                    </a:cubicBezTo>
                    <a:lnTo>
                      <a:pt x="0" y="1253947"/>
                    </a:lnTo>
                    <a:lnTo>
                      <a:pt x="1415" y="1240658"/>
                    </a:lnTo>
                    <a:cubicBezTo>
                      <a:pt x="1415" y="1237549"/>
                      <a:pt x="1415" y="1237549"/>
                      <a:pt x="1415" y="1237549"/>
                    </a:cubicBezTo>
                    <a:cubicBezTo>
                      <a:pt x="1998" y="981605"/>
                      <a:pt x="80182" y="743807"/>
                      <a:pt x="213670" y="546456"/>
                    </a:cubicBezTo>
                    <a:lnTo>
                      <a:pt x="242084" y="508490"/>
                    </a:lnTo>
                    <a:lnTo>
                      <a:pt x="284919" y="451254"/>
                    </a:lnTo>
                    <a:cubicBezTo>
                      <a:pt x="511875" y="176381"/>
                      <a:pt x="854905" y="875"/>
                      <a:pt x="1238756" y="0"/>
                    </a:cubicBezTo>
                    <a:close/>
                  </a:path>
                </a:pathLst>
              </a:custGeom>
              <a:gradFill flip="none" rotWithShape="1">
                <a:gsLst>
                  <a:gs pos="0">
                    <a:schemeClr val="accent1">
                      <a:lumMod val="5000"/>
                      <a:lumOff val="95000"/>
                    </a:schemeClr>
                  </a:gs>
                  <a:gs pos="100000">
                    <a:schemeClr val="bg1">
                      <a:lumMod val="85000"/>
                    </a:schemeClr>
                  </a:gs>
                </a:gsLst>
                <a:lin ang="13200000" scaled="0"/>
                <a:tileRect/>
              </a:gradFill>
              <a:ln w="12700">
                <a:noFill/>
              </a:ln>
              <a:effectLst>
                <a:innerShdw blurRad="63500" dist="25400" dir="14400000">
                  <a:prstClr val="black">
                    <a:alpha val="37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sp>
            <p:nvSpPr>
              <p:cNvPr id="34" name="椭圆 2"/>
              <p:cNvSpPr/>
              <p:nvPr/>
            </p:nvSpPr>
            <p:spPr>
              <a:xfrm rot="701282">
                <a:off x="5871533" y="4466725"/>
                <a:ext cx="474869" cy="820979"/>
              </a:xfrm>
              <a:prstGeom prst="ellipse">
                <a:avLst/>
              </a:prstGeom>
              <a:gradFill>
                <a:gsLst>
                  <a:gs pos="0">
                    <a:srgbClr val="EBE7E6"/>
                  </a:gs>
                  <a:gs pos="100000">
                    <a:srgbClr val="E7E4E4"/>
                  </a:gs>
                </a:gsLst>
                <a:path path="circle">
                  <a:fillToRect l="50000" t="130000" r="50000" b="-30000"/>
                </a:path>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grpSp>
        <p:sp>
          <p:nvSpPr>
            <p:cNvPr id="35" name="Freeform 18"/>
            <p:cNvSpPr/>
            <p:nvPr/>
          </p:nvSpPr>
          <p:spPr bwMode="auto">
            <a:xfrm>
              <a:off x="2907008" y="3471300"/>
              <a:ext cx="850769" cy="850770"/>
            </a:xfrm>
            <a:custGeom>
              <a:avLst/>
              <a:gdLst>
                <a:gd name="T0" fmla="*/ 800 w 800"/>
                <a:gd name="T1" fmla="*/ 800 h 800"/>
                <a:gd name="T2" fmla="*/ 0 w 800"/>
                <a:gd name="T3" fmla="*/ 0 h 800"/>
                <a:gd name="T4" fmla="*/ 800 w 800"/>
                <a:gd name="T5" fmla="*/ 0 h 800"/>
                <a:gd name="T6" fmla="*/ 800 w 800"/>
                <a:gd name="T7" fmla="*/ 800 h 800"/>
              </a:gdLst>
              <a:ahLst/>
              <a:cxnLst>
                <a:cxn ang="0">
                  <a:pos x="T0" y="T1"/>
                </a:cxn>
                <a:cxn ang="0">
                  <a:pos x="T2" y="T3"/>
                </a:cxn>
                <a:cxn ang="0">
                  <a:pos x="T4" y="T5"/>
                </a:cxn>
                <a:cxn ang="0">
                  <a:pos x="T6" y="T7"/>
                </a:cxn>
              </a:cxnLst>
              <a:rect l="0" t="0" r="r" b="b"/>
              <a:pathLst>
                <a:path w="800" h="800">
                  <a:moveTo>
                    <a:pt x="800" y="800"/>
                  </a:moveTo>
                  <a:cubicBezTo>
                    <a:pt x="358" y="800"/>
                    <a:pt x="0" y="441"/>
                    <a:pt x="0" y="0"/>
                  </a:cubicBezTo>
                  <a:cubicBezTo>
                    <a:pt x="800" y="0"/>
                    <a:pt x="800" y="0"/>
                    <a:pt x="800" y="0"/>
                  </a:cubicBezTo>
                  <a:lnTo>
                    <a:pt x="800" y="800"/>
                  </a:lnTo>
                  <a:close/>
                </a:path>
              </a:pathLst>
            </a:custGeom>
            <a:gradFill flip="none" rotWithShape="1">
              <a:gsLst>
                <a:gs pos="50000">
                  <a:schemeClr val="accent3"/>
                </a:gs>
                <a:gs pos="100000">
                  <a:schemeClr val="accent3">
                    <a:lumMod val="75000"/>
                    <a:lumOff val="25000"/>
                  </a:schemeClr>
                </a:gs>
              </a:gsLst>
              <a:lin ang="18900000" scaled="1"/>
              <a:tileRect/>
            </a:gradFill>
            <a:ln>
              <a:noFill/>
            </a:ln>
            <a:effectLst>
              <a:innerShdw blurRad="63500" dist="25400" dir="8100000">
                <a:schemeClr val="accent3">
                  <a:lumMod val="50000"/>
                  <a:alpha val="50000"/>
                </a:schemeClr>
              </a:innerShdw>
            </a:effectLst>
          </p:spPr>
          <p:txBody>
            <a:bodyPr vert="horz" wrap="square" lIns="91416" tIns="45708" rIns="91416" bIns="45708" numCol="1" anchor="t" anchorCtr="0" compatLnSpc="1"/>
            <a:lstStyle/>
            <a:p>
              <a:endParaRPr lang="zh-CN" altLang="en-US" sz="1600" dirty="0">
                <a:sym typeface="+mn-lt"/>
              </a:endParaRPr>
            </a:p>
          </p:txBody>
        </p:sp>
        <p:grpSp>
          <p:nvGrpSpPr>
            <p:cNvPr id="36" name="组合 53"/>
            <p:cNvGrpSpPr/>
            <p:nvPr/>
          </p:nvGrpSpPr>
          <p:grpSpPr>
            <a:xfrm>
              <a:off x="3225911" y="2940985"/>
              <a:ext cx="1052232" cy="1052234"/>
              <a:chOff x="7221558" y="1631354"/>
              <a:chExt cx="3672000" cy="3672000"/>
            </a:xfrm>
            <a:effectLst>
              <a:outerShdw blurRad="114300" dist="63500" dir="2700000" algn="tl" rotWithShape="0">
                <a:prstClr val="black">
                  <a:alpha val="40000"/>
                </a:prstClr>
              </a:outerShdw>
            </a:effectLst>
          </p:grpSpPr>
          <p:sp>
            <p:nvSpPr>
              <p:cNvPr id="37" name="椭圆 54"/>
              <p:cNvSpPr/>
              <p:nvPr/>
            </p:nvSpPr>
            <p:spPr>
              <a:xfrm>
                <a:off x="7279558" y="1689354"/>
                <a:ext cx="3556000" cy="3556000"/>
              </a:xfrm>
              <a:prstGeom prst="ellipse">
                <a:avLst/>
              </a:prstGeom>
              <a:gradFill flip="none" rotWithShape="1">
                <a:gsLst>
                  <a:gs pos="86000">
                    <a:schemeClr val="bg1">
                      <a:lumMod val="75000"/>
                    </a:schemeClr>
                  </a:gs>
                  <a:gs pos="29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sp>
            <p:nvSpPr>
              <p:cNvPr id="38" name="椭圆 55"/>
              <p:cNvSpPr>
                <a:spLocks noChangeAspect="1"/>
              </p:cNvSpPr>
              <p:nvPr/>
            </p:nvSpPr>
            <p:spPr>
              <a:xfrm>
                <a:off x="7221558" y="1631354"/>
                <a:ext cx="3672000" cy="3672000"/>
              </a:xfrm>
              <a:prstGeom prst="ellipse">
                <a:avLst/>
              </a:prstGeom>
              <a:gradFill flip="none" rotWithShape="1">
                <a:gsLst>
                  <a:gs pos="0">
                    <a:schemeClr val="bg1">
                      <a:lumMod val="75000"/>
                    </a:schemeClr>
                  </a:gs>
                  <a:gs pos="100000">
                    <a:schemeClr val="bg1"/>
                  </a:gs>
                </a:gsLst>
                <a:path path="circle">
                  <a:fillToRect r="100000" b="100000"/>
                </a:path>
                <a:tileRect l="-100000" t="-10000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grpSp>
        <p:sp>
          <p:nvSpPr>
            <p:cNvPr id="39" name="文本框 26"/>
            <p:cNvSpPr txBox="1"/>
            <p:nvPr/>
          </p:nvSpPr>
          <p:spPr>
            <a:xfrm>
              <a:off x="3611340" y="3281468"/>
              <a:ext cx="408903" cy="307761"/>
            </a:xfrm>
            <a:prstGeom prst="rect">
              <a:avLst/>
            </a:prstGeom>
            <a:noFill/>
          </p:spPr>
          <p:txBody>
            <a:bodyPr wrap="square" lIns="0" tIns="0" rIns="0" bIns="0" rtlCol="0">
              <a:spAutoFit/>
            </a:bodyPr>
            <a:lstStyle>
              <a:defPPr>
                <a:defRPr lang="zh-CN"/>
              </a:defPPr>
              <a:lvl1pPr>
                <a:defRPr sz="4000">
                  <a:solidFill>
                    <a:schemeClr val="bg1"/>
                  </a:solidFill>
                  <a:effectLst>
                    <a:outerShdw blurRad="50800" dist="38100" dir="2700000" algn="tl" rotWithShape="0">
                      <a:prstClr val="black">
                        <a:alpha val="40000"/>
                      </a:prstClr>
                    </a:outerShdw>
                  </a:effectLst>
                  <a:latin typeface="MEllan HK Xbold" panose="00000800000000000000" pitchFamily="2" charset="-120"/>
                  <a:ea typeface="MEllan HK Xbold" panose="00000800000000000000" pitchFamily="2" charset="-120"/>
                </a:defRPr>
              </a:lvl1pPr>
            </a:lstStyle>
            <a:p>
              <a:r>
                <a:rPr lang="en-US" altLang="zh-CN" sz="2665" dirty="0">
                  <a:solidFill>
                    <a:schemeClr val="accent3"/>
                  </a:solidFill>
                  <a:effectLst>
                    <a:innerShdw blurRad="25400" dist="12700" dir="13500000">
                      <a:prstClr val="black">
                        <a:alpha val="50000"/>
                      </a:prstClr>
                    </a:innerShdw>
                  </a:effectLst>
                  <a:latin typeface="Impact" panose="020B0806030902050204" pitchFamily="34" charset="0"/>
                  <a:sym typeface="+mn-lt"/>
                </a:rPr>
                <a:t>03</a:t>
              </a:r>
              <a:endParaRPr lang="zh-CN" altLang="en-US" sz="2665" dirty="0">
                <a:solidFill>
                  <a:schemeClr val="accent3"/>
                </a:solidFill>
                <a:effectLst>
                  <a:innerShdw blurRad="25400" dist="12700" dir="13500000">
                    <a:prstClr val="black">
                      <a:alpha val="50000"/>
                    </a:prstClr>
                  </a:innerShdw>
                </a:effectLst>
                <a:latin typeface="Impact" panose="020B0806030902050204" pitchFamily="34" charset="0"/>
                <a:sym typeface="+mn-lt"/>
              </a:endParaRPr>
            </a:p>
          </p:txBody>
        </p:sp>
        <p:sp>
          <p:nvSpPr>
            <p:cNvPr id="40" name="矩形 30"/>
            <p:cNvSpPr/>
            <p:nvPr/>
          </p:nvSpPr>
          <p:spPr>
            <a:xfrm>
              <a:off x="3477043" y="3554997"/>
              <a:ext cx="582246" cy="207785"/>
            </a:xfrm>
            <a:prstGeom prst="rect">
              <a:avLst/>
            </a:prstGeom>
          </p:spPr>
          <p:txBody>
            <a:bodyPr wrap="none" lIns="91416" tIns="45708" rIns="91416" bIns="45708">
              <a:spAutoFit/>
            </a:bodyPr>
            <a:lstStyle/>
            <a:p>
              <a:pPr algn="ctr"/>
              <a:r>
                <a:rPr lang="en-US" altLang="zh-CN" sz="1200" dirty="0">
                  <a:solidFill>
                    <a:schemeClr val="accent3"/>
                  </a:solidFill>
                  <a:ea typeface="MEllan HK Xbold" panose="00000800000000000000" pitchFamily="2" charset="-120"/>
                  <a:sym typeface="+mn-lt"/>
                </a:rPr>
                <a:t>OPTION</a:t>
              </a:r>
              <a:endParaRPr lang="zh-CN" altLang="en-US" sz="1200" dirty="0">
                <a:solidFill>
                  <a:schemeClr val="accent3"/>
                </a:solidFill>
                <a:ea typeface="MEllan HK Xbold" panose="00000800000000000000" pitchFamily="2" charset="-120"/>
                <a:sym typeface="+mn-lt"/>
              </a:endParaRPr>
            </a:p>
          </p:txBody>
        </p:sp>
        <p:grpSp>
          <p:nvGrpSpPr>
            <p:cNvPr id="41" name="组合 44"/>
            <p:cNvGrpSpPr/>
            <p:nvPr/>
          </p:nvGrpSpPr>
          <p:grpSpPr>
            <a:xfrm>
              <a:off x="4580918" y="1613118"/>
              <a:ext cx="1052232" cy="1052234"/>
              <a:chOff x="7221558" y="1631354"/>
              <a:chExt cx="3672000" cy="3672000"/>
            </a:xfrm>
            <a:effectLst>
              <a:outerShdw blurRad="114300" dist="63500" dir="2700000" algn="tl" rotWithShape="0">
                <a:prstClr val="black">
                  <a:alpha val="40000"/>
                </a:prstClr>
              </a:outerShdw>
            </a:effectLst>
          </p:grpSpPr>
          <p:sp>
            <p:nvSpPr>
              <p:cNvPr id="42" name="椭圆 45"/>
              <p:cNvSpPr/>
              <p:nvPr/>
            </p:nvSpPr>
            <p:spPr>
              <a:xfrm>
                <a:off x="7279558" y="1689354"/>
                <a:ext cx="3556000" cy="3556000"/>
              </a:xfrm>
              <a:prstGeom prst="ellipse">
                <a:avLst/>
              </a:prstGeom>
              <a:gradFill flip="none" rotWithShape="1">
                <a:gsLst>
                  <a:gs pos="86000">
                    <a:schemeClr val="bg1">
                      <a:lumMod val="75000"/>
                    </a:schemeClr>
                  </a:gs>
                  <a:gs pos="29000">
                    <a:schemeClr val="bg1"/>
                  </a:gs>
                </a:gsLst>
                <a:path path="circle">
                  <a:fillToRect r="100000" b="100000"/>
                </a:path>
                <a:tileRect l="-100000" t="-10000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sp>
            <p:nvSpPr>
              <p:cNvPr id="43" name="椭圆 46"/>
              <p:cNvSpPr>
                <a:spLocks noChangeAspect="1"/>
              </p:cNvSpPr>
              <p:nvPr/>
            </p:nvSpPr>
            <p:spPr>
              <a:xfrm>
                <a:off x="7221558" y="1631354"/>
                <a:ext cx="3672000" cy="3672000"/>
              </a:xfrm>
              <a:prstGeom prst="ellipse">
                <a:avLst/>
              </a:prstGeom>
              <a:gradFill flip="none" rotWithShape="1">
                <a:gsLst>
                  <a:gs pos="0">
                    <a:schemeClr val="bg1">
                      <a:lumMod val="75000"/>
                    </a:schemeClr>
                  </a:gs>
                  <a:gs pos="100000">
                    <a:schemeClr val="bg1"/>
                  </a:gs>
                </a:gsLst>
                <a:path path="circle">
                  <a:fillToRect r="100000" b="100000"/>
                </a:path>
                <a:tileRect l="-100000" t="-100000"/>
              </a:gradFill>
              <a:ln>
                <a:noFill/>
              </a:ln>
              <a:effectLst>
                <a:softEdge rad="508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dirty="0">
                  <a:sym typeface="+mn-lt"/>
                </a:endParaRPr>
              </a:p>
            </p:txBody>
          </p:sp>
        </p:grpSp>
        <p:sp>
          <p:nvSpPr>
            <p:cNvPr id="44" name="文本框 18"/>
            <p:cNvSpPr txBox="1"/>
            <p:nvPr/>
          </p:nvSpPr>
          <p:spPr>
            <a:xfrm>
              <a:off x="4982471" y="1921517"/>
              <a:ext cx="339437" cy="307761"/>
            </a:xfrm>
            <a:prstGeom prst="rect">
              <a:avLst/>
            </a:prstGeom>
            <a:noFill/>
          </p:spPr>
          <p:txBody>
            <a:bodyPr wrap="square" lIns="0" tIns="0" rIns="0" bIns="0" rtlCol="0">
              <a:spAutoFit/>
            </a:bodyPr>
            <a:lstStyle>
              <a:defPPr>
                <a:defRPr lang="zh-CN"/>
              </a:defPPr>
              <a:lvl1pPr>
                <a:defRPr sz="4000">
                  <a:solidFill>
                    <a:schemeClr val="bg1"/>
                  </a:solidFill>
                  <a:effectLst>
                    <a:outerShdw blurRad="50800" dist="38100" dir="2700000" algn="tl" rotWithShape="0">
                      <a:prstClr val="black">
                        <a:alpha val="40000"/>
                      </a:prstClr>
                    </a:outerShdw>
                  </a:effectLst>
                  <a:latin typeface="MEllan HK Xbold" panose="00000800000000000000" pitchFamily="2" charset="-120"/>
                  <a:ea typeface="MEllan HK Xbold" panose="00000800000000000000" pitchFamily="2" charset="-120"/>
                </a:defRPr>
              </a:lvl1pPr>
            </a:lstStyle>
            <a:p>
              <a:r>
                <a:rPr lang="en-US" altLang="zh-CN" sz="2665" dirty="0">
                  <a:solidFill>
                    <a:schemeClr val="accent1"/>
                  </a:solidFill>
                  <a:effectLst>
                    <a:innerShdw blurRad="25400" dist="12700" dir="13500000">
                      <a:prstClr val="black">
                        <a:alpha val="50000"/>
                      </a:prstClr>
                    </a:innerShdw>
                  </a:effectLst>
                  <a:latin typeface="Impact" panose="020B0806030902050204" pitchFamily="34" charset="0"/>
                  <a:sym typeface="+mn-lt"/>
                </a:rPr>
                <a:t>02</a:t>
              </a:r>
              <a:endParaRPr lang="zh-CN" altLang="en-US" sz="2665" dirty="0">
                <a:solidFill>
                  <a:schemeClr val="accent1"/>
                </a:solidFill>
                <a:effectLst>
                  <a:innerShdw blurRad="25400" dist="12700" dir="13500000">
                    <a:prstClr val="black">
                      <a:alpha val="50000"/>
                    </a:prstClr>
                  </a:innerShdw>
                </a:effectLst>
                <a:latin typeface="Impact" panose="020B0806030902050204" pitchFamily="34" charset="0"/>
                <a:sym typeface="+mn-lt"/>
              </a:endParaRPr>
            </a:p>
          </p:txBody>
        </p:sp>
        <p:sp>
          <p:nvSpPr>
            <p:cNvPr id="45" name="矩形 19"/>
            <p:cNvSpPr/>
            <p:nvPr/>
          </p:nvSpPr>
          <p:spPr>
            <a:xfrm>
              <a:off x="4813441" y="2195046"/>
              <a:ext cx="582246" cy="207785"/>
            </a:xfrm>
            <a:prstGeom prst="rect">
              <a:avLst/>
            </a:prstGeom>
          </p:spPr>
          <p:txBody>
            <a:bodyPr wrap="none" lIns="91416" tIns="45708" rIns="91416" bIns="45708">
              <a:spAutoFit/>
            </a:bodyPr>
            <a:lstStyle/>
            <a:p>
              <a:pPr algn="ctr"/>
              <a:r>
                <a:rPr lang="en-US" altLang="zh-CN" sz="1200" dirty="0">
                  <a:solidFill>
                    <a:schemeClr val="accent1"/>
                  </a:solidFill>
                  <a:ea typeface="MEllan HK Xbold" panose="00000800000000000000" pitchFamily="2" charset="-120"/>
                  <a:sym typeface="+mn-lt"/>
                </a:rPr>
                <a:t>OPTION</a:t>
              </a:r>
              <a:endParaRPr lang="zh-CN" altLang="en-US" sz="1200" dirty="0">
                <a:solidFill>
                  <a:schemeClr val="accent1"/>
                </a:solidFill>
                <a:ea typeface="MEllan HK Xbold" panose="00000800000000000000" pitchFamily="2" charset="-120"/>
                <a:sym typeface="+mn-lt"/>
              </a:endParaRPr>
            </a:p>
          </p:txBody>
        </p:sp>
      </p:grpSp>
      <p:grpSp>
        <p:nvGrpSpPr>
          <p:cNvPr id="46" name="组合 25"/>
          <p:cNvGrpSpPr/>
          <p:nvPr/>
        </p:nvGrpSpPr>
        <p:grpSpPr>
          <a:xfrm>
            <a:off x="8229045" y="2022520"/>
            <a:ext cx="3527957" cy="1019344"/>
            <a:chOff x="497329" y="2674282"/>
            <a:chExt cx="3210265" cy="764708"/>
          </a:xfrm>
        </p:grpSpPr>
        <p:sp>
          <p:nvSpPr>
            <p:cNvPr id="47" name="矩形 26"/>
            <p:cNvSpPr/>
            <p:nvPr/>
          </p:nvSpPr>
          <p:spPr>
            <a:xfrm>
              <a:off x="503238" y="3053880"/>
              <a:ext cx="3204356"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48" name="矩形 27"/>
            <p:cNvSpPr/>
            <p:nvPr/>
          </p:nvSpPr>
          <p:spPr>
            <a:xfrm>
              <a:off x="497329" y="2674282"/>
              <a:ext cx="2128466" cy="392517"/>
            </a:xfrm>
            <a:prstGeom prst="rect">
              <a:avLst/>
            </a:prstGeom>
          </p:spPr>
          <p:txBody>
            <a:bodyPr wrap="none">
              <a:spAutoFit/>
            </a:bodyPr>
            <a:lstStyle/>
            <a:p>
              <a:pPr>
                <a:defRPr/>
              </a:pPr>
              <a:r>
                <a:rPr lang="zh-CN" altLang="en-US" sz="2800" dirty="0">
                  <a:solidFill>
                    <a:schemeClr val="accent1"/>
                  </a:solidFill>
                  <a:latin typeface="微软雅黑" panose="020B0503020204020204" pitchFamily="34" charset="-122"/>
                  <a:ea typeface="微软雅黑" panose="020B0503020204020204" pitchFamily="34" charset="-122"/>
                </a:rPr>
                <a:t>点击添加标题</a:t>
              </a:r>
              <a:endParaRPr lang="en-US" altLang="zh-CN" sz="2800" dirty="0">
                <a:solidFill>
                  <a:schemeClr val="accent1"/>
                </a:solidFill>
                <a:latin typeface="微软雅黑" panose="020B0503020204020204" pitchFamily="34" charset="-122"/>
                <a:ea typeface="微软雅黑" panose="020B0503020204020204" pitchFamily="34" charset="-122"/>
              </a:endParaRPr>
            </a:p>
          </p:txBody>
        </p:sp>
      </p:grpSp>
      <p:grpSp>
        <p:nvGrpSpPr>
          <p:cNvPr id="49" name="组合 25"/>
          <p:cNvGrpSpPr/>
          <p:nvPr/>
        </p:nvGrpSpPr>
        <p:grpSpPr>
          <a:xfrm>
            <a:off x="8272283" y="4257143"/>
            <a:ext cx="3207115" cy="993623"/>
            <a:chOff x="497329" y="2693579"/>
            <a:chExt cx="2614313" cy="745411"/>
          </a:xfrm>
        </p:grpSpPr>
        <p:sp>
          <p:nvSpPr>
            <p:cNvPr id="50" name="矩形 26"/>
            <p:cNvSpPr/>
            <p:nvPr/>
          </p:nvSpPr>
          <p:spPr>
            <a:xfrm>
              <a:off x="503238" y="3053880"/>
              <a:ext cx="2608404" cy="385110"/>
            </a:xfrm>
            <a:prstGeom prst="rect">
              <a:avLst/>
            </a:prstGeom>
          </p:spPr>
          <p:txBody>
            <a:bodyPr wrap="square">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51" name="矩形 27"/>
            <p:cNvSpPr/>
            <p:nvPr/>
          </p:nvSpPr>
          <p:spPr>
            <a:xfrm>
              <a:off x="497329" y="2693579"/>
              <a:ext cx="1906743" cy="392517"/>
            </a:xfrm>
            <a:prstGeom prst="rect">
              <a:avLst/>
            </a:prstGeom>
          </p:spPr>
          <p:txBody>
            <a:bodyPr wrap="none">
              <a:spAutoFit/>
            </a:bodyPr>
            <a:lstStyle/>
            <a:p>
              <a:pPr>
                <a:defRPr/>
              </a:pPr>
              <a:r>
                <a:rPr lang="zh-CN" altLang="en-US" sz="28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2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2" name="组合 25"/>
          <p:cNvGrpSpPr/>
          <p:nvPr/>
        </p:nvGrpSpPr>
        <p:grpSpPr>
          <a:xfrm>
            <a:off x="509457" y="2108550"/>
            <a:ext cx="3302008" cy="1012744"/>
            <a:chOff x="503238" y="2679234"/>
            <a:chExt cx="3217497" cy="759755"/>
          </a:xfrm>
        </p:grpSpPr>
        <p:sp>
          <p:nvSpPr>
            <p:cNvPr id="53" name="矩形 26"/>
            <p:cNvSpPr/>
            <p:nvPr/>
          </p:nvSpPr>
          <p:spPr>
            <a:xfrm>
              <a:off x="503238" y="3053879"/>
              <a:ext cx="3204356" cy="385110"/>
            </a:xfrm>
            <a:prstGeom prst="rect">
              <a:avLst/>
            </a:prstGeom>
          </p:spPr>
          <p:txBody>
            <a:bodyPr wrap="square">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54" name="矩形 27"/>
            <p:cNvSpPr/>
            <p:nvPr/>
          </p:nvSpPr>
          <p:spPr>
            <a:xfrm>
              <a:off x="1441500" y="2679234"/>
              <a:ext cx="2279235" cy="392517"/>
            </a:xfrm>
            <a:prstGeom prst="rect">
              <a:avLst/>
            </a:prstGeom>
          </p:spPr>
          <p:txBody>
            <a:bodyPr wrap="none">
              <a:spAutoFit/>
            </a:bodyPr>
            <a:lstStyle/>
            <a:p>
              <a:pPr algn="r">
                <a:defRPr/>
              </a:pPr>
              <a:r>
                <a:rPr lang="zh-CN" altLang="en-US" sz="2800"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28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55" name="组合 25"/>
          <p:cNvGrpSpPr/>
          <p:nvPr/>
        </p:nvGrpSpPr>
        <p:grpSpPr>
          <a:xfrm>
            <a:off x="611029" y="4215252"/>
            <a:ext cx="3098861" cy="964634"/>
            <a:chOff x="954447" y="2715325"/>
            <a:chExt cx="2753147" cy="723665"/>
          </a:xfrm>
        </p:grpSpPr>
        <p:sp>
          <p:nvSpPr>
            <p:cNvPr id="56" name="矩形 26"/>
            <p:cNvSpPr/>
            <p:nvPr/>
          </p:nvSpPr>
          <p:spPr>
            <a:xfrm>
              <a:off x="954447" y="3053880"/>
              <a:ext cx="2753147" cy="385110"/>
            </a:xfrm>
            <a:prstGeom prst="rect">
              <a:avLst/>
            </a:prstGeom>
          </p:spPr>
          <p:txBody>
            <a:bodyPr wrap="square">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57" name="矩形 27"/>
            <p:cNvSpPr/>
            <p:nvPr/>
          </p:nvSpPr>
          <p:spPr>
            <a:xfrm>
              <a:off x="1616304" y="2715325"/>
              <a:ext cx="2078148" cy="392517"/>
            </a:xfrm>
            <a:prstGeom prst="rect">
              <a:avLst/>
            </a:prstGeom>
          </p:spPr>
          <p:txBody>
            <a:bodyPr wrap="none">
              <a:spAutoFit/>
            </a:bodyPr>
            <a:lstStyle/>
            <a:p>
              <a:pPr algn="r">
                <a:defRPr/>
              </a:pPr>
              <a:r>
                <a:rPr lang="zh-CN" altLang="en-US" sz="2800" dirty="0">
                  <a:solidFill>
                    <a:schemeClr val="accent1"/>
                  </a:solidFill>
                  <a:latin typeface="微软雅黑" panose="020B0503020204020204" pitchFamily="34" charset="-122"/>
                  <a:ea typeface="微软雅黑" panose="020B0503020204020204" pitchFamily="34" charset="-122"/>
                </a:rPr>
                <a:t>点击添加标题</a:t>
              </a:r>
              <a:endParaRPr lang="en-US" altLang="zh-CN" sz="2800" dirty="0">
                <a:solidFill>
                  <a:schemeClr val="accent1"/>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16" fill="hold" nodeType="afterEffect">
                                  <p:stCondLst>
                                    <p:cond delay="0"/>
                                  </p:stCondLst>
                                  <p:childTnLst>
                                    <p:set>
                                      <p:cBhvr>
                                        <p:cTn id="6" dur="1" fill="hold">
                                          <p:stCondLst>
                                            <p:cond delay="0"/>
                                          </p:stCondLst>
                                        </p:cTn>
                                        <p:tgtEl>
                                          <p:spTgt spid="58"/>
                                        </p:tgtEl>
                                        <p:attrNameLst>
                                          <p:attrName>style.visibility</p:attrName>
                                        </p:attrNameLst>
                                      </p:cBhvr>
                                      <p:to>
                                        <p:strVal val="visible"/>
                                      </p:to>
                                    </p:set>
                                    <p:anim calcmode="lin" valueType="num">
                                      <p:cBhvr>
                                        <p:cTn id="7" dur="500" fill="hold"/>
                                        <p:tgtEl>
                                          <p:spTgt spid="58"/>
                                        </p:tgtEl>
                                        <p:attrNameLst>
                                          <p:attrName>ppt_w</p:attrName>
                                        </p:attrNameLst>
                                      </p:cBhvr>
                                      <p:tavLst>
                                        <p:tav tm="0">
                                          <p:val>
                                            <p:fltVal val="0"/>
                                          </p:val>
                                        </p:tav>
                                        <p:tav tm="100000">
                                          <p:val>
                                            <p:strVal val="#ppt_w"/>
                                          </p:val>
                                        </p:tav>
                                      </p:tavLst>
                                    </p:anim>
                                    <p:anim calcmode="lin" valueType="num">
                                      <p:cBhvr>
                                        <p:cTn id="8" dur="500" fill="hold"/>
                                        <p:tgtEl>
                                          <p:spTgt spid="58"/>
                                        </p:tgtEl>
                                        <p:attrNameLst>
                                          <p:attrName>ppt_h</p:attrName>
                                        </p:attrNameLst>
                                      </p:cBhvr>
                                      <p:tavLst>
                                        <p:tav tm="0">
                                          <p:val>
                                            <p:fltVal val="0"/>
                                          </p:val>
                                        </p:tav>
                                        <p:tav tm="100000">
                                          <p:val>
                                            <p:strVal val="#ppt_h"/>
                                          </p:val>
                                        </p:tav>
                                      </p:tavLst>
                                    </p:anim>
                                  </p:childTnLst>
                                </p:cTn>
                              </p:par>
                              <p:par>
                                <p:cTn id="9" presetID="8" presetClass="emph" presetSubtype="0" fill="hold" nodeType="withEffect">
                                  <p:stCondLst>
                                    <p:cond delay="0"/>
                                  </p:stCondLst>
                                  <p:childTnLst>
                                    <p:animRot by="21600000">
                                      <p:cBhvr>
                                        <p:cTn id="10" dur="500" fill="hold"/>
                                        <p:tgtEl>
                                          <p:spTgt spid="58"/>
                                        </p:tgtEl>
                                        <p:attrNameLst>
                                          <p:attrName>r</p:attrName>
                                        </p:attrNameLst>
                                      </p:cBhvr>
                                    </p:animRot>
                                  </p:childTnLst>
                                </p:cTn>
                              </p:par>
                            </p:childTnLst>
                          </p:cTn>
                        </p:par>
                        <p:par>
                          <p:cTn id="11" fill="hold">
                            <p:stCondLst>
                              <p:cond delay="500"/>
                            </p:stCondLst>
                            <p:childTnLst>
                              <p:par>
                                <p:cTn id="12" presetID="2" presetClass="entr" presetSubtype="2" decel="100000" fill="hold" nodeType="afterEffect">
                                  <p:stCondLst>
                                    <p:cond delay="0"/>
                                  </p:stCondLst>
                                  <p:childTnLst>
                                    <p:set>
                                      <p:cBhvr>
                                        <p:cTn id="13" dur="1" fill="hold">
                                          <p:stCondLst>
                                            <p:cond delay="0"/>
                                          </p:stCondLst>
                                        </p:cTn>
                                        <p:tgtEl>
                                          <p:spTgt spid="52"/>
                                        </p:tgtEl>
                                        <p:attrNameLst>
                                          <p:attrName>style.visibility</p:attrName>
                                        </p:attrNameLst>
                                      </p:cBhvr>
                                      <p:to>
                                        <p:strVal val="visible"/>
                                      </p:to>
                                    </p:set>
                                    <p:anim calcmode="lin" valueType="num">
                                      <p:cBhvr additive="base">
                                        <p:cTn id="14" dur="500" fill="hold"/>
                                        <p:tgtEl>
                                          <p:spTgt spid="52"/>
                                        </p:tgtEl>
                                        <p:attrNameLst>
                                          <p:attrName>ppt_x</p:attrName>
                                        </p:attrNameLst>
                                      </p:cBhvr>
                                      <p:tavLst>
                                        <p:tav tm="0">
                                          <p:val>
                                            <p:strVal val="1+#ppt_w/2"/>
                                          </p:val>
                                        </p:tav>
                                        <p:tav tm="100000">
                                          <p:val>
                                            <p:strVal val="#ppt_x"/>
                                          </p:val>
                                        </p:tav>
                                      </p:tavLst>
                                    </p:anim>
                                    <p:anim calcmode="lin" valueType="num">
                                      <p:cBhvr additive="base">
                                        <p:cTn id="15" dur="500" fill="hold"/>
                                        <p:tgtEl>
                                          <p:spTgt spid="52"/>
                                        </p:tgtEl>
                                        <p:attrNameLst>
                                          <p:attrName>ppt_y</p:attrName>
                                        </p:attrNameLst>
                                      </p:cBhvr>
                                      <p:tavLst>
                                        <p:tav tm="0">
                                          <p:val>
                                            <p:strVal val="#ppt_y"/>
                                          </p:val>
                                        </p:tav>
                                        <p:tav tm="100000">
                                          <p:val>
                                            <p:strVal val="#ppt_y"/>
                                          </p:val>
                                        </p:tav>
                                      </p:tavLst>
                                    </p:anim>
                                  </p:childTnLst>
                                </p:cTn>
                              </p:par>
                            </p:childTnLst>
                          </p:cTn>
                        </p:par>
                        <p:par>
                          <p:cTn id="16" fill="hold">
                            <p:stCondLst>
                              <p:cond delay="1000"/>
                            </p:stCondLst>
                            <p:childTnLst>
                              <p:par>
                                <p:cTn id="17" presetID="2" presetClass="entr" presetSubtype="2" decel="100000" fill="hold" nodeType="afterEffect">
                                  <p:stCondLst>
                                    <p:cond delay="0"/>
                                  </p:stCondLst>
                                  <p:childTnLst>
                                    <p:set>
                                      <p:cBhvr>
                                        <p:cTn id="18" dur="1" fill="hold">
                                          <p:stCondLst>
                                            <p:cond delay="0"/>
                                          </p:stCondLst>
                                        </p:cTn>
                                        <p:tgtEl>
                                          <p:spTgt spid="55"/>
                                        </p:tgtEl>
                                        <p:attrNameLst>
                                          <p:attrName>style.visibility</p:attrName>
                                        </p:attrNameLst>
                                      </p:cBhvr>
                                      <p:to>
                                        <p:strVal val="visible"/>
                                      </p:to>
                                    </p:set>
                                    <p:anim calcmode="lin" valueType="num">
                                      <p:cBhvr additive="base">
                                        <p:cTn id="19" dur="500" fill="hold"/>
                                        <p:tgtEl>
                                          <p:spTgt spid="55"/>
                                        </p:tgtEl>
                                        <p:attrNameLst>
                                          <p:attrName>ppt_x</p:attrName>
                                        </p:attrNameLst>
                                      </p:cBhvr>
                                      <p:tavLst>
                                        <p:tav tm="0">
                                          <p:val>
                                            <p:strVal val="1+#ppt_w/2"/>
                                          </p:val>
                                        </p:tav>
                                        <p:tav tm="100000">
                                          <p:val>
                                            <p:strVal val="#ppt_x"/>
                                          </p:val>
                                        </p:tav>
                                      </p:tavLst>
                                    </p:anim>
                                    <p:anim calcmode="lin" valueType="num">
                                      <p:cBhvr additive="base">
                                        <p:cTn id="20" dur="500" fill="hold"/>
                                        <p:tgtEl>
                                          <p:spTgt spid="55"/>
                                        </p:tgtEl>
                                        <p:attrNameLst>
                                          <p:attrName>ppt_y</p:attrName>
                                        </p:attrNameLst>
                                      </p:cBhvr>
                                      <p:tavLst>
                                        <p:tav tm="0">
                                          <p:val>
                                            <p:strVal val="#ppt_y"/>
                                          </p:val>
                                        </p:tav>
                                        <p:tav tm="100000">
                                          <p:val>
                                            <p:strVal val="#ppt_y"/>
                                          </p:val>
                                        </p:tav>
                                      </p:tavLst>
                                    </p:anim>
                                  </p:childTnLst>
                                </p:cTn>
                              </p:par>
                            </p:childTnLst>
                          </p:cTn>
                        </p:par>
                        <p:par>
                          <p:cTn id="21" fill="hold">
                            <p:stCondLst>
                              <p:cond delay="1500"/>
                            </p:stCondLst>
                            <p:childTnLst>
                              <p:par>
                                <p:cTn id="22" presetID="2" presetClass="entr" presetSubtype="8" decel="100000" fill="hold" nodeType="afterEffect">
                                  <p:stCondLst>
                                    <p:cond delay="0"/>
                                  </p:stCondLst>
                                  <p:childTnLst>
                                    <p:set>
                                      <p:cBhvr>
                                        <p:cTn id="23" dur="1" fill="hold">
                                          <p:stCondLst>
                                            <p:cond delay="0"/>
                                          </p:stCondLst>
                                        </p:cTn>
                                        <p:tgtEl>
                                          <p:spTgt spid="46"/>
                                        </p:tgtEl>
                                        <p:attrNameLst>
                                          <p:attrName>style.visibility</p:attrName>
                                        </p:attrNameLst>
                                      </p:cBhvr>
                                      <p:to>
                                        <p:strVal val="visible"/>
                                      </p:to>
                                    </p:set>
                                    <p:anim calcmode="lin" valueType="num">
                                      <p:cBhvr additive="base">
                                        <p:cTn id="24" dur="500" fill="hold"/>
                                        <p:tgtEl>
                                          <p:spTgt spid="46"/>
                                        </p:tgtEl>
                                        <p:attrNameLst>
                                          <p:attrName>ppt_x</p:attrName>
                                        </p:attrNameLst>
                                      </p:cBhvr>
                                      <p:tavLst>
                                        <p:tav tm="0">
                                          <p:val>
                                            <p:strVal val="0-#ppt_w/2"/>
                                          </p:val>
                                        </p:tav>
                                        <p:tav tm="100000">
                                          <p:val>
                                            <p:strVal val="#ppt_x"/>
                                          </p:val>
                                        </p:tav>
                                      </p:tavLst>
                                    </p:anim>
                                    <p:anim calcmode="lin" valueType="num">
                                      <p:cBhvr additive="base">
                                        <p:cTn id="25" dur="500" fill="hold"/>
                                        <p:tgtEl>
                                          <p:spTgt spid="46"/>
                                        </p:tgtEl>
                                        <p:attrNameLst>
                                          <p:attrName>ppt_y</p:attrName>
                                        </p:attrNameLst>
                                      </p:cBhvr>
                                      <p:tavLst>
                                        <p:tav tm="0">
                                          <p:val>
                                            <p:strVal val="#ppt_y"/>
                                          </p:val>
                                        </p:tav>
                                        <p:tav tm="100000">
                                          <p:val>
                                            <p:strVal val="#ppt_y"/>
                                          </p:val>
                                        </p:tav>
                                      </p:tavLst>
                                    </p:anim>
                                  </p:childTnLst>
                                </p:cTn>
                              </p:par>
                            </p:childTnLst>
                          </p:cTn>
                        </p:par>
                        <p:par>
                          <p:cTn id="26" fill="hold">
                            <p:stCondLst>
                              <p:cond delay="2000"/>
                            </p:stCondLst>
                            <p:childTnLst>
                              <p:par>
                                <p:cTn id="27" presetID="2" presetClass="entr" presetSubtype="8" decel="100000" fill="hold" nodeType="afterEffect">
                                  <p:stCondLst>
                                    <p:cond delay="0"/>
                                  </p:stCondLst>
                                  <p:childTnLst>
                                    <p:set>
                                      <p:cBhvr>
                                        <p:cTn id="28" dur="1" fill="hold">
                                          <p:stCondLst>
                                            <p:cond delay="0"/>
                                          </p:stCondLst>
                                        </p:cTn>
                                        <p:tgtEl>
                                          <p:spTgt spid="49"/>
                                        </p:tgtEl>
                                        <p:attrNameLst>
                                          <p:attrName>style.visibility</p:attrName>
                                        </p:attrNameLst>
                                      </p:cBhvr>
                                      <p:to>
                                        <p:strVal val="visible"/>
                                      </p:to>
                                    </p:set>
                                    <p:anim calcmode="lin" valueType="num">
                                      <p:cBhvr additive="base">
                                        <p:cTn id="29" dur="500" fill="hold"/>
                                        <p:tgtEl>
                                          <p:spTgt spid="49"/>
                                        </p:tgtEl>
                                        <p:attrNameLst>
                                          <p:attrName>ppt_x</p:attrName>
                                        </p:attrNameLst>
                                      </p:cBhvr>
                                      <p:tavLst>
                                        <p:tav tm="0">
                                          <p:val>
                                            <p:strVal val="0-#ppt_w/2"/>
                                          </p:val>
                                        </p:tav>
                                        <p:tav tm="100000">
                                          <p:val>
                                            <p:strVal val="#ppt_x"/>
                                          </p:val>
                                        </p:tav>
                                      </p:tavLst>
                                    </p:anim>
                                    <p:anim calcmode="lin" valueType="num">
                                      <p:cBhvr additive="base">
                                        <p:cTn id="30" dur="500" fill="hold"/>
                                        <p:tgtEl>
                                          <p:spTgt spid="49"/>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 name="矩形 42"/>
          <p:cNvSpPr>
            <a:spLocks noChangeArrowheads="1"/>
          </p:cNvSpPr>
          <p:nvPr/>
        </p:nvSpPr>
        <p:spPr bwMode="auto">
          <a:xfrm>
            <a:off x="9784391" y="3838469"/>
            <a:ext cx="923685" cy="2260011"/>
          </a:xfrm>
          <a:prstGeom prst="rect">
            <a:avLst/>
          </a:prstGeom>
          <a:solidFill>
            <a:schemeClr val="accent2"/>
          </a:solidFill>
          <a:ln w="9525">
            <a:noFill/>
            <a:miter lim="800000"/>
          </a:ln>
        </p:spPr>
        <p:txBody>
          <a:bodyPr lIns="121880" tIns="60940" rIns="121880" bIns="60940" anchor="ctr"/>
          <a:lstStyle/>
          <a:p>
            <a:pPr algn="ctr"/>
            <a:endParaRPr lang="zh-CN" altLang="en-US" sz="2800" dirty="0">
              <a:solidFill>
                <a:srgbClr val="FFFFFF"/>
              </a:solidFill>
              <a:latin typeface="方正兰亭黑_GBK" pitchFamily="2" charset="-122"/>
              <a:ea typeface="方正兰亭黑_GBK" pitchFamily="2" charset="-122"/>
              <a:sym typeface="方正兰亭黑_GBK" pitchFamily="2" charset="-122"/>
            </a:endParaRPr>
          </a:p>
        </p:txBody>
      </p:sp>
      <p:sp>
        <p:nvSpPr>
          <p:cNvPr id="48" name="矩形 37"/>
          <p:cNvSpPr>
            <a:spLocks noChangeArrowheads="1"/>
          </p:cNvSpPr>
          <p:nvPr/>
        </p:nvSpPr>
        <p:spPr bwMode="auto">
          <a:xfrm>
            <a:off x="4996150" y="3838469"/>
            <a:ext cx="4666035" cy="2260011"/>
          </a:xfrm>
          <a:prstGeom prst="rect">
            <a:avLst/>
          </a:prstGeom>
          <a:solidFill>
            <a:schemeClr val="accent2"/>
          </a:solidFill>
          <a:ln w="9525">
            <a:noFill/>
            <a:miter lim="800000"/>
          </a:ln>
        </p:spPr>
        <p:txBody>
          <a:bodyPr lIns="121880" tIns="60940" rIns="121880" bIns="60940" anchor="ctr"/>
          <a:lstStyle/>
          <a:p>
            <a:pPr algn="ctr"/>
            <a:endParaRPr lang="zh-CN" altLang="en-US" sz="2800" dirty="0">
              <a:solidFill>
                <a:srgbClr val="FFFFFF"/>
              </a:solidFill>
              <a:latin typeface="方正兰亭黑_GBK" pitchFamily="2" charset="-122"/>
              <a:ea typeface="方正兰亭黑_GBK" pitchFamily="2" charset="-122"/>
              <a:sym typeface="方正兰亭黑_GBK" pitchFamily="2" charset="-122"/>
            </a:endParaRPr>
          </a:p>
        </p:txBody>
      </p:sp>
      <p:sp>
        <p:nvSpPr>
          <p:cNvPr id="49" name="矩形 46"/>
          <p:cNvSpPr>
            <a:spLocks noChangeAspect="1" noChangeArrowheads="1"/>
          </p:cNvSpPr>
          <p:nvPr/>
        </p:nvSpPr>
        <p:spPr bwMode="auto">
          <a:xfrm>
            <a:off x="1487102" y="3838469"/>
            <a:ext cx="3388431" cy="2260011"/>
          </a:xfrm>
          <a:prstGeom prst="rect">
            <a:avLst/>
          </a:prstGeom>
          <a:blipFill dpi="0" rotWithShape="1">
            <a:blip r:embed="rId1" cstate="print"/>
            <a:srcRect/>
            <a:stretch>
              <a:fillRect/>
            </a:stretch>
          </a:blipFill>
          <a:ln w="9525">
            <a:noFill/>
            <a:miter lim="800000"/>
          </a:ln>
        </p:spPr>
        <p:txBody>
          <a:bodyPr lIns="121880" tIns="60940" rIns="121880" bIns="60940" anchor="ctr"/>
          <a:lstStyle/>
          <a:p>
            <a:pPr algn="ctr"/>
            <a:endParaRPr lang="zh-CN" altLang="en-US" sz="2800" dirty="0">
              <a:solidFill>
                <a:srgbClr val="FFFFFF"/>
              </a:solidFill>
              <a:latin typeface="方正兰亭黑_GBK" pitchFamily="2" charset="-122"/>
              <a:ea typeface="方正兰亭黑_GBK" pitchFamily="2" charset="-122"/>
              <a:sym typeface="方正兰亭黑_GBK" pitchFamily="2" charset="-122"/>
            </a:endParaRPr>
          </a:p>
        </p:txBody>
      </p:sp>
      <p:sp>
        <p:nvSpPr>
          <p:cNvPr id="50" name="矩形 47"/>
          <p:cNvSpPr>
            <a:spLocks noChangeAspect="1" noChangeArrowheads="1"/>
          </p:cNvSpPr>
          <p:nvPr/>
        </p:nvSpPr>
        <p:spPr bwMode="auto">
          <a:xfrm>
            <a:off x="3840752" y="1486407"/>
            <a:ext cx="3385256" cy="2258425"/>
          </a:xfrm>
          <a:prstGeom prst="rect">
            <a:avLst/>
          </a:prstGeom>
          <a:blipFill dpi="0" rotWithShape="1">
            <a:blip r:embed="rId2" cstate="print"/>
            <a:srcRect/>
            <a:stretch>
              <a:fillRect/>
            </a:stretch>
          </a:blipFill>
          <a:ln w="9525">
            <a:noFill/>
            <a:miter lim="800000"/>
          </a:ln>
        </p:spPr>
        <p:txBody>
          <a:bodyPr lIns="121880" tIns="60940" rIns="121880" bIns="60940" anchor="ctr"/>
          <a:lstStyle/>
          <a:p>
            <a:pPr algn="ctr"/>
            <a:endParaRPr lang="zh-CN" altLang="en-US" sz="2800" dirty="0">
              <a:solidFill>
                <a:srgbClr val="FFFFFF"/>
              </a:solidFill>
              <a:latin typeface="方正兰亭黑_GBK" pitchFamily="2" charset="-122"/>
              <a:ea typeface="方正兰亭黑_GBK" pitchFamily="2" charset="-122"/>
              <a:sym typeface="方正兰亭黑_GBK" pitchFamily="2" charset="-122"/>
            </a:endParaRPr>
          </a:p>
        </p:txBody>
      </p:sp>
      <p:sp>
        <p:nvSpPr>
          <p:cNvPr id="51" name="矩形 1"/>
          <p:cNvSpPr>
            <a:spLocks noChangeArrowheads="1"/>
          </p:cNvSpPr>
          <p:nvPr/>
        </p:nvSpPr>
        <p:spPr bwMode="auto">
          <a:xfrm>
            <a:off x="1487102" y="1484821"/>
            <a:ext cx="2260011" cy="2260011"/>
          </a:xfrm>
          <a:prstGeom prst="rect">
            <a:avLst/>
          </a:prstGeom>
          <a:solidFill>
            <a:schemeClr val="accent3"/>
          </a:solidFill>
          <a:ln w="9525">
            <a:noFill/>
            <a:miter lim="800000"/>
          </a:ln>
        </p:spPr>
        <p:txBody>
          <a:bodyPr lIns="121880" tIns="60940" rIns="121880" bIns="60940" anchor="ctr"/>
          <a:lstStyle/>
          <a:p>
            <a:pPr algn="ctr"/>
            <a:endParaRPr lang="zh-CN" altLang="en-US" sz="2800" dirty="0">
              <a:solidFill>
                <a:srgbClr val="FF8607"/>
              </a:solidFill>
              <a:latin typeface="方正兰亭黑_GBK" pitchFamily="2" charset="-122"/>
              <a:ea typeface="方正兰亭黑_GBK" pitchFamily="2" charset="-122"/>
              <a:sym typeface="方正兰亭黑_GBK" pitchFamily="2" charset="-122"/>
            </a:endParaRPr>
          </a:p>
        </p:txBody>
      </p:sp>
      <p:sp>
        <p:nvSpPr>
          <p:cNvPr id="52" name="矩形 59"/>
          <p:cNvSpPr>
            <a:spLocks noChangeAspect="1" noChangeArrowheads="1"/>
          </p:cNvSpPr>
          <p:nvPr/>
        </p:nvSpPr>
        <p:spPr bwMode="auto">
          <a:xfrm>
            <a:off x="7319645" y="1484821"/>
            <a:ext cx="3388429" cy="2260011"/>
          </a:xfrm>
          <a:prstGeom prst="rect">
            <a:avLst/>
          </a:prstGeom>
          <a:blipFill dpi="0" rotWithShape="1">
            <a:blip r:embed="rId3" cstate="print"/>
            <a:srcRect/>
            <a:stretch>
              <a:fillRect/>
            </a:stretch>
          </a:blipFill>
          <a:ln w="9525">
            <a:noFill/>
            <a:miter lim="800000"/>
          </a:ln>
        </p:spPr>
        <p:txBody>
          <a:bodyPr lIns="121880" tIns="60940" rIns="121880" bIns="60940" anchor="ctr"/>
          <a:lstStyle/>
          <a:p>
            <a:pPr algn="ctr"/>
            <a:endParaRPr lang="zh-CN" altLang="en-US" sz="2800" dirty="0">
              <a:solidFill>
                <a:srgbClr val="FFFFFF"/>
              </a:solidFill>
              <a:latin typeface="方正兰亭黑_GBK" pitchFamily="2" charset="-122"/>
              <a:ea typeface="方正兰亭黑_GBK" pitchFamily="2" charset="-122"/>
              <a:sym typeface="方正兰亭黑_GBK" pitchFamily="2" charset="-122"/>
            </a:endParaRPr>
          </a:p>
        </p:txBody>
      </p:sp>
      <p:sp>
        <p:nvSpPr>
          <p:cNvPr id="53" name="矩形 56"/>
          <p:cNvSpPr>
            <a:spLocks noChangeArrowheads="1"/>
          </p:cNvSpPr>
          <p:nvPr/>
        </p:nvSpPr>
        <p:spPr bwMode="auto">
          <a:xfrm>
            <a:off x="1487101" y="1613376"/>
            <a:ext cx="2152090" cy="553957"/>
          </a:xfrm>
          <a:prstGeom prst="rect">
            <a:avLst/>
          </a:prstGeom>
          <a:noFill/>
          <a:ln w="9525">
            <a:noFill/>
            <a:miter lim="800000"/>
          </a:ln>
        </p:spPr>
        <p:txBody>
          <a:bodyPr lIns="121880" tIns="60940" rIns="121880" bIns="60940">
            <a:spAutoFit/>
          </a:bodyPr>
          <a:lstStyle/>
          <a:p>
            <a:pPr algn="r"/>
            <a:r>
              <a:rPr lang="zh-CN" altLang="en-US" sz="2800" dirty="0">
                <a:solidFill>
                  <a:schemeClr val="bg1"/>
                </a:solidFill>
                <a:latin typeface="微软雅黑" panose="020B0503020204020204" pitchFamily="34" charset="-122"/>
                <a:ea typeface="微软雅黑" panose="020B0503020204020204" pitchFamily="34" charset="-122"/>
                <a:sym typeface="方正兰亭黑_GBK" pitchFamily="2" charset="-122"/>
              </a:rPr>
              <a:t>添加主题</a:t>
            </a:r>
            <a:endPar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4" name="矩形 57"/>
          <p:cNvSpPr>
            <a:spLocks noChangeArrowheads="1"/>
          </p:cNvSpPr>
          <p:nvPr/>
        </p:nvSpPr>
        <p:spPr bwMode="auto">
          <a:xfrm>
            <a:off x="1802932" y="2062520"/>
            <a:ext cx="1841020" cy="1350970"/>
          </a:xfrm>
          <a:prstGeom prst="rect">
            <a:avLst/>
          </a:prstGeom>
          <a:noFill/>
          <a:ln w="9525">
            <a:noFill/>
            <a:miter lim="800000"/>
          </a:ln>
        </p:spPr>
        <p:txBody>
          <a:bodyPr lIns="121880" tIns="60940" rIns="121880" bIns="60940">
            <a:spAutoFit/>
          </a:bodyPr>
          <a:lstStyle/>
          <a:p>
            <a:pPr algn="r">
              <a:lnSpc>
                <a:spcPct val="114000"/>
              </a:lnSpc>
            </a:pPr>
            <a:r>
              <a:rPr lang="zh-CN" altLang="en-US" sz="1400" dirty="0">
                <a:solidFill>
                  <a:schemeClr val="bg1"/>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55" name="矩形 44"/>
          <p:cNvSpPr>
            <a:spLocks noChangeArrowheads="1"/>
          </p:cNvSpPr>
          <p:nvPr/>
        </p:nvSpPr>
        <p:spPr bwMode="auto">
          <a:xfrm>
            <a:off x="5126292" y="3952431"/>
            <a:ext cx="3097993" cy="553957"/>
          </a:xfrm>
          <a:prstGeom prst="rect">
            <a:avLst/>
          </a:prstGeom>
          <a:noFill/>
          <a:ln w="9525">
            <a:noFill/>
            <a:miter lim="800000"/>
          </a:ln>
        </p:spPr>
        <p:txBody>
          <a:bodyPr lIns="121880" tIns="60940" rIns="121880" bIns="60940">
            <a:spAutoFit/>
          </a:bodyPr>
          <a:lstStyle/>
          <a:p>
            <a:r>
              <a:rPr lang="zh-CN" altLang="en-US" sz="2800" dirty="0">
                <a:solidFill>
                  <a:schemeClr val="bg1"/>
                </a:solidFill>
                <a:latin typeface="微软雅黑" panose="020B0503020204020204" pitchFamily="34" charset="-122"/>
                <a:ea typeface="微软雅黑" panose="020B0503020204020204" pitchFamily="34" charset="-122"/>
                <a:sym typeface="方正兰亭黑_GBK" pitchFamily="2" charset="-122"/>
              </a:rPr>
              <a:t>添加主题</a:t>
            </a:r>
            <a:endParaRPr lang="zh-CN" altLang="en-US" sz="2800" dirty="0">
              <a:solidFill>
                <a:schemeClr val="bg1"/>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56" name="矩形 45"/>
          <p:cNvSpPr>
            <a:spLocks noChangeArrowheads="1"/>
          </p:cNvSpPr>
          <p:nvPr/>
        </p:nvSpPr>
        <p:spPr bwMode="auto">
          <a:xfrm>
            <a:off x="5126292" y="4512910"/>
            <a:ext cx="4280372" cy="1596551"/>
          </a:xfrm>
          <a:prstGeom prst="rect">
            <a:avLst/>
          </a:prstGeom>
          <a:noFill/>
          <a:ln w="9525">
            <a:noFill/>
            <a:miter lim="800000"/>
          </a:ln>
        </p:spPr>
        <p:txBody>
          <a:bodyPr lIns="121880" tIns="60940" rIns="121880" bIns="60940">
            <a:spAutoFit/>
          </a:bodyPr>
          <a:lstStyle/>
          <a:p>
            <a:pPr>
              <a:lnSpc>
                <a:spcPct val="114000"/>
              </a:lnSpc>
            </a:pPr>
            <a:r>
              <a:rPr lang="zh-CN" altLang="en-US" sz="1400" dirty="0">
                <a:solidFill>
                  <a:schemeClr val="bg1"/>
                </a:solidFill>
                <a:latin typeface="微软雅黑" panose="020B0503020204020204" pitchFamily="34" charset="-122"/>
                <a:ea typeface="微软雅黑" panose="020B0503020204020204" pitchFamily="34" charset="-122"/>
              </a:rPr>
              <a:t>此处输入您的文本请在此处输入您的文本此处输入您的文本此处输入您的文本此处输入您的文本请在此处输入您的文本此处输入您的文本此处输入您的文本此处输入您的文本请在此处输入您的文本此处输入您的文本此处输入您的文本</a:t>
            </a:r>
            <a:endParaRPr lang="zh-CN" altLang="en-US" sz="1400" dirty="0">
              <a:solidFill>
                <a:schemeClr val="bg1"/>
              </a:solidFill>
              <a:latin typeface="微软雅黑" panose="020B0503020204020204" pitchFamily="34" charset="-122"/>
              <a:ea typeface="微软雅黑" panose="020B0503020204020204" pitchFamily="34" charset="-122"/>
            </a:endParaRPr>
          </a:p>
          <a:p>
            <a:pPr>
              <a:lnSpc>
                <a:spcPct val="114000"/>
              </a:lnSpc>
            </a:pP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51"/>
                                        </p:tgtEl>
                                        <p:attrNameLst>
                                          <p:attrName>style.visibility</p:attrName>
                                        </p:attrNameLst>
                                      </p:cBhvr>
                                      <p:to>
                                        <p:strVal val="visible"/>
                                      </p:to>
                                    </p:set>
                                    <p:anim calcmode="lin" valueType="num">
                                      <p:cBhvr>
                                        <p:cTn id="7" dur="500" fill="hold"/>
                                        <p:tgtEl>
                                          <p:spTgt spid="51"/>
                                        </p:tgtEl>
                                        <p:attrNameLst>
                                          <p:attrName>ppt_x</p:attrName>
                                        </p:attrNameLst>
                                      </p:cBhvr>
                                      <p:tavLst>
                                        <p:tav tm="0">
                                          <p:val>
                                            <p:strVal val="0-#ppt_w/2"/>
                                          </p:val>
                                        </p:tav>
                                        <p:tav tm="100000">
                                          <p:val>
                                            <p:strVal val="#ppt_x"/>
                                          </p:val>
                                        </p:tav>
                                      </p:tavLst>
                                    </p:anim>
                                    <p:anim calcmode="lin" valueType="num">
                                      <p:cBhvr>
                                        <p:cTn id="8" dur="500" fill="hold"/>
                                        <p:tgtEl>
                                          <p:spTgt spid="51"/>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8" fill="hold" grpId="0" nodeType="afterEffect">
                                  <p:stCondLst>
                                    <p:cond delay="0"/>
                                  </p:stCondLst>
                                  <p:childTnLst>
                                    <p:set>
                                      <p:cBhvr>
                                        <p:cTn id="11" dur="1" fill="hold">
                                          <p:stCondLst>
                                            <p:cond delay="0"/>
                                          </p:stCondLst>
                                        </p:cTn>
                                        <p:tgtEl>
                                          <p:spTgt spid="50"/>
                                        </p:tgtEl>
                                        <p:attrNameLst>
                                          <p:attrName>style.visibility</p:attrName>
                                        </p:attrNameLst>
                                      </p:cBhvr>
                                      <p:to>
                                        <p:strVal val="visible"/>
                                      </p:to>
                                    </p:set>
                                    <p:anim calcmode="lin" valueType="num">
                                      <p:cBhvr>
                                        <p:cTn id="12" dur="500" fill="hold"/>
                                        <p:tgtEl>
                                          <p:spTgt spid="50"/>
                                        </p:tgtEl>
                                        <p:attrNameLst>
                                          <p:attrName>ppt_x</p:attrName>
                                        </p:attrNameLst>
                                      </p:cBhvr>
                                      <p:tavLst>
                                        <p:tav tm="0">
                                          <p:val>
                                            <p:strVal val="0-#ppt_w/2"/>
                                          </p:val>
                                        </p:tav>
                                        <p:tav tm="100000">
                                          <p:val>
                                            <p:strVal val="#ppt_x"/>
                                          </p:val>
                                        </p:tav>
                                      </p:tavLst>
                                    </p:anim>
                                    <p:anim calcmode="lin" valueType="num">
                                      <p:cBhvr>
                                        <p:cTn id="13" dur="500" fill="hold"/>
                                        <p:tgtEl>
                                          <p:spTgt spid="50"/>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2" fill="hold" grpId="0" nodeType="afterEffect">
                                  <p:stCondLst>
                                    <p:cond delay="0"/>
                                  </p:stCondLst>
                                  <p:childTnLst>
                                    <p:set>
                                      <p:cBhvr>
                                        <p:cTn id="16" dur="1" fill="hold">
                                          <p:stCondLst>
                                            <p:cond delay="0"/>
                                          </p:stCondLst>
                                        </p:cTn>
                                        <p:tgtEl>
                                          <p:spTgt spid="52"/>
                                        </p:tgtEl>
                                        <p:attrNameLst>
                                          <p:attrName>style.visibility</p:attrName>
                                        </p:attrNameLst>
                                      </p:cBhvr>
                                      <p:to>
                                        <p:strVal val="visible"/>
                                      </p:to>
                                    </p:set>
                                    <p:anim calcmode="lin" valueType="num">
                                      <p:cBhvr>
                                        <p:cTn id="17" dur="500" fill="hold"/>
                                        <p:tgtEl>
                                          <p:spTgt spid="52"/>
                                        </p:tgtEl>
                                        <p:attrNameLst>
                                          <p:attrName>ppt_x</p:attrName>
                                        </p:attrNameLst>
                                      </p:cBhvr>
                                      <p:tavLst>
                                        <p:tav tm="0">
                                          <p:val>
                                            <p:strVal val="1+#ppt_w/2"/>
                                          </p:val>
                                        </p:tav>
                                        <p:tav tm="100000">
                                          <p:val>
                                            <p:strVal val="#ppt_x"/>
                                          </p:val>
                                        </p:tav>
                                      </p:tavLst>
                                    </p:anim>
                                    <p:anim calcmode="lin" valueType="num">
                                      <p:cBhvr>
                                        <p:cTn id="18" dur="500" fill="hold"/>
                                        <p:tgtEl>
                                          <p:spTgt spid="52"/>
                                        </p:tgtEl>
                                        <p:attrNameLst>
                                          <p:attrName>ppt_y</p:attrName>
                                        </p:attrNameLst>
                                      </p:cBhvr>
                                      <p:tavLst>
                                        <p:tav tm="0">
                                          <p:val>
                                            <p:strVal val="#ppt_y"/>
                                          </p:val>
                                        </p:tav>
                                        <p:tav tm="100000">
                                          <p:val>
                                            <p:strVal val="#ppt_y"/>
                                          </p:val>
                                        </p:tav>
                                      </p:tavLst>
                                    </p:anim>
                                  </p:childTnLst>
                                </p:cTn>
                              </p:par>
                            </p:childTnLst>
                          </p:cTn>
                        </p:par>
                        <p:par>
                          <p:cTn id="19" fill="hold">
                            <p:stCondLst>
                              <p:cond delay="1500"/>
                            </p:stCondLst>
                            <p:childTnLst>
                              <p:par>
                                <p:cTn id="20" presetID="2" presetClass="entr" presetSubtype="8" fill="hold" grpId="0" nodeType="afterEffect">
                                  <p:stCondLst>
                                    <p:cond delay="0"/>
                                  </p:stCondLst>
                                  <p:childTnLst>
                                    <p:set>
                                      <p:cBhvr>
                                        <p:cTn id="21" dur="1" fill="hold">
                                          <p:stCondLst>
                                            <p:cond delay="0"/>
                                          </p:stCondLst>
                                        </p:cTn>
                                        <p:tgtEl>
                                          <p:spTgt spid="49"/>
                                        </p:tgtEl>
                                        <p:attrNameLst>
                                          <p:attrName>style.visibility</p:attrName>
                                        </p:attrNameLst>
                                      </p:cBhvr>
                                      <p:to>
                                        <p:strVal val="visible"/>
                                      </p:to>
                                    </p:set>
                                    <p:anim calcmode="lin" valueType="num">
                                      <p:cBhvr>
                                        <p:cTn id="22" dur="500" fill="hold"/>
                                        <p:tgtEl>
                                          <p:spTgt spid="49"/>
                                        </p:tgtEl>
                                        <p:attrNameLst>
                                          <p:attrName>ppt_x</p:attrName>
                                        </p:attrNameLst>
                                      </p:cBhvr>
                                      <p:tavLst>
                                        <p:tav tm="0">
                                          <p:val>
                                            <p:strVal val="0-#ppt_w/2"/>
                                          </p:val>
                                        </p:tav>
                                        <p:tav tm="100000">
                                          <p:val>
                                            <p:strVal val="#ppt_x"/>
                                          </p:val>
                                        </p:tav>
                                      </p:tavLst>
                                    </p:anim>
                                    <p:anim calcmode="lin" valueType="num">
                                      <p:cBhvr>
                                        <p:cTn id="23" dur="500" fill="hold"/>
                                        <p:tgtEl>
                                          <p:spTgt spid="49"/>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2" presetClass="entr" presetSubtype="2" fill="hold" grpId="0" nodeType="afterEffect">
                                  <p:stCondLst>
                                    <p:cond delay="0"/>
                                  </p:stCondLst>
                                  <p:childTnLst>
                                    <p:set>
                                      <p:cBhvr>
                                        <p:cTn id="26" dur="1" fill="hold">
                                          <p:stCondLst>
                                            <p:cond delay="0"/>
                                          </p:stCondLst>
                                        </p:cTn>
                                        <p:tgtEl>
                                          <p:spTgt spid="48"/>
                                        </p:tgtEl>
                                        <p:attrNameLst>
                                          <p:attrName>style.visibility</p:attrName>
                                        </p:attrNameLst>
                                      </p:cBhvr>
                                      <p:to>
                                        <p:strVal val="visible"/>
                                      </p:to>
                                    </p:set>
                                    <p:anim calcmode="lin" valueType="num">
                                      <p:cBhvr>
                                        <p:cTn id="27" dur="500" fill="hold"/>
                                        <p:tgtEl>
                                          <p:spTgt spid="48"/>
                                        </p:tgtEl>
                                        <p:attrNameLst>
                                          <p:attrName>ppt_x</p:attrName>
                                        </p:attrNameLst>
                                      </p:cBhvr>
                                      <p:tavLst>
                                        <p:tav tm="0">
                                          <p:val>
                                            <p:strVal val="1+#ppt_w/2"/>
                                          </p:val>
                                        </p:tav>
                                        <p:tav tm="100000">
                                          <p:val>
                                            <p:strVal val="#ppt_x"/>
                                          </p:val>
                                        </p:tav>
                                      </p:tavLst>
                                    </p:anim>
                                    <p:anim calcmode="lin" valueType="num">
                                      <p:cBhvr>
                                        <p:cTn id="28" dur="500" fill="hold"/>
                                        <p:tgtEl>
                                          <p:spTgt spid="48"/>
                                        </p:tgtEl>
                                        <p:attrNameLst>
                                          <p:attrName>ppt_y</p:attrName>
                                        </p:attrNameLst>
                                      </p:cBhvr>
                                      <p:tavLst>
                                        <p:tav tm="0">
                                          <p:val>
                                            <p:strVal val="#ppt_y"/>
                                          </p:val>
                                        </p:tav>
                                        <p:tav tm="100000">
                                          <p:val>
                                            <p:strVal val="#ppt_y"/>
                                          </p:val>
                                        </p:tav>
                                      </p:tavLst>
                                    </p:anim>
                                  </p:childTnLst>
                                </p:cTn>
                              </p:par>
                            </p:childTnLst>
                          </p:cTn>
                        </p:par>
                        <p:par>
                          <p:cTn id="29" fill="hold">
                            <p:stCondLst>
                              <p:cond delay="2500"/>
                            </p:stCondLst>
                            <p:childTnLst>
                              <p:par>
                                <p:cTn id="30" presetID="2" presetClass="entr" presetSubtype="2" fill="hold" grpId="0" nodeType="afterEffect">
                                  <p:stCondLst>
                                    <p:cond delay="0"/>
                                  </p:stCondLst>
                                  <p:childTnLst>
                                    <p:set>
                                      <p:cBhvr>
                                        <p:cTn id="31" dur="1" fill="hold">
                                          <p:stCondLst>
                                            <p:cond delay="0"/>
                                          </p:stCondLst>
                                        </p:cTn>
                                        <p:tgtEl>
                                          <p:spTgt spid="45"/>
                                        </p:tgtEl>
                                        <p:attrNameLst>
                                          <p:attrName>style.visibility</p:attrName>
                                        </p:attrNameLst>
                                      </p:cBhvr>
                                      <p:to>
                                        <p:strVal val="visible"/>
                                      </p:to>
                                    </p:set>
                                    <p:anim calcmode="lin" valueType="num">
                                      <p:cBhvr>
                                        <p:cTn id="32" dur="500" fill="hold"/>
                                        <p:tgtEl>
                                          <p:spTgt spid="45"/>
                                        </p:tgtEl>
                                        <p:attrNameLst>
                                          <p:attrName>ppt_x</p:attrName>
                                        </p:attrNameLst>
                                      </p:cBhvr>
                                      <p:tavLst>
                                        <p:tav tm="0">
                                          <p:val>
                                            <p:strVal val="1+#ppt_w/2"/>
                                          </p:val>
                                        </p:tav>
                                        <p:tav tm="100000">
                                          <p:val>
                                            <p:strVal val="#ppt_x"/>
                                          </p:val>
                                        </p:tav>
                                      </p:tavLst>
                                    </p:anim>
                                    <p:anim calcmode="lin" valueType="num">
                                      <p:cBhvr>
                                        <p:cTn id="33" dur="500" fill="hold"/>
                                        <p:tgtEl>
                                          <p:spTgt spid="45"/>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fade">
                                      <p:cBhvr>
                                        <p:cTn id="37" dur="1000"/>
                                        <p:tgtEl>
                                          <p:spTgt spid="53"/>
                                        </p:tgtEl>
                                      </p:cBhvr>
                                    </p:animEffect>
                                    <p:anim calcmode="lin" valueType="num">
                                      <p:cBhvr>
                                        <p:cTn id="38" dur="1000" fill="hold"/>
                                        <p:tgtEl>
                                          <p:spTgt spid="53"/>
                                        </p:tgtEl>
                                        <p:attrNameLst>
                                          <p:attrName>ppt_x</p:attrName>
                                        </p:attrNameLst>
                                      </p:cBhvr>
                                      <p:tavLst>
                                        <p:tav tm="0">
                                          <p:val>
                                            <p:strVal val="#ppt_x"/>
                                          </p:val>
                                        </p:tav>
                                        <p:tav tm="100000">
                                          <p:val>
                                            <p:strVal val="#ppt_x"/>
                                          </p:val>
                                        </p:tav>
                                      </p:tavLst>
                                    </p:anim>
                                    <p:anim calcmode="lin" valueType="num">
                                      <p:cBhvr>
                                        <p:cTn id="39" dur="1000" fill="hold"/>
                                        <p:tgtEl>
                                          <p:spTgt spid="53"/>
                                        </p:tgtEl>
                                        <p:attrNameLst>
                                          <p:attrName>ppt_y</p:attrName>
                                        </p:attrNameLst>
                                      </p:cBhvr>
                                      <p:tavLst>
                                        <p:tav tm="0">
                                          <p:val>
                                            <p:strVal val="#ppt_y+.1"/>
                                          </p:val>
                                        </p:tav>
                                        <p:tav tm="100000">
                                          <p:val>
                                            <p:strVal val="#ppt_y"/>
                                          </p:val>
                                        </p:tav>
                                      </p:tavLst>
                                    </p:anim>
                                  </p:childTnLst>
                                </p:cTn>
                              </p:par>
                            </p:childTnLst>
                          </p:cTn>
                        </p:par>
                        <p:par>
                          <p:cTn id="40" fill="hold">
                            <p:stCondLst>
                              <p:cond delay="4000"/>
                            </p:stCondLst>
                            <p:childTnLst>
                              <p:par>
                                <p:cTn id="41" presetID="42" presetClass="entr" presetSubtype="0" fill="hold" grpId="0" nodeType="afterEffect">
                                  <p:stCondLst>
                                    <p:cond delay="0"/>
                                  </p:stCondLst>
                                  <p:childTnLst>
                                    <p:set>
                                      <p:cBhvr>
                                        <p:cTn id="42" dur="1" fill="hold">
                                          <p:stCondLst>
                                            <p:cond delay="0"/>
                                          </p:stCondLst>
                                        </p:cTn>
                                        <p:tgtEl>
                                          <p:spTgt spid="54"/>
                                        </p:tgtEl>
                                        <p:attrNameLst>
                                          <p:attrName>style.visibility</p:attrName>
                                        </p:attrNameLst>
                                      </p:cBhvr>
                                      <p:to>
                                        <p:strVal val="visible"/>
                                      </p:to>
                                    </p:set>
                                    <p:animEffect transition="in" filter="fade">
                                      <p:cBhvr>
                                        <p:cTn id="43" dur="1000"/>
                                        <p:tgtEl>
                                          <p:spTgt spid="54"/>
                                        </p:tgtEl>
                                      </p:cBhvr>
                                    </p:animEffect>
                                    <p:anim calcmode="lin" valueType="num">
                                      <p:cBhvr>
                                        <p:cTn id="44" dur="1000" fill="hold"/>
                                        <p:tgtEl>
                                          <p:spTgt spid="54"/>
                                        </p:tgtEl>
                                        <p:attrNameLst>
                                          <p:attrName>ppt_x</p:attrName>
                                        </p:attrNameLst>
                                      </p:cBhvr>
                                      <p:tavLst>
                                        <p:tav tm="0">
                                          <p:val>
                                            <p:strVal val="#ppt_x"/>
                                          </p:val>
                                        </p:tav>
                                        <p:tav tm="100000">
                                          <p:val>
                                            <p:strVal val="#ppt_x"/>
                                          </p:val>
                                        </p:tav>
                                      </p:tavLst>
                                    </p:anim>
                                    <p:anim calcmode="lin" valueType="num">
                                      <p:cBhvr>
                                        <p:cTn id="45" dur="1000" fill="hold"/>
                                        <p:tgtEl>
                                          <p:spTgt spid="54"/>
                                        </p:tgtEl>
                                        <p:attrNameLst>
                                          <p:attrName>ppt_y</p:attrName>
                                        </p:attrNameLst>
                                      </p:cBhvr>
                                      <p:tavLst>
                                        <p:tav tm="0">
                                          <p:val>
                                            <p:strVal val="#ppt_y+.1"/>
                                          </p:val>
                                        </p:tav>
                                        <p:tav tm="100000">
                                          <p:val>
                                            <p:strVal val="#ppt_y"/>
                                          </p:val>
                                        </p:tav>
                                      </p:tavLst>
                                    </p:anim>
                                  </p:childTnLst>
                                </p:cTn>
                              </p:par>
                            </p:childTnLst>
                          </p:cTn>
                        </p:par>
                        <p:par>
                          <p:cTn id="46" fill="hold">
                            <p:stCondLst>
                              <p:cond delay="5000"/>
                            </p:stCondLst>
                            <p:childTnLst>
                              <p:par>
                                <p:cTn id="47" presetID="42" presetClass="entr" presetSubtype="0" fill="hold" grpId="0" nodeType="afterEffect">
                                  <p:stCondLst>
                                    <p:cond delay="0"/>
                                  </p:stCondLst>
                                  <p:childTnLst>
                                    <p:set>
                                      <p:cBhvr>
                                        <p:cTn id="48" dur="1" fill="hold">
                                          <p:stCondLst>
                                            <p:cond delay="0"/>
                                          </p:stCondLst>
                                        </p:cTn>
                                        <p:tgtEl>
                                          <p:spTgt spid="55"/>
                                        </p:tgtEl>
                                        <p:attrNameLst>
                                          <p:attrName>style.visibility</p:attrName>
                                        </p:attrNameLst>
                                      </p:cBhvr>
                                      <p:to>
                                        <p:strVal val="visible"/>
                                      </p:to>
                                    </p:set>
                                    <p:animEffect transition="in" filter="fade">
                                      <p:cBhvr>
                                        <p:cTn id="49" dur="1000"/>
                                        <p:tgtEl>
                                          <p:spTgt spid="55"/>
                                        </p:tgtEl>
                                      </p:cBhvr>
                                    </p:animEffect>
                                    <p:anim calcmode="lin" valueType="num">
                                      <p:cBhvr>
                                        <p:cTn id="50" dur="1000" fill="hold"/>
                                        <p:tgtEl>
                                          <p:spTgt spid="55"/>
                                        </p:tgtEl>
                                        <p:attrNameLst>
                                          <p:attrName>ppt_x</p:attrName>
                                        </p:attrNameLst>
                                      </p:cBhvr>
                                      <p:tavLst>
                                        <p:tav tm="0">
                                          <p:val>
                                            <p:strVal val="#ppt_x"/>
                                          </p:val>
                                        </p:tav>
                                        <p:tav tm="100000">
                                          <p:val>
                                            <p:strVal val="#ppt_x"/>
                                          </p:val>
                                        </p:tav>
                                      </p:tavLst>
                                    </p:anim>
                                    <p:anim calcmode="lin" valueType="num">
                                      <p:cBhvr>
                                        <p:cTn id="51" dur="1000" fill="hold"/>
                                        <p:tgtEl>
                                          <p:spTgt spid="55"/>
                                        </p:tgtEl>
                                        <p:attrNameLst>
                                          <p:attrName>ppt_y</p:attrName>
                                        </p:attrNameLst>
                                      </p:cBhvr>
                                      <p:tavLst>
                                        <p:tav tm="0">
                                          <p:val>
                                            <p:strVal val="#ppt_y+.1"/>
                                          </p:val>
                                        </p:tav>
                                        <p:tav tm="100000">
                                          <p:val>
                                            <p:strVal val="#ppt_y"/>
                                          </p:val>
                                        </p:tav>
                                      </p:tavLst>
                                    </p:anim>
                                  </p:childTnLst>
                                </p:cTn>
                              </p:par>
                            </p:childTnLst>
                          </p:cTn>
                        </p:par>
                        <p:par>
                          <p:cTn id="52" fill="hold">
                            <p:stCondLst>
                              <p:cond delay="6000"/>
                            </p:stCondLst>
                            <p:childTnLst>
                              <p:par>
                                <p:cTn id="53" presetID="42" presetClass="entr" presetSubtype="0" fill="hold" grpId="0" nodeType="afterEffect">
                                  <p:stCondLst>
                                    <p:cond delay="0"/>
                                  </p:stCondLst>
                                  <p:childTnLst>
                                    <p:set>
                                      <p:cBhvr>
                                        <p:cTn id="54" dur="1" fill="hold">
                                          <p:stCondLst>
                                            <p:cond delay="0"/>
                                          </p:stCondLst>
                                        </p:cTn>
                                        <p:tgtEl>
                                          <p:spTgt spid="56"/>
                                        </p:tgtEl>
                                        <p:attrNameLst>
                                          <p:attrName>style.visibility</p:attrName>
                                        </p:attrNameLst>
                                      </p:cBhvr>
                                      <p:to>
                                        <p:strVal val="visible"/>
                                      </p:to>
                                    </p:set>
                                    <p:animEffect transition="in" filter="fade">
                                      <p:cBhvr>
                                        <p:cTn id="55" dur="1000"/>
                                        <p:tgtEl>
                                          <p:spTgt spid="56"/>
                                        </p:tgtEl>
                                      </p:cBhvr>
                                    </p:animEffect>
                                    <p:anim calcmode="lin" valueType="num">
                                      <p:cBhvr>
                                        <p:cTn id="56" dur="1000" fill="hold"/>
                                        <p:tgtEl>
                                          <p:spTgt spid="56"/>
                                        </p:tgtEl>
                                        <p:attrNameLst>
                                          <p:attrName>ppt_x</p:attrName>
                                        </p:attrNameLst>
                                      </p:cBhvr>
                                      <p:tavLst>
                                        <p:tav tm="0">
                                          <p:val>
                                            <p:strVal val="#ppt_x"/>
                                          </p:val>
                                        </p:tav>
                                        <p:tav tm="100000">
                                          <p:val>
                                            <p:strVal val="#ppt_x"/>
                                          </p:val>
                                        </p:tav>
                                      </p:tavLst>
                                    </p:anim>
                                    <p:anim calcmode="lin" valueType="num">
                                      <p:cBhvr>
                                        <p:cTn id="57" dur="1000" fill="hold"/>
                                        <p:tgtEl>
                                          <p:spTgt spid="5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5" grpId="0" bldLvl="0" animBg="1" autoUpdateAnimBg="0"/>
      <p:bldP spid="48" grpId="0" bldLvl="0" animBg="1" autoUpdateAnimBg="0"/>
      <p:bldP spid="49" grpId="0" bldLvl="0" animBg="1" autoUpdateAnimBg="0"/>
      <p:bldP spid="50" grpId="0" bldLvl="0" animBg="1" autoUpdateAnimBg="0"/>
      <p:bldP spid="51" grpId="0" bldLvl="0" animBg="1" autoUpdateAnimBg="0"/>
      <p:bldP spid="52" grpId="0" bldLvl="0" animBg="1" autoUpdateAnimBg="0"/>
      <p:bldP spid="53" grpId="0" bldLvl="0" autoUpdateAnimBg="0"/>
      <p:bldP spid="54" grpId="0" bldLvl="0" autoUpdateAnimBg="0"/>
      <p:bldP spid="55" grpId="0" bldLvl="0" autoUpdateAnimBg="0"/>
      <p:bldP spid="56" grpId="0" bldLvl="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空心弧 40"/>
          <p:cNvSpPr>
            <a:spLocks noChangeArrowheads="1"/>
          </p:cNvSpPr>
          <p:nvPr/>
        </p:nvSpPr>
        <p:spPr bwMode="auto">
          <a:xfrm rot="5400000">
            <a:off x="103957" y="1928412"/>
            <a:ext cx="4089921" cy="4091509"/>
          </a:xfrm>
          <a:custGeom>
            <a:avLst/>
            <a:gdLst>
              <a:gd name="T0" fmla="*/ 2045494 w 21600"/>
              <a:gd name="T1" fmla="*/ 0 h 21600"/>
              <a:gd name="T2" fmla="*/ 25379 w 21600"/>
              <a:gd name="T3" fmla="*/ 2046288 h 21600"/>
              <a:gd name="T4" fmla="*/ 2045494 w 21600"/>
              <a:gd name="T5" fmla="*/ 50968 h 21600"/>
              <a:gd name="T6" fmla="*/ 4065608 w 21600"/>
              <a:gd name="T7" fmla="*/ 2046288 h 21600"/>
              <a:gd name="T8" fmla="*/ 0 60000 65536"/>
              <a:gd name="T9" fmla="*/ 0 60000 65536"/>
              <a:gd name="T10" fmla="*/ 0 60000 65536"/>
              <a:gd name="T11" fmla="*/ 0 60000 65536"/>
              <a:gd name="T12" fmla="*/ 0 w 21600"/>
              <a:gd name="T13" fmla="*/ 0 h 21600"/>
              <a:gd name="T14" fmla="*/ 21600 w 21600"/>
              <a:gd name="T15" fmla="*/ 7713 h 21600"/>
            </a:gdLst>
            <a:ahLst/>
            <a:cxnLst>
              <a:cxn ang="T8">
                <a:pos x="T0" y="T1"/>
              </a:cxn>
              <a:cxn ang="T9">
                <a:pos x="T2" y="T3"/>
              </a:cxn>
              <a:cxn ang="T10">
                <a:pos x="T4" y="T5"/>
              </a:cxn>
              <a:cxn ang="T11">
                <a:pos x="T6" y="T7"/>
              </a:cxn>
            </a:cxnLst>
            <a:rect l="T12" t="T13" r="T14" b="T15"/>
            <a:pathLst>
              <a:path w="21600" h="21600">
                <a:moveTo>
                  <a:pt x="269" y="10800"/>
                </a:moveTo>
                <a:cubicBezTo>
                  <a:pt x="269" y="4983"/>
                  <a:pt x="4983" y="269"/>
                  <a:pt x="10800" y="269"/>
                </a:cubicBezTo>
                <a:cubicBezTo>
                  <a:pt x="16616" y="268"/>
                  <a:pt x="21330" y="4983"/>
                  <a:pt x="21331" y="10799"/>
                </a:cubicBezTo>
                <a:lnTo>
                  <a:pt x="21600" y="10800"/>
                </a:lnTo>
                <a:cubicBezTo>
                  <a:pt x="21600" y="4835"/>
                  <a:pt x="16764" y="0"/>
                  <a:pt x="10800" y="0"/>
                </a:cubicBezTo>
                <a:cubicBezTo>
                  <a:pt x="4835" y="0"/>
                  <a:pt x="0" y="4835"/>
                  <a:pt x="0" y="10800"/>
                </a:cubicBezTo>
                <a:close/>
              </a:path>
            </a:pathLst>
          </a:custGeom>
          <a:solidFill>
            <a:schemeClr val="accent1">
              <a:alpha val="39999"/>
            </a:schemeClr>
          </a:solidFill>
          <a:ln w="9525">
            <a:noFill/>
            <a:miter lim="800000"/>
          </a:ln>
        </p:spPr>
        <p:txBody>
          <a:bodyPr lIns="91407" tIns="45704" rIns="91407" bIns="45704" anchor="ctr"/>
          <a:lstStyle/>
          <a:p>
            <a:pPr algn="ctr"/>
            <a:endParaRPr lang="zh-CN" altLang="en-US" sz="3200" dirty="0">
              <a:solidFill>
                <a:schemeClr val="tx1">
                  <a:lumMod val="50000"/>
                </a:schemeClr>
              </a:solidFill>
              <a:ea typeface="方正兰亭黑_GBK" pitchFamily="2" charset="-122"/>
              <a:sym typeface="Arial" panose="020B0604020202020204" pitchFamily="34" charset="0"/>
            </a:endParaRPr>
          </a:p>
        </p:txBody>
      </p:sp>
      <p:sp>
        <p:nvSpPr>
          <p:cNvPr id="14" name="椭圆 41"/>
          <p:cNvSpPr>
            <a:spLocks noChangeArrowheads="1"/>
          </p:cNvSpPr>
          <p:nvPr/>
        </p:nvSpPr>
        <p:spPr bwMode="auto">
          <a:xfrm>
            <a:off x="2931350" y="1992689"/>
            <a:ext cx="514217" cy="512629"/>
          </a:xfrm>
          <a:prstGeom prst="ellipse">
            <a:avLst/>
          </a:prstGeom>
          <a:solidFill>
            <a:schemeClr val="accent1"/>
          </a:solidFill>
          <a:ln w="9525">
            <a:noFill/>
            <a:round/>
          </a:ln>
        </p:spPr>
        <p:txBody>
          <a:bodyPr lIns="91407" tIns="45704" rIns="91407" bIns="45704" anchor="ctr"/>
          <a:lstStyle/>
          <a:p>
            <a:pPr algn="ctr"/>
            <a:endParaRPr lang="zh-CN" altLang="en-US" dirty="0">
              <a:solidFill>
                <a:schemeClr val="tx1">
                  <a:lumMod val="50000"/>
                </a:schemeClr>
              </a:solidFill>
              <a:ea typeface="方正兰亭黑_GBK" pitchFamily="2" charset="-122"/>
              <a:sym typeface="Arial" panose="020B0604020202020204" pitchFamily="34" charset="0"/>
            </a:endParaRPr>
          </a:p>
        </p:txBody>
      </p:sp>
      <p:sp>
        <p:nvSpPr>
          <p:cNvPr id="15" name="椭圆 42"/>
          <p:cNvSpPr>
            <a:spLocks noChangeArrowheads="1"/>
          </p:cNvSpPr>
          <p:nvPr/>
        </p:nvSpPr>
        <p:spPr bwMode="auto">
          <a:xfrm>
            <a:off x="3794726" y="3078255"/>
            <a:ext cx="512629" cy="512629"/>
          </a:xfrm>
          <a:prstGeom prst="ellipse">
            <a:avLst/>
          </a:prstGeom>
          <a:solidFill>
            <a:schemeClr val="accent2"/>
          </a:solidFill>
          <a:ln w="9525">
            <a:noFill/>
            <a:round/>
          </a:ln>
        </p:spPr>
        <p:txBody>
          <a:bodyPr lIns="91407" tIns="45704" rIns="91407" bIns="45704" anchor="ctr"/>
          <a:lstStyle/>
          <a:p>
            <a:pPr algn="ctr"/>
            <a:endParaRPr lang="zh-CN" altLang="en-US" dirty="0">
              <a:solidFill>
                <a:schemeClr val="tx1">
                  <a:lumMod val="50000"/>
                </a:schemeClr>
              </a:solidFill>
              <a:ea typeface="方正兰亭黑_GBK" pitchFamily="2" charset="-122"/>
              <a:sym typeface="Arial" panose="020B0604020202020204" pitchFamily="34" charset="0"/>
            </a:endParaRPr>
          </a:p>
        </p:txBody>
      </p:sp>
      <p:sp>
        <p:nvSpPr>
          <p:cNvPr id="16" name="椭圆 43"/>
          <p:cNvSpPr>
            <a:spLocks noChangeArrowheads="1"/>
          </p:cNvSpPr>
          <p:nvPr/>
        </p:nvSpPr>
        <p:spPr bwMode="auto">
          <a:xfrm>
            <a:off x="3805835" y="4346338"/>
            <a:ext cx="512629" cy="512629"/>
          </a:xfrm>
          <a:prstGeom prst="ellipse">
            <a:avLst/>
          </a:prstGeom>
          <a:solidFill>
            <a:schemeClr val="accent3"/>
          </a:solidFill>
          <a:ln w="9525">
            <a:noFill/>
            <a:round/>
          </a:ln>
        </p:spPr>
        <p:txBody>
          <a:bodyPr lIns="91407" tIns="45704" rIns="91407" bIns="45704" anchor="ctr"/>
          <a:lstStyle/>
          <a:p>
            <a:pPr algn="ctr"/>
            <a:endParaRPr lang="zh-CN" altLang="en-US" dirty="0">
              <a:solidFill>
                <a:schemeClr val="tx1">
                  <a:lumMod val="50000"/>
                </a:schemeClr>
              </a:solidFill>
              <a:ea typeface="方正兰亭黑_GBK" pitchFamily="2" charset="-122"/>
              <a:sym typeface="Arial" panose="020B0604020202020204" pitchFamily="34" charset="0"/>
            </a:endParaRPr>
          </a:p>
        </p:txBody>
      </p:sp>
      <p:sp>
        <p:nvSpPr>
          <p:cNvPr id="17" name="椭圆 44"/>
          <p:cNvSpPr>
            <a:spLocks noChangeArrowheads="1"/>
          </p:cNvSpPr>
          <p:nvPr/>
        </p:nvSpPr>
        <p:spPr bwMode="auto">
          <a:xfrm>
            <a:off x="2936112" y="5462059"/>
            <a:ext cx="512629" cy="512629"/>
          </a:xfrm>
          <a:prstGeom prst="ellipse">
            <a:avLst/>
          </a:prstGeom>
          <a:solidFill>
            <a:schemeClr val="accent4"/>
          </a:solidFill>
          <a:ln w="9525">
            <a:noFill/>
            <a:round/>
          </a:ln>
        </p:spPr>
        <p:txBody>
          <a:bodyPr lIns="91407" tIns="45704" rIns="91407" bIns="45704" anchor="ctr"/>
          <a:lstStyle/>
          <a:p>
            <a:pPr algn="ctr"/>
            <a:endParaRPr lang="zh-CN" altLang="en-US" dirty="0">
              <a:solidFill>
                <a:schemeClr val="tx1">
                  <a:lumMod val="50000"/>
                </a:schemeClr>
              </a:solidFill>
              <a:ea typeface="方正兰亭黑_GBK" pitchFamily="2" charset="-122"/>
              <a:sym typeface="Arial" panose="020B0604020202020204" pitchFamily="34" charset="0"/>
            </a:endParaRPr>
          </a:p>
        </p:txBody>
      </p:sp>
      <p:grpSp>
        <p:nvGrpSpPr>
          <p:cNvPr id="18" name="组合 51"/>
          <p:cNvGrpSpPr/>
          <p:nvPr/>
        </p:nvGrpSpPr>
        <p:grpSpPr bwMode="auto">
          <a:xfrm>
            <a:off x="3442392" y="1768908"/>
            <a:ext cx="2390152" cy="955426"/>
            <a:chOff x="0" y="0"/>
            <a:chExt cx="2390955" cy="956128"/>
          </a:xfrm>
        </p:grpSpPr>
        <p:sp>
          <p:nvSpPr>
            <p:cNvPr id="19" name="直接连接符 52"/>
            <p:cNvSpPr>
              <a:spLocks noChangeShapeType="1"/>
            </p:cNvSpPr>
            <p:nvPr/>
          </p:nvSpPr>
          <p:spPr bwMode="auto">
            <a:xfrm>
              <a:off x="0" y="480739"/>
              <a:ext cx="1440000" cy="1"/>
            </a:xfrm>
            <a:prstGeom prst="line">
              <a:avLst/>
            </a:prstGeom>
            <a:noFill/>
            <a:ln w="12700" cmpd="sng">
              <a:solidFill>
                <a:schemeClr val="accent2"/>
              </a:solidFill>
              <a:miter lim="800000"/>
            </a:ln>
          </p:spPr>
          <p:txBody>
            <a:bodyPr/>
            <a:lstStyle/>
            <a:p>
              <a:endParaRPr lang="en-US">
                <a:solidFill>
                  <a:schemeClr val="tx1">
                    <a:lumMod val="50000"/>
                  </a:schemeClr>
                </a:solidFill>
              </a:endParaRPr>
            </a:p>
          </p:txBody>
        </p:sp>
        <p:sp>
          <p:nvSpPr>
            <p:cNvPr id="20" name="椭圆 53"/>
            <p:cNvSpPr>
              <a:spLocks noChangeArrowheads="1"/>
            </p:cNvSpPr>
            <p:nvPr/>
          </p:nvSpPr>
          <p:spPr bwMode="auto">
            <a:xfrm>
              <a:off x="1434827" y="0"/>
              <a:ext cx="956128" cy="956128"/>
            </a:xfrm>
            <a:prstGeom prst="ellipse">
              <a:avLst/>
            </a:prstGeom>
            <a:solidFill>
              <a:schemeClr val="accent1"/>
            </a:solidFill>
            <a:ln w="9525">
              <a:noFill/>
              <a:round/>
            </a:ln>
          </p:spPr>
          <p:txBody>
            <a:bodyPr anchor="ctr"/>
            <a:lstStyle/>
            <a:p>
              <a:pPr algn="ctr"/>
              <a:r>
                <a:rPr lang="en-US" altLang="zh-CN" dirty="0">
                  <a:solidFill>
                    <a:schemeClr val="bg1"/>
                  </a:solidFill>
                  <a:latin typeface="Impact" panose="020B0806030902050204" pitchFamily="34" charset="0"/>
                  <a:ea typeface="方正兰亭黑_GBK" pitchFamily="2" charset="-122"/>
                  <a:sym typeface="Arial" panose="020B0604020202020204" pitchFamily="34" charset="0"/>
                </a:rPr>
                <a:t>1</a:t>
              </a:r>
              <a:endParaRPr lang="zh-CN" altLang="en-US" dirty="0">
                <a:solidFill>
                  <a:schemeClr val="bg1"/>
                </a:solidFill>
                <a:latin typeface="Impact" panose="020B0806030902050204" pitchFamily="34" charset="0"/>
                <a:ea typeface="方正兰亭黑_GBK" pitchFamily="2" charset="-122"/>
                <a:sym typeface="Arial" panose="020B0604020202020204" pitchFamily="34" charset="0"/>
              </a:endParaRPr>
            </a:p>
          </p:txBody>
        </p:sp>
      </p:grpSp>
      <p:grpSp>
        <p:nvGrpSpPr>
          <p:cNvPr id="26" name="组合 57"/>
          <p:cNvGrpSpPr/>
          <p:nvPr/>
        </p:nvGrpSpPr>
        <p:grpSpPr bwMode="auto">
          <a:xfrm>
            <a:off x="3448741" y="5239867"/>
            <a:ext cx="2383804" cy="957013"/>
            <a:chOff x="0" y="0"/>
            <a:chExt cx="2383653" cy="956128"/>
          </a:xfrm>
        </p:grpSpPr>
        <p:sp>
          <p:nvSpPr>
            <p:cNvPr id="27" name="直接连接符 58"/>
            <p:cNvSpPr>
              <a:spLocks noChangeShapeType="1"/>
            </p:cNvSpPr>
            <p:nvPr/>
          </p:nvSpPr>
          <p:spPr bwMode="auto">
            <a:xfrm>
              <a:off x="0" y="478064"/>
              <a:ext cx="1440000" cy="1"/>
            </a:xfrm>
            <a:prstGeom prst="line">
              <a:avLst/>
            </a:prstGeom>
            <a:noFill/>
            <a:ln w="12700" cmpd="sng">
              <a:solidFill>
                <a:schemeClr val="accent2"/>
              </a:solidFill>
              <a:miter lim="800000"/>
            </a:ln>
          </p:spPr>
          <p:txBody>
            <a:bodyPr/>
            <a:lstStyle/>
            <a:p>
              <a:endParaRPr lang="en-US">
                <a:solidFill>
                  <a:schemeClr val="tx1">
                    <a:lumMod val="50000"/>
                  </a:schemeClr>
                </a:solidFill>
              </a:endParaRPr>
            </a:p>
          </p:txBody>
        </p:sp>
        <p:sp>
          <p:nvSpPr>
            <p:cNvPr id="28" name="椭圆 59"/>
            <p:cNvSpPr>
              <a:spLocks noChangeArrowheads="1"/>
            </p:cNvSpPr>
            <p:nvPr/>
          </p:nvSpPr>
          <p:spPr bwMode="auto">
            <a:xfrm>
              <a:off x="1427525" y="0"/>
              <a:ext cx="956128" cy="956128"/>
            </a:xfrm>
            <a:prstGeom prst="ellipse">
              <a:avLst/>
            </a:prstGeom>
            <a:solidFill>
              <a:schemeClr val="accent4"/>
            </a:solidFill>
            <a:ln w="9525">
              <a:noFill/>
              <a:round/>
            </a:ln>
          </p:spPr>
          <p:txBody>
            <a:bodyPr anchor="ctr"/>
            <a:lstStyle/>
            <a:p>
              <a:pPr algn="ctr"/>
              <a:r>
                <a:rPr lang="en-US" altLang="zh-CN" dirty="0">
                  <a:solidFill>
                    <a:schemeClr val="bg1"/>
                  </a:solidFill>
                  <a:latin typeface="Impact" panose="020B0806030902050204" pitchFamily="34" charset="0"/>
                  <a:ea typeface="方正兰亭黑_GBK" pitchFamily="2" charset="-122"/>
                  <a:sym typeface="Arial" panose="020B0604020202020204" pitchFamily="34" charset="0"/>
                </a:rPr>
                <a:t>4</a:t>
              </a:r>
              <a:endParaRPr lang="zh-CN" altLang="en-US" dirty="0">
                <a:solidFill>
                  <a:schemeClr val="bg1"/>
                </a:solidFill>
                <a:latin typeface="Impact" panose="020B0806030902050204" pitchFamily="34" charset="0"/>
                <a:ea typeface="方正兰亭黑_GBK" pitchFamily="2" charset="-122"/>
                <a:sym typeface="Arial" panose="020B0604020202020204" pitchFamily="34" charset="0"/>
              </a:endParaRPr>
            </a:p>
          </p:txBody>
        </p:sp>
      </p:grpSp>
      <p:grpSp>
        <p:nvGrpSpPr>
          <p:cNvPr id="30" name="组合 61"/>
          <p:cNvGrpSpPr/>
          <p:nvPr/>
        </p:nvGrpSpPr>
        <p:grpSpPr bwMode="auto">
          <a:xfrm>
            <a:off x="4205782" y="2857650"/>
            <a:ext cx="3451913" cy="955426"/>
            <a:chOff x="-88918" y="0"/>
            <a:chExt cx="3453520" cy="956128"/>
          </a:xfrm>
        </p:grpSpPr>
        <p:cxnSp>
          <p:nvCxnSpPr>
            <p:cNvPr id="31" name="直接连接符 62"/>
            <p:cNvCxnSpPr>
              <a:cxnSpLocks noChangeShapeType="1"/>
              <a:stCxn id="15" idx="6"/>
              <a:endCxn id="32" idx="2"/>
            </p:cNvCxnSpPr>
            <p:nvPr/>
          </p:nvCxnSpPr>
          <p:spPr bwMode="auto">
            <a:xfrm>
              <a:off x="-88918" y="477269"/>
              <a:ext cx="2497392" cy="795"/>
            </a:xfrm>
            <a:prstGeom prst="line">
              <a:avLst/>
            </a:prstGeom>
            <a:noFill/>
            <a:ln w="12700" cmpd="sng">
              <a:solidFill>
                <a:schemeClr val="accent2"/>
              </a:solidFill>
              <a:miter lim="800000"/>
            </a:ln>
          </p:spPr>
        </p:cxnSp>
        <p:sp>
          <p:nvSpPr>
            <p:cNvPr id="32" name="椭圆 63"/>
            <p:cNvSpPr>
              <a:spLocks noChangeArrowheads="1"/>
            </p:cNvSpPr>
            <p:nvPr/>
          </p:nvSpPr>
          <p:spPr bwMode="auto">
            <a:xfrm>
              <a:off x="2408474" y="0"/>
              <a:ext cx="956128" cy="956128"/>
            </a:xfrm>
            <a:prstGeom prst="ellipse">
              <a:avLst/>
            </a:prstGeom>
            <a:solidFill>
              <a:schemeClr val="accent2"/>
            </a:solidFill>
            <a:ln w="9525">
              <a:noFill/>
              <a:round/>
            </a:ln>
          </p:spPr>
          <p:txBody>
            <a:bodyPr anchor="ctr"/>
            <a:lstStyle/>
            <a:p>
              <a:pPr algn="ctr"/>
              <a:r>
                <a:rPr lang="en-US" altLang="zh-CN" dirty="0">
                  <a:solidFill>
                    <a:schemeClr val="bg1"/>
                  </a:solidFill>
                  <a:latin typeface="Impact" panose="020B0806030902050204" pitchFamily="34" charset="0"/>
                  <a:ea typeface="方正兰亭黑_GBK" pitchFamily="2" charset="-122"/>
                  <a:sym typeface="Arial" panose="020B0604020202020204" pitchFamily="34" charset="0"/>
                </a:rPr>
                <a:t>2</a:t>
              </a:r>
              <a:endParaRPr lang="zh-CN" altLang="en-US" dirty="0">
                <a:solidFill>
                  <a:schemeClr val="bg1"/>
                </a:solidFill>
                <a:latin typeface="Impact" panose="020B0806030902050204" pitchFamily="34" charset="0"/>
                <a:ea typeface="方正兰亭黑_GBK" pitchFamily="2" charset="-122"/>
                <a:sym typeface="Arial" panose="020B0604020202020204" pitchFamily="34" charset="0"/>
              </a:endParaRPr>
            </a:p>
          </p:txBody>
        </p:sp>
      </p:grpSp>
      <p:grpSp>
        <p:nvGrpSpPr>
          <p:cNvPr id="34" name="组合 65"/>
          <p:cNvGrpSpPr/>
          <p:nvPr/>
        </p:nvGrpSpPr>
        <p:grpSpPr bwMode="auto">
          <a:xfrm>
            <a:off x="4307356" y="4124144"/>
            <a:ext cx="3350339" cy="955426"/>
            <a:chOff x="0" y="0"/>
            <a:chExt cx="3351721" cy="956128"/>
          </a:xfrm>
        </p:grpSpPr>
        <p:sp>
          <p:nvSpPr>
            <p:cNvPr id="35" name="直接连接符 66"/>
            <p:cNvSpPr>
              <a:spLocks noChangeShapeType="1"/>
            </p:cNvSpPr>
            <p:nvPr/>
          </p:nvSpPr>
          <p:spPr bwMode="auto">
            <a:xfrm>
              <a:off x="0" y="494105"/>
              <a:ext cx="2372336" cy="1"/>
            </a:xfrm>
            <a:prstGeom prst="line">
              <a:avLst/>
            </a:prstGeom>
            <a:noFill/>
            <a:ln w="12700" cmpd="sng">
              <a:solidFill>
                <a:schemeClr val="accent2"/>
              </a:solidFill>
              <a:miter lim="800000"/>
            </a:ln>
          </p:spPr>
          <p:txBody>
            <a:bodyPr/>
            <a:lstStyle/>
            <a:p>
              <a:endParaRPr lang="en-US">
                <a:solidFill>
                  <a:schemeClr val="tx1">
                    <a:lumMod val="50000"/>
                  </a:schemeClr>
                </a:solidFill>
              </a:endParaRPr>
            </a:p>
          </p:txBody>
        </p:sp>
        <p:sp>
          <p:nvSpPr>
            <p:cNvPr id="36" name="椭圆 67"/>
            <p:cNvSpPr>
              <a:spLocks noChangeArrowheads="1"/>
            </p:cNvSpPr>
            <p:nvPr/>
          </p:nvSpPr>
          <p:spPr bwMode="auto">
            <a:xfrm>
              <a:off x="2395593" y="0"/>
              <a:ext cx="956128" cy="956128"/>
            </a:xfrm>
            <a:prstGeom prst="ellipse">
              <a:avLst/>
            </a:prstGeom>
            <a:solidFill>
              <a:schemeClr val="accent3"/>
            </a:solidFill>
            <a:ln w="9525">
              <a:noFill/>
              <a:round/>
            </a:ln>
          </p:spPr>
          <p:txBody>
            <a:bodyPr anchor="ctr"/>
            <a:lstStyle/>
            <a:p>
              <a:pPr algn="ctr"/>
              <a:r>
                <a:rPr lang="en-US" altLang="zh-CN" dirty="0">
                  <a:solidFill>
                    <a:schemeClr val="bg1"/>
                  </a:solidFill>
                  <a:latin typeface="Impact" panose="020B0806030902050204" pitchFamily="34" charset="0"/>
                  <a:ea typeface="方正兰亭黑_GBK" pitchFamily="2" charset="-122"/>
                  <a:sym typeface="Arial" panose="020B0604020202020204" pitchFamily="34" charset="0"/>
                </a:rPr>
                <a:t>3</a:t>
              </a:r>
              <a:endParaRPr lang="zh-CN" altLang="en-US" dirty="0">
                <a:solidFill>
                  <a:schemeClr val="bg1"/>
                </a:solidFill>
                <a:latin typeface="Impact" panose="020B0806030902050204" pitchFamily="34" charset="0"/>
                <a:ea typeface="方正兰亭黑_GBK" pitchFamily="2" charset="-122"/>
                <a:sym typeface="Arial" panose="020B0604020202020204" pitchFamily="34" charset="0"/>
              </a:endParaRPr>
            </a:p>
          </p:txBody>
        </p:sp>
      </p:grpSp>
      <p:sp>
        <p:nvSpPr>
          <p:cNvPr id="38" name="矩形 71"/>
          <p:cNvSpPr>
            <a:spLocks noChangeArrowheads="1"/>
          </p:cNvSpPr>
          <p:nvPr/>
        </p:nvSpPr>
        <p:spPr bwMode="auto">
          <a:xfrm>
            <a:off x="5883330" y="1645115"/>
            <a:ext cx="1569594" cy="369300"/>
          </a:xfrm>
          <a:prstGeom prst="rect">
            <a:avLst/>
          </a:prstGeom>
          <a:noFill/>
          <a:ln w="9525">
            <a:noFill/>
            <a:miter lim="800000"/>
          </a:ln>
        </p:spPr>
        <p:txBody>
          <a:bodyPr wrap="none" lIns="91407" tIns="45704" rIns="91407" bIns="45704">
            <a:spAutoFit/>
          </a:bodyPr>
          <a:lstStyle/>
          <a:p>
            <a:r>
              <a:rPr lang="zh-CN" altLang="en-US" dirty="0">
                <a:solidFill>
                  <a:schemeClr val="accent1"/>
                </a:solidFill>
                <a:latin typeface="微软雅黑" panose="020B0503020204020204" pitchFamily="34" charset="-122"/>
                <a:ea typeface="微软雅黑" panose="020B0503020204020204" pitchFamily="34" charset="-122"/>
              </a:rPr>
              <a:t>点击添加标题</a:t>
            </a:r>
            <a:endParaRPr lang="en-US" altLang="zh-CN" dirty="0">
              <a:solidFill>
                <a:schemeClr val="accent1"/>
              </a:solidFill>
              <a:latin typeface="微软雅黑" panose="020B0503020204020204" pitchFamily="34" charset="-122"/>
              <a:ea typeface="微软雅黑" panose="020B0503020204020204" pitchFamily="34" charset="-122"/>
            </a:endParaRPr>
          </a:p>
        </p:txBody>
      </p:sp>
      <p:sp>
        <p:nvSpPr>
          <p:cNvPr id="39" name="矩形 47"/>
          <p:cNvSpPr>
            <a:spLocks noChangeArrowheads="1"/>
          </p:cNvSpPr>
          <p:nvPr/>
        </p:nvSpPr>
        <p:spPr bwMode="auto">
          <a:xfrm>
            <a:off x="5886503" y="2013320"/>
            <a:ext cx="5389748" cy="723820"/>
          </a:xfrm>
          <a:prstGeom prst="rect">
            <a:avLst/>
          </a:prstGeom>
          <a:noFill/>
          <a:ln w="9525">
            <a:noFill/>
            <a:miter lim="800000"/>
          </a:ln>
        </p:spPr>
        <p:txBody>
          <a:bodyPr wrap="square" lIns="91407" tIns="45704" rIns="91407" bIns="45704">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a:p>
            <a:pPr algn="r">
              <a:lnSpc>
                <a:spcPct val="114000"/>
              </a:lnSpc>
            </a:pP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40" name="矩形 73"/>
          <p:cNvSpPr>
            <a:spLocks noChangeArrowheads="1"/>
          </p:cNvSpPr>
          <p:nvPr/>
        </p:nvSpPr>
        <p:spPr bwMode="auto">
          <a:xfrm>
            <a:off x="5883330" y="5193841"/>
            <a:ext cx="1569594" cy="369300"/>
          </a:xfrm>
          <a:prstGeom prst="rect">
            <a:avLst/>
          </a:prstGeom>
          <a:noFill/>
          <a:ln w="9525">
            <a:noFill/>
            <a:miter lim="800000"/>
          </a:ln>
        </p:spPr>
        <p:txBody>
          <a:bodyPr wrap="none" lIns="91407" tIns="45704" rIns="91407" bIns="45704">
            <a:spAutoFit/>
          </a:bodyPr>
          <a:lstStyle/>
          <a:p>
            <a:r>
              <a:rPr lang="zh-CN" altLang="en-US" dirty="0">
                <a:solidFill>
                  <a:schemeClr val="accent1"/>
                </a:solidFill>
                <a:latin typeface="微软雅黑" panose="020B0503020204020204" pitchFamily="34" charset="-122"/>
                <a:ea typeface="微软雅黑" panose="020B0503020204020204" pitchFamily="34" charset="-122"/>
              </a:rPr>
              <a:t>点击添加标题</a:t>
            </a:r>
            <a:endParaRPr lang="en-US" altLang="zh-CN" dirty="0">
              <a:solidFill>
                <a:schemeClr val="accent1"/>
              </a:solidFill>
              <a:latin typeface="微软雅黑" panose="020B0503020204020204" pitchFamily="34" charset="-122"/>
              <a:ea typeface="微软雅黑" panose="020B0503020204020204" pitchFamily="34" charset="-122"/>
            </a:endParaRPr>
          </a:p>
        </p:txBody>
      </p:sp>
      <p:sp>
        <p:nvSpPr>
          <p:cNvPr id="41" name="矩形 47"/>
          <p:cNvSpPr>
            <a:spLocks noChangeArrowheads="1"/>
          </p:cNvSpPr>
          <p:nvPr/>
        </p:nvSpPr>
        <p:spPr bwMode="auto">
          <a:xfrm>
            <a:off x="5886503" y="5562046"/>
            <a:ext cx="5389748" cy="510540"/>
          </a:xfrm>
          <a:prstGeom prst="rect">
            <a:avLst/>
          </a:prstGeom>
          <a:noFill/>
          <a:ln w="9525">
            <a:noFill/>
            <a:miter lim="800000"/>
          </a:ln>
        </p:spPr>
        <p:txBody>
          <a:bodyPr wrap="square" lIns="91407" tIns="45704" rIns="91407" bIns="45704">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a:t>
            </a:r>
            <a:r>
              <a:rPr lang="zh-CN" altLang="en-US" sz="1200" dirty="0" smtClean="0">
                <a:solidFill>
                  <a:schemeClr val="tx1">
                    <a:lumMod val="50000"/>
                    <a:lumOff val="50000"/>
                  </a:schemeClr>
                </a:solidFill>
                <a:latin typeface="微软雅黑" panose="020B0503020204020204" pitchFamily="34" charset="-122"/>
                <a:ea typeface="微软雅黑" panose="020B0503020204020204" pitchFamily="34" charset="-122"/>
              </a:rPr>
              <a:t>处 </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a:p>
            <a:pPr>
              <a:lnSpc>
                <a:spcPct val="114000"/>
              </a:lnSpc>
            </a:pP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42" name="矩形 75"/>
          <p:cNvSpPr>
            <a:spLocks noChangeArrowheads="1"/>
          </p:cNvSpPr>
          <p:nvPr/>
        </p:nvSpPr>
        <p:spPr bwMode="auto">
          <a:xfrm>
            <a:off x="7718003" y="2746553"/>
            <a:ext cx="1569594" cy="369300"/>
          </a:xfrm>
          <a:prstGeom prst="rect">
            <a:avLst/>
          </a:prstGeom>
          <a:noFill/>
          <a:ln w="9525">
            <a:noFill/>
            <a:miter lim="800000"/>
          </a:ln>
        </p:spPr>
        <p:txBody>
          <a:bodyPr wrap="none" lIns="91407" tIns="45704" rIns="91407" bIns="45704">
            <a:spAutoFit/>
          </a:bodyPr>
          <a:lstStyle/>
          <a:p>
            <a:r>
              <a:rPr lang="zh-CN" altLang="en-US" dirty="0">
                <a:solidFill>
                  <a:schemeClr val="accent1"/>
                </a:solidFill>
                <a:latin typeface="微软雅黑" panose="020B0503020204020204" pitchFamily="34" charset="-122"/>
                <a:ea typeface="微软雅黑" panose="020B0503020204020204" pitchFamily="34" charset="-122"/>
              </a:rPr>
              <a:t>点击添加标题</a:t>
            </a:r>
            <a:endParaRPr lang="en-US" altLang="zh-CN" dirty="0">
              <a:solidFill>
                <a:schemeClr val="accent1"/>
              </a:solidFill>
              <a:latin typeface="微软雅黑" panose="020B0503020204020204" pitchFamily="34" charset="-122"/>
              <a:ea typeface="微软雅黑" panose="020B0503020204020204" pitchFamily="34" charset="-122"/>
            </a:endParaRPr>
          </a:p>
        </p:txBody>
      </p:sp>
      <p:sp>
        <p:nvSpPr>
          <p:cNvPr id="43" name="矩形 47"/>
          <p:cNvSpPr>
            <a:spLocks noChangeArrowheads="1"/>
          </p:cNvSpPr>
          <p:nvPr/>
        </p:nvSpPr>
        <p:spPr bwMode="auto">
          <a:xfrm>
            <a:off x="7721177" y="3113171"/>
            <a:ext cx="3555074" cy="723820"/>
          </a:xfrm>
          <a:prstGeom prst="rect">
            <a:avLst/>
          </a:prstGeom>
          <a:noFill/>
          <a:ln w="9525">
            <a:noFill/>
            <a:miter lim="800000"/>
          </a:ln>
        </p:spPr>
        <p:txBody>
          <a:bodyPr wrap="square" lIns="91407" tIns="45704" rIns="91407" bIns="45704">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此处输入您的文本请在此处输入您的文本此处输入您的文本此处输入您的文本此处输入您的文本请在此处输入您的文本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44" name="矩形 77"/>
          <p:cNvSpPr>
            <a:spLocks noChangeArrowheads="1"/>
          </p:cNvSpPr>
          <p:nvPr/>
        </p:nvSpPr>
        <p:spPr bwMode="auto">
          <a:xfrm>
            <a:off x="7718003" y="4051138"/>
            <a:ext cx="1569594" cy="369300"/>
          </a:xfrm>
          <a:prstGeom prst="rect">
            <a:avLst/>
          </a:prstGeom>
          <a:noFill/>
          <a:ln w="9525">
            <a:noFill/>
            <a:miter lim="800000"/>
          </a:ln>
        </p:spPr>
        <p:txBody>
          <a:bodyPr wrap="none" lIns="91407" tIns="45704" rIns="91407" bIns="45704">
            <a:spAutoFit/>
          </a:bodyPr>
          <a:lstStyle/>
          <a:p>
            <a:r>
              <a:rPr lang="zh-CN" altLang="en-US" dirty="0">
                <a:solidFill>
                  <a:schemeClr val="accent1"/>
                </a:solidFill>
                <a:latin typeface="微软雅黑" panose="020B0503020204020204" pitchFamily="34" charset="-122"/>
                <a:ea typeface="微软雅黑" panose="020B0503020204020204" pitchFamily="34" charset="-122"/>
              </a:rPr>
              <a:t>点击添加标题</a:t>
            </a:r>
            <a:endParaRPr lang="en-US" altLang="zh-CN" dirty="0">
              <a:solidFill>
                <a:schemeClr val="accent1"/>
              </a:solidFill>
              <a:latin typeface="微软雅黑" panose="020B0503020204020204" pitchFamily="34" charset="-122"/>
              <a:ea typeface="微软雅黑" panose="020B0503020204020204" pitchFamily="34" charset="-122"/>
            </a:endParaRPr>
          </a:p>
        </p:txBody>
      </p:sp>
      <p:sp>
        <p:nvSpPr>
          <p:cNvPr id="45" name="矩形 47"/>
          <p:cNvSpPr>
            <a:spLocks noChangeArrowheads="1"/>
          </p:cNvSpPr>
          <p:nvPr/>
        </p:nvSpPr>
        <p:spPr bwMode="auto">
          <a:xfrm>
            <a:off x="7721176" y="4417757"/>
            <a:ext cx="3656648" cy="723820"/>
          </a:xfrm>
          <a:prstGeom prst="rect">
            <a:avLst/>
          </a:prstGeom>
          <a:noFill/>
          <a:ln w="9525">
            <a:noFill/>
            <a:miter lim="800000"/>
          </a:ln>
        </p:spPr>
        <p:txBody>
          <a:bodyPr wrap="square" lIns="91407" tIns="45704" rIns="91407" bIns="45704">
            <a:spAutoFit/>
          </a:bodyPr>
          <a:lstStyle/>
          <a:p>
            <a:pP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此处输入您的文本请在此处输入您的文本此处输入您的文本此处输入您的文本此处输入您的文本请在此处输入您的文本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grpSp>
        <p:nvGrpSpPr>
          <p:cNvPr id="46" name="组合 79"/>
          <p:cNvGrpSpPr/>
          <p:nvPr/>
        </p:nvGrpSpPr>
        <p:grpSpPr bwMode="auto">
          <a:xfrm>
            <a:off x="580875" y="2392634"/>
            <a:ext cx="3159889" cy="3159889"/>
            <a:chOff x="0" y="0"/>
            <a:chExt cx="3176815" cy="3176815"/>
          </a:xfrm>
        </p:grpSpPr>
        <p:sp>
          <p:nvSpPr>
            <p:cNvPr id="47" name="椭圆 80"/>
            <p:cNvSpPr>
              <a:spLocks noChangeArrowheads="1"/>
            </p:cNvSpPr>
            <p:nvPr/>
          </p:nvSpPr>
          <p:spPr bwMode="auto">
            <a:xfrm>
              <a:off x="0" y="0"/>
              <a:ext cx="3176815" cy="3176815"/>
            </a:xfrm>
            <a:prstGeom prst="ellipse">
              <a:avLst/>
            </a:prstGeom>
            <a:solidFill>
              <a:schemeClr val="accent1"/>
            </a:solidFill>
            <a:ln w="9525">
              <a:noFill/>
              <a:round/>
            </a:ln>
          </p:spPr>
          <p:txBody>
            <a:bodyPr anchor="ctr"/>
            <a:lstStyle/>
            <a:p>
              <a:pPr algn="ctr"/>
              <a:endParaRPr lang="zh-CN" altLang="en-US" sz="3200">
                <a:solidFill>
                  <a:schemeClr val="tx1">
                    <a:lumMod val="50000"/>
                  </a:schemeClr>
                </a:solidFill>
                <a:ea typeface="方正兰亭黑_GBK" pitchFamily="2" charset="-122"/>
                <a:sym typeface="Arial" panose="020B0604020202020204" pitchFamily="34" charset="0"/>
              </a:endParaRPr>
            </a:p>
          </p:txBody>
        </p:sp>
        <p:sp>
          <p:nvSpPr>
            <p:cNvPr id="48" name="椭圆 81"/>
            <p:cNvSpPr>
              <a:spLocks noChangeArrowheads="1"/>
            </p:cNvSpPr>
            <p:nvPr/>
          </p:nvSpPr>
          <p:spPr bwMode="auto">
            <a:xfrm>
              <a:off x="178115" y="178115"/>
              <a:ext cx="2820586" cy="2820584"/>
            </a:xfrm>
            <a:prstGeom prst="ellipse">
              <a:avLst/>
            </a:prstGeom>
            <a:blipFill dpi="0" rotWithShape="1">
              <a:blip r:embed="rId1" cstate="print"/>
              <a:srcRect/>
              <a:stretch>
                <a:fillRect/>
              </a:stretch>
            </a:blipFill>
            <a:ln w="9525">
              <a:noFill/>
              <a:round/>
            </a:ln>
          </p:spPr>
          <p:txBody>
            <a:bodyPr anchor="ctr"/>
            <a:lstStyle/>
            <a:p>
              <a:pPr algn="ctr"/>
              <a:endParaRPr lang="zh-CN" altLang="en-US" sz="3200">
                <a:solidFill>
                  <a:schemeClr val="tx1">
                    <a:lumMod val="50000"/>
                  </a:schemeClr>
                </a:solidFill>
                <a:ea typeface="方正兰亭黑_GBK" pitchFamily="2" charset="-122"/>
                <a:sym typeface="Arial" panose="020B0604020202020204" pitchFamily="34" charset="0"/>
              </a:endParaRPr>
            </a:p>
          </p:txBody>
        </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nodeType="afterEffect">
                                  <p:stCondLst>
                                    <p:cond delay="250"/>
                                  </p:stCondLst>
                                  <p:childTnLst>
                                    <p:set>
                                      <p:cBhvr>
                                        <p:cTn id="6" dur="1" fill="hold">
                                          <p:stCondLst>
                                            <p:cond delay="0"/>
                                          </p:stCondLst>
                                        </p:cTn>
                                        <p:tgtEl>
                                          <p:spTgt spid="46"/>
                                        </p:tgtEl>
                                        <p:attrNameLst>
                                          <p:attrName>style.visibility</p:attrName>
                                        </p:attrNameLst>
                                      </p:cBhvr>
                                      <p:to>
                                        <p:strVal val="visible"/>
                                      </p:to>
                                    </p:set>
                                    <p:anim calcmode="lin" valueType="num">
                                      <p:cBhvr>
                                        <p:cTn id="7" dur="400" fill="hold"/>
                                        <p:tgtEl>
                                          <p:spTgt spid="46"/>
                                        </p:tgtEl>
                                        <p:attrNameLst>
                                          <p:attrName>ppt_w</p:attrName>
                                        </p:attrNameLst>
                                      </p:cBhvr>
                                      <p:tavLst>
                                        <p:tav tm="0">
                                          <p:val>
                                            <p:fltVal val="0"/>
                                          </p:val>
                                        </p:tav>
                                        <p:tav tm="100000">
                                          <p:val>
                                            <p:strVal val="#ppt_w"/>
                                          </p:val>
                                        </p:tav>
                                      </p:tavLst>
                                    </p:anim>
                                    <p:anim calcmode="lin" valueType="num">
                                      <p:cBhvr>
                                        <p:cTn id="8" dur="400" fill="hold"/>
                                        <p:tgtEl>
                                          <p:spTgt spid="46"/>
                                        </p:tgtEl>
                                        <p:attrNameLst>
                                          <p:attrName>ppt_h</p:attrName>
                                        </p:attrNameLst>
                                      </p:cBhvr>
                                      <p:tavLst>
                                        <p:tav tm="0">
                                          <p:val>
                                            <p:fltVal val="0"/>
                                          </p:val>
                                        </p:tav>
                                        <p:tav tm="100000">
                                          <p:val>
                                            <p:strVal val="#ppt_h"/>
                                          </p:val>
                                        </p:tav>
                                      </p:tavLst>
                                    </p:anim>
                                    <p:animEffect>
                                      <p:cBhvr>
                                        <p:cTn id="9" dur="400"/>
                                        <p:tgtEl>
                                          <p:spTgt spid="46"/>
                                        </p:tgtEl>
                                      </p:cBhvr>
                                    </p:animEffect>
                                  </p:childTnLst>
                                </p:cTn>
                              </p:par>
                              <p:par>
                                <p:cTn id="10" presetID="22" presetClass="entr" presetSubtype="1" fill="hold" grpId="0" nodeType="withEffect">
                                  <p:stCondLst>
                                    <p:cond delay="750"/>
                                  </p:stCondLst>
                                  <p:childTnLst>
                                    <p:set>
                                      <p:cBhvr>
                                        <p:cTn id="11" dur="1" fill="hold">
                                          <p:stCondLst>
                                            <p:cond delay="0"/>
                                          </p:stCondLst>
                                        </p:cTn>
                                        <p:tgtEl>
                                          <p:spTgt spid="13"/>
                                        </p:tgtEl>
                                        <p:attrNameLst>
                                          <p:attrName>style.visibility</p:attrName>
                                        </p:attrNameLst>
                                      </p:cBhvr>
                                      <p:to>
                                        <p:strVal val="visible"/>
                                      </p:to>
                                    </p:set>
                                    <p:animEffect>
                                      <p:cBhvr>
                                        <p:cTn id="12" dur="350"/>
                                        <p:tgtEl>
                                          <p:spTgt spid="13"/>
                                        </p:tgtEl>
                                      </p:cBhvr>
                                    </p:animEffect>
                                  </p:childTnLst>
                                </p:cTn>
                              </p:par>
                              <p:par>
                                <p:cTn id="13" presetID="10" presetClass="entr" presetSubtype="0" fill="hold" grpId="0" nodeType="withEffect">
                                  <p:stCondLst>
                                    <p:cond delay="1500"/>
                                  </p:stCondLst>
                                  <p:childTnLst>
                                    <p:set>
                                      <p:cBhvr>
                                        <p:cTn id="14" dur="1" fill="hold">
                                          <p:stCondLst>
                                            <p:cond delay="0"/>
                                          </p:stCondLst>
                                        </p:cTn>
                                        <p:tgtEl>
                                          <p:spTgt spid="14"/>
                                        </p:tgtEl>
                                        <p:attrNameLst>
                                          <p:attrName>style.visibility</p:attrName>
                                        </p:attrNameLst>
                                      </p:cBhvr>
                                      <p:to>
                                        <p:strVal val="visible"/>
                                      </p:to>
                                    </p:set>
                                    <p:anim calcmode="lin" valueType="num">
                                      <p:cBhvr>
                                        <p:cTn id="15" dur="400" fill="hold"/>
                                        <p:tgtEl>
                                          <p:spTgt spid="14"/>
                                        </p:tgtEl>
                                        <p:attrNameLst>
                                          <p:attrName>ppt_w</p:attrName>
                                        </p:attrNameLst>
                                      </p:cBhvr>
                                      <p:tavLst>
                                        <p:tav tm="0">
                                          <p:val>
                                            <p:fltVal val="0"/>
                                          </p:val>
                                        </p:tav>
                                        <p:tav tm="100000">
                                          <p:val>
                                            <p:strVal val="#ppt_w"/>
                                          </p:val>
                                        </p:tav>
                                      </p:tavLst>
                                    </p:anim>
                                    <p:anim calcmode="lin" valueType="num">
                                      <p:cBhvr>
                                        <p:cTn id="16" dur="400" fill="hold"/>
                                        <p:tgtEl>
                                          <p:spTgt spid="14"/>
                                        </p:tgtEl>
                                        <p:attrNameLst>
                                          <p:attrName>ppt_h</p:attrName>
                                        </p:attrNameLst>
                                      </p:cBhvr>
                                      <p:tavLst>
                                        <p:tav tm="0">
                                          <p:val>
                                            <p:fltVal val="0"/>
                                          </p:val>
                                        </p:tav>
                                        <p:tav tm="100000">
                                          <p:val>
                                            <p:strVal val="#ppt_h"/>
                                          </p:val>
                                        </p:tav>
                                      </p:tavLst>
                                    </p:anim>
                                    <p:animEffect>
                                      <p:cBhvr>
                                        <p:cTn id="17" dur="400"/>
                                        <p:tgtEl>
                                          <p:spTgt spid="14"/>
                                        </p:tgtEl>
                                      </p:cBhvr>
                                    </p:animEffect>
                                  </p:childTnLst>
                                </p:cTn>
                              </p:par>
                              <p:par>
                                <p:cTn id="18" presetID="10" presetClass="entr" presetSubtype="0" fill="hold" grpId="0" nodeType="withEffect">
                                  <p:stCondLst>
                                    <p:cond delay="2000"/>
                                  </p:stCondLst>
                                  <p:childTnLst>
                                    <p:set>
                                      <p:cBhvr>
                                        <p:cTn id="19" dur="1" fill="hold">
                                          <p:stCondLst>
                                            <p:cond delay="0"/>
                                          </p:stCondLst>
                                        </p:cTn>
                                        <p:tgtEl>
                                          <p:spTgt spid="15"/>
                                        </p:tgtEl>
                                        <p:attrNameLst>
                                          <p:attrName>style.visibility</p:attrName>
                                        </p:attrNameLst>
                                      </p:cBhvr>
                                      <p:to>
                                        <p:strVal val="visible"/>
                                      </p:to>
                                    </p:set>
                                    <p:anim calcmode="lin" valueType="num">
                                      <p:cBhvr>
                                        <p:cTn id="20" dur="400" fill="hold"/>
                                        <p:tgtEl>
                                          <p:spTgt spid="15"/>
                                        </p:tgtEl>
                                        <p:attrNameLst>
                                          <p:attrName>ppt_w</p:attrName>
                                        </p:attrNameLst>
                                      </p:cBhvr>
                                      <p:tavLst>
                                        <p:tav tm="0">
                                          <p:val>
                                            <p:fltVal val="0"/>
                                          </p:val>
                                        </p:tav>
                                        <p:tav tm="100000">
                                          <p:val>
                                            <p:strVal val="#ppt_w"/>
                                          </p:val>
                                        </p:tav>
                                      </p:tavLst>
                                    </p:anim>
                                    <p:anim calcmode="lin" valueType="num">
                                      <p:cBhvr>
                                        <p:cTn id="21" dur="400" fill="hold"/>
                                        <p:tgtEl>
                                          <p:spTgt spid="15"/>
                                        </p:tgtEl>
                                        <p:attrNameLst>
                                          <p:attrName>ppt_h</p:attrName>
                                        </p:attrNameLst>
                                      </p:cBhvr>
                                      <p:tavLst>
                                        <p:tav tm="0">
                                          <p:val>
                                            <p:fltVal val="0"/>
                                          </p:val>
                                        </p:tav>
                                        <p:tav tm="100000">
                                          <p:val>
                                            <p:strVal val="#ppt_h"/>
                                          </p:val>
                                        </p:tav>
                                      </p:tavLst>
                                    </p:anim>
                                    <p:animEffect>
                                      <p:cBhvr>
                                        <p:cTn id="22" dur="400"/>
                                        <p:tgtEl>
                                          <p:spTgt spid="15"/>
                                        </p:tgtEl>
                                      </p:cBhvr>
                                    </p:animEffect>
                                  </p:childTnLst>
                                </p:cTn>
                              </p:par>
                              <p:par>
                                <p:cTn id="23" presetID="10" presetClass="entr" presetSubtype="0" fill="hold" grpId="0" nodeType="withEffect">
                                  <p:stCondLst>
                                    <p:cond delay="2500"/>
                                  </p:stCondLst>
                                  <p:childTnLst>
                                    <p:set>
                                      <p:cBhvr>
                                        <p:cTn id="24" dur="1" fill="hold">
                                          <p:stCondLst>
                                            <p:cond delay="0"/>
                                          </p:stCondLst>
                                        </p:cTn>
                                        <p:tgtEl>
                                          <p:spTgt spid="16"/>
                                        </p:tgtEl>
                                        <p:attrNameLst>
                                          <p:attrName>style.visibility</p:attrName>
                                        </p:attrNameLst>
                                      </p:cBhvr>
                                      <p:to>
                                        <p:strVal val="visible"/>
                                      </p:to>
                                    </p:set>
                                    <p:anim calcmode="lin" valueType="num">
                                      <p:cBhvr>
                                        <p:cTn id="25" dur="400" fill="hold"/>
                                        <p:tgtEl>
                                          <p:spTgt spid="16"/>
                                        </p:tgtEl>
                                        <p:attrNameLst>
                                          <p:attrName>ppt_w</p:attrName>
                                        </p:attrNameLst>
                                      </p:cBhvr>
                                      <p:tavLst>
                                        <p:tav tm="0">
                                          <p:val>
                                            <p:fltVal val="0"/>
                                          </p:val>
                                        </p:tav>
                                        <p:tav tm="100000">
                                          <p:val>
                                            <p:strVal val="#ppt_w"/>
                                          </p:val>
                                        </p:tav>
                                      </p:tavLst>
                                    </p:anim>
                                    <p:anim calcmode="lin" valueType="num">
                                      <p:cBhvr>
                                        <p:cTn id="26" dur="400" fill="hold"/>
                                        <p:tgtEl>
                                          <p:spTgt spid="16"/>
                                        </p:tgtEl>
                                        <p:attrNameLst>
                                          <p:attrName>ppt_h</p:attrName>
                                        </p:attrNameLst>
                                      </p:cBhvr>
                                      <p:tavLst>
                                        <p:tav tm="0">
                                          <p:val>
                                            <p:fltVal val="0"/>
                                          </p:val>
                                        </p:tav>
                                        <p:tav tm="100000">
                                          <p:val>
                                            <p:strVal val="#ppt_h"/>
                                          </p:val>
                                        </p:tav>
                                      </p:tavLst>
                                    </p:anim>
                                    <p:animEffect>
                                      <p:cBhvr>
                                        <p:cTn id="27" dur="400"/>
                                        <p:tgtEl>
                                          <p:spTgt spid="16"/>
                                        </p:tgtEl>
                                      </p:cBhvr>
                                    </p:animEffect>
                                  </p:childTnLst>
                                </p:cTn>
                              </p:par>
                              <p:par>
                                <p:cTn id="28" presetID="10" presetClass="entr" presetSubtype="0" fill="hold" grpId="0" nodeType="withEffect">
                                  <p:stCondLst>
                                    <p:cond delay="3000"/>
                                  </p:stCondLst>
                                  <p:childTnLst>
                                    <p:set>
                                      <p:cBhvr>
                                        <p:cTn id="29" dur="1" fill="hold">
                                          <p:stCondLst>
                                            <p:cond delay="0"/>
                                          </p:stCondLst>
                                        </p:cTn>
                                        <p:tgtEl>
                                          <p:spTgt spid="17"/>
                                        </p:tgtEl>
                                        <p:attrNameLst>
                                          <p:attrName>style.visibility</p:attrName>
                                        </p:attrNameLst>
                                      </p:cBhvr>
                                      <p:to>
                                        <p:strVal val="visible"/>
                                      </p:to>
                                    </p:set>
                                    <p:anim calcmode="lin" valueType="num">
                                      <p:cBhvr>
                                        <p:cTn id="30" dur="400" fill="hold"/>
                                        <p:tgtEl>
                                          <p:spTgt spid="17"/>
                                        </p:tgtEl>
                                        <p:attrNameLst>
                                          <p:attrName>ppt_w</p:attrName>
                                        </p:attrNameLst>
                                      </p:cBhvr>
                                      <p:tavLst>
                                        <p:tav tm="0">
                                          <p:val>
                                            <p:fltVal val="0"/>
                                          </p:val>
                                        </p:tav>
                                        <p:tav tm="100000">
                                          <p:val>
                                            <p:strVal val="#ppt_w"/>
                                          </p:val>
                                        </p:tav>
                                      </p:tavLst>
                                    </p:anim>
                                    <p:anim calcmode="lin" valueType="num">
                                      <p:cBhvr>
                                        <p:cTn id="31" dur="400" fill="hold"/>
                                        <p:tgtEl>
                                          <p:spTgt spid="17"/>
                                        </p:tgtEl>
                                        <p:attrNameLst>
                                          <p:attrName>ppt_h</p:attrName>
                                        </p:attrNameLst>
                                      </p:cBhvr>
                                      <p:tavLst>
                                        <p:tav tm="0">
                                          <p:val>
                                            <p:fltVal val="0"/>
                                          </p:val>
                                        </p:tav>
                                        <p:tav tm="100000">
                                          <p:val>
                                            <p:strVal val="#ppt_h"/>
                                          </p:val>
                                        </p:tav>
                                      </p:tavLst>
                                    </p:anim>
                                    <p:animEffect>
                                      <p:cBhvr>
                                        <p:cTn id="32" dur="400"/>
                                        <p:tgtEl>
                                          <p:spTgt spid="17"/>
                                        </p:tgtEl>
                                      </p:cBhvr>
                                    </p:animEffect>
                                  </p:childTnLst>
                                </p:cTn>
                              </p:par>
                              <p:par>
                                <p:cTn id="33" presetID="29" presetClass="entr" presetSubtype="0" fill="hold" nodeType="withEffect">
                                  <p:stCondLst>
                                    <p:cond delay="3750"/>
                                  </p:stCondLst>
                                  <p:childTnLst>
                                    <p:set>
                                      <p:cBhvr>
                                        <p:cTn id="34" dur="1" fill="hold">
                                          <p:stCondLst>
                                            <p:cond delay="0"/>
                                          </p:stCondLst>
                                        </p:cTn>
                                        <p:tgtEl>
                                          <p:spTgt spid="18"/>
                                        </p:tgtEl>
                                        <p:attrNameLst>
                                          <p:attrName>style.visibility</p:attrName>
                                        </p:attrNameLst>
                                      </p:cBhvr>
                                      <p:to>
                                        <p:strVal val="visible"/>
                                      </p:to>
                                    </p:set>
                                    <p:anim calcmode="lin" valueType="num">
                                      <p:cBhvr>
                                        <p:cTn id="35" dur="1000" fill="hold"/>
                                        <p:tgtEl>
                                          <p:spTgt spid="18"/>
                                        </p:tgtEl>
                                        <p:attrNameLst>
                                          <p:attrName>ppt_x</p:attrName>
                                        </p:attrNameLst>
                                      </p:cBhvr>
                                      <p:tavLst>
                                        <p:tav tm="0">
                                          <p:val>
                                            <p:strVal val="#ppt_x-.2"/>
                                          </p:val>
                                        </p:tav>
                                        <p:tav tm="100000">
                                          <p:val>
                                            <p:strVal val="#ppt_x"/>
                                          </p:val>
                                        </p:tav>
                                      </p:tavLst>
                                    </p:anim>
                                    <p:anim calcmode="lin" valueType="num">
                                      <p:cBhvr>
                                        <p:cTn id="36" dur="1000" fill="hold"/>
                                        <p:tgtEl>
                                          <p:spTgt spid="18"/>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8"/>
                                        </p:tgtEl>
                                      </p:cBhvr>
                                    </p:animEffect>
                                  </p:childTnLst>
                                </p:cTn>
                              </p:par>
                            </p:childTnLst>
                          </p:cTn>
                        </p:par>
                        <p:par>
                          <p:cTn id="38" fill="hold">
                            <p:stCondLst>
                              <p:cond delay="750"/>
                            </p:stCondLst>
                            <p:childTnLst>
                              <p:par>
                                <p:cTn id="39" presetID="29" presetClass="entr" presetSubtype="0" fill="hold" grpId="0" nodeType="afterEffect">
                                  <p:stCondLst>
                                    <p:cond delay="0"/>
                                  </p:stCondLst>
                                  <p:childTnLst>
                                    <p:set>
                                      <p:cBhvr>
                                        <p:cTn id="40" dur="1" fill="hold">
                                          <p:stCondLst>
                                            <p:cond delay="0"/>
                                          </p:stCondLst>
                                        </p:cTn>
                                        <p:tgtEl>
                                          <p:spTgt spid="38"/>
                                        </p:tgtEl>
                                        <p:attrNameLst>
                                          <p:attrName>style.visibility</p:attrName>
                                        </p:attrNameLst>
                                      </p:cBhvr>
                                      <p:to>
                                        <p:strVal val="visible"/>
                                      </p:to>
                                    </p:set>
                                    <p:anim calcmode="lin" valueType="num">
                                      <p:cBhvr>
                                        <p:cTn id="41" dur="1000" fill="hold"/>
                                        <p:tgtEl>
                                          <p:spTgt spid="38"/>
                                        </p:tgtEl>
                                        <p:attrNameLst>
                                          <p:attrName>ppt_x</p:attrName>
                                        </p:attrNameLst>
                                      </p:cBhvr>
                                      <p:tavLst>
                                        <p:tav tm="0">
                                          <p:val>
                                            <p:strVal val="#ppt_x-.2"/>
                                          </p:val>
                                        </p:tav>
                                        <p:tav tm="100000">
                                          <p:val>
                                            <p:strVal val="#ppt_x"/>
                                          </p:val>
                                        </p:tav>
                                      </p:tavLst>
                                    </p:anim>
                                    <p:anim calcmode="lin" valueType="num">
                                      <p:cBhvr>
                                        <p:cTn id="42" dur="1000" fill="hold"/>
                                        <p:tgtEl>
                                          <p:spTgt spid="38"/>
                                        </p:tgtEl>
                                        <p:attrNameLst>
                                          <p:attrName>ppt_y</p:attrName>
                                        </p:attrNameLst>
                                      </p:cBhvr>
                                      <p:tavLst>
                                        <p:tav tm="0">
                                          <p:val>
                                            <p:strVal val="#ppt_y"/>
                                          </p:val>
                                        </p:tav>
                                        <p:tav tm="100000">
                                          <p:val>
                                            <p:strVal val="#ppt_y"/>
                                          </p:val>
                                        </p:tav>
                                      </p:tavLst>
                                    </p:anim>
                                    <p:animEffect transition="in" filter="wipe(right)" prLst="gradientSize: 0.1">
                                      <p:cBhvr>
                                        <p:cTn id="43" dur="1000"/>
                                        <p:tgtEl>
                                          <p:spTgt spid="38"/>
                                        </p:tgtEl>
                                      </p:cBhvr>
                                    </p:animEffect>
                                  </p:childTnLst>
                                </p:cTn>
                              </p:par>
                              <p:par>
                                <p:cTn id="44" presetID="29" presetClass="entr" presetSubtype="0" fill="hold" grpId="0" nodeType="with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p:cTn id="46" dur="1000" fill="hold"/>
                                        <p:tgtEl>
                                          <p:spTgt spid="39"/>
                                        </p:tgtEl>
                                        <p:attrNameLst>
                                          <p:attrName>ppt_x</p:attrName>
                                        </p:attrNameLst>
                                      </p:cBhvr>
                                      <p:tavLst>
                                        <p:tav tm="0">
                                          <p:val>
                                            <p:strVal val="#ppt_x-.2"/>
                                          </p:val>
                                        </p:tav>
                                        <p:tav tm="100000">
                                          <p:val>
                                            <p:strVal val="#ppt_x"/>
                                          </p:val>
                                        </p:tav>
                                      </p:tavLst>
                                    </p:anim>
                                    <p:anim calcmode="lin" valueType="num">
                                      <p:cBhvr>
                                        <p:cTn id="47" dur="1000" fill="hold"/>
                                        <p:tgtEl>
                                          <p:spTgt spid="39"/>
                                        </p:tgtEl>
                                        <p:attrNameLst>
                                          <p:attrName>ppt_y</p:attrName>
                                        </p:attrNameLst>
                                      </p:cBhvr>
                                      <p:tavLst>
                                        <p:tav tm="0">
                                          <p:val>
                                            <p:strVal val="#ppt_y"/>
                                          </p:val>
                                        </p:tav>
                                        <p:tav tm="100000">
                                          <p:val>
                                            <p:strVal val="#ppt_y"/>
                                          </p:val>
                                        </p:tav>
                                      </p:tavLst>
                                    </p:anim>
                                    <p:animEffect transition="in" filter="wipe(right)" prLst="gradientSize: 0.1">
                                      <p:cBhvr>
                                        <p:cTn id="48" dur="1000"/>
                                        <p:tgtEl>
                                          <p:spTgt spid="39"/>
                                        </p:tgtEl>
                                      </p:cBhvr>
                                    </p:animEffect>
                                  </p:childTnLst>
                                </p:cTn>
                              </p:par>
                            </p:childTnLst>
                          </p:cTn>
                        </p:par>
                        <p:par>
                          <p:cTn id="49" fill="hold">
                            <p:stCondLst>
                              <p:cond delay="1750"/>
                            </p:stCondLst>
                            <p:childTnLst>
                              <p:par>
                                <p:cTn id="50" presetID="29" presetClass="entr" presetSubtype="0" fill="hold" nodeType="afterEffect">
                                  <p:stCondLst>
                                    <p:cond delay="250"/>
                                  </p:stCondLst>
                                  <p:childTnLst>
                                    <p:set>
                                      <p:cBhvr>
                                        <p:cTn id="51" dur="1" fill="hold">
                                          <p:stCondLst>
                                            <p:cond delay="0"/>
                                          </p:stCondLst>
                                        </p:cTn>
                                        <p:tgtEl>
                                          <p:spTgt spid="30"/>
                                        </p:tgtEl>
                                        <p:attrNameLst>
                                          <p:attrName>style.visibility</p:attrName>
                                        </p:attrNameLst>
                                      </p:cBhvr>
                                      <p:to>
                                        <p:strVal val="visible"/>
                                      </p:to>
                                    </p:set>
                                    <p:anim calcmode="lin" valueType="num">
                                      <p:cBhvr>
                                        <p:cTn id="52" dur="1000" fill="hold"/>
                                        <p:tgtEl>
                                          <p:spTgt spid="30"/>
                                        </p:tgtEl>
                                        <p:attrNameLst>
                                          <p:attrName>ppt_x</p:attrName>
                                        </p:attrNameLst>
                                      </p:cBhvr>
                                      <p:tavLst>
                                        <p:tav tm="0">
                                          <p:val>
                                            <p:strVal val="#ppt_x-.2"/>
                                          </p:val>
                                        </p:tav>
                                        <p:tav tm="100000">
                                          <p:val>
                                            <p:strVal val="#ppt_x"/>
                                          </p:val>
                                        </p:tav>
                                      </p:tavLst>
                                    </p:anim>
                                    <p:anim calcmode="lin" valueType="num">
                                      <p:cBhvr>
                                        <p:cTn id="53" dur="1000" fill="hold"/>
                                        <p:tgtEl>
                                          <p:spTgt spid="30"/>
                                        </p:tgtEl>
                                        <p:attrNameLst>
                                          <p:attrName>ppt_y</p:attrName>
                                        </p:attrNameLst>
                                      </p:cBhvr>
                                      <p:tavLst>
                                        <p:tav tm="0">
                                          <p:val>
                                            <p:strVal val="#ppt_y"/>
                                          </p:val>
                                        </p:tav>
                                        <p:tav tm="100000">
                                          <p:val>
                                            <p:strVal val="#ppt_y"/>
                                          </p:val>
                                        </p:tav>
                                      </p:tavLst>
                                    </p:anim>
                                    <p:animEffect transition="in" filter="wipe(right)" prLst="gradientSize: 0.1">
                                      <p:cBhvr>
                                        <p:cTn id="54" dur="1000"/>
                                        <p:tgtEl>
                                          <p:spTgt spid="30"/>
                                        </p:tgtEl>
                                      </p:cBhvr>
                                    </p:animEffect>
                                  </p:childTnLst>
                                </p:cTn>
                              </p:par>
                            </p:childTnLst>
                          </p:cTn>
                        </p:par>
                        <p:par>
                          <p:cTn id="55" fill="hold">
                            <p:stCondLst>
                              <p:cond delay="3000"/>
                            </p:stCondLst>
                            <p:childTnLst>
                              <p:par>
                                <p:cTn id="56" presetID="29" presetClass="entr" presetSubtype="0" fill="hold" grpId="0" nodeType="afterEffect">
                                  <p:stCondLst>
                                    <p:cond delay="0"/>
                                  </p:stCondLst>
                                  <p:childTnLst>
                                    <p:set>
                                      <p:cBhvr>
                                        <p:cTn id="57" dur="1" fill="hold">
                                          <p:stCondLst>
                                            <p:cond delay="0"/>
                                          </p:stCondLst>
                                        </p:cTn>
                                        <p:tgtEl>
                                          <p:spTgt spid="42"/>
                                        </p:tgtEl>
                                        <p:attrNameLst>
                                          <p:attrName>style.visibility</p:attrName>
                                        </p:attrNameLst>
                                      </p:cBhvr>
                                      <p:to>
                                        <p:strVal val="visible"/>
                                      </p:to>
                                    </p:set>
                                    <p:anim calcmode="lin" valueType="num">
                                      <p:cBhvr>
                                        <p:cTn id="58" dur="1000" fill="hold"/>
                                        <p:tgtEl>
                                          <p:spTgt spid="42"/>
                                        </p:tgtEl>
                                        <p:attrNameLst>
                                          <p:attrName>ppt_x</p:attrName>
                                        </p:attrNameLst>
                                      </p:cBhvr>
                                      <p:tavLst>
                                        <p:tav tm="0">
                                          <p:val>
                                            <p:strVal val="#ppt_x-.2"/>
                                          </p:val>
                                        </p:tav>
                                        <p:tav tm="100000">
                                          <p:val>
                                            <p:strVal val="#ppt_x"/>
                                          </p:val>
                                        </p:tav>
                                      </p:tavLst>
                                    </p:anim>
                                    <p:anim calcmode="lin" valueType="num">
                                      <p:cBhvr>
                                        <p:cTn id="59" dur="1000" fill="hold"/>
                                        <p:tgtEl>
                                          <p:spTgt spid="42"/>
                                        </p:tgtEl>
                                        <p:attrNameLst>
                                          <p:attrName>ppt_y</p:attrName>
                                        </p:attrNameLst>
                                      </p:cBhvr>
                                      <p:tavLst>
                                        <p:tav tm="0">
                                          <p:val>
                                            <p:strVal val="#ppt_y"/>
                                          </p:val>
                                        </p:tav>
                                        <p:tav tm="100000">
                                          <p:val>
                                            <p:strVal val="#ppt_y"/>
                                          </p:val>
                                        </p:tav>
                                      </p:tavLst>
                                    </p:anim>
                                    <p:animEffect transition="in" filter="wipe(right)" prLst="gradientSize: 0.1">
                                      <p:cBhvr>
                                        <p:cTn id="60" dur="1000"/>
                                        <p:tgtEl>
                                          <p:spTgt spid="42"/>
                                        </p:tgtEl>
                                      </p:cBhvr>
                                    </p:animEffect>
                                  </p:childTnLst>
                                </p:cTn>
                              </p:par>
                              <p:par>
                                <p:cTn id="61" presetID="29" presetClass="entr" presetSubtype="0" fill="hold" grpId="0" nodeType="withEffect">
                                  <p:stCondLst>
                                    <p:cond delay="0"/>
                                  </p:stCondLst>
                                  <p:childTnLst>
                                    <p:set>
                                      <p:cBhvr>
                                        <p:cTn id="62" dur="1" fill="hold">
                                          <p:stCondLst>
                                            <p:cond delay="0"/>
                                          </p:stCondLst>
                                        </p:cTn>
                                        <p:tgtEl>
                                          <p:spTgt spid="43"/>
                                        </p:tgtEl>
                                        <p:attrNameLst>
                                          <p:attrName>style.visibility</p:attrName>
                                        </p:attrNameLst>
                                      </p:cBhvr>
                                      <p:to>
                                        <p:strVal val="visible"/>
                                      </p:to>
                                    </p:set>
                                    <p:anim calcmode="lin" valueType="num">
                                      <p:cBhvr>
                                        <p:cTn id="63" dur="1000" fill="hold"/>
                                        <p:tgtEl>
                                          <p:spTgt spid="43"/>
                                        </p:tgtEl>
                                        <p:attrNameLst>
                                          <p:attrName>ppt_x</p:attrName>
                                        </p:attrNameLst>
                                      </p:cBhvr>
                                      <p:tavLst>
                                        <p:tav tm="0">
                                          <p:val>
                                            <p:strVal val="#ppt_x-.2"/>
                                          </p:val>
                                        </p:tav>
                                        <p:tav tm="100000">
                                          <p:val>
                                            <p:strVal val="#ppt_x"/>
                                          </p:val>
                                        </p:tav>
                                      </p:tavLst>
                                    </p:anim>
                                    <p:anim calcmode="lin" valueType="num">
                                      <p:cBhvr>
                                        <p:cTn id="64" dur="1000" fill="hold"/>
                                        <p:tgtEl>
                                          <p:spTgt spid="43"/>
                                        </p:tgtEl>
                                        <p:attrNameLst>
                                          <p:attrName>ppt_y</p:attrName>
                                        </p:attrNameLst>
                                      </p:cBhvr>
                                      <p:tavLst>
                                        <p:tav tm="0">
                                          <p:val>
                                            <p:strVal val="#ppt_y"/>
                                          </p:val>
                                        </p:tav>
                                        <p:tav tm="100000">
                                          <p:val>
                                            <p:strVal val="#ppt_y"/>
                                          </p:val>
                                        </p:tav>
                                      </p:tavLst>
                                    </p:anim>
                                    <p:animEffect transition="in" filter="wipe(right)" prLst="gradientSize: 0.1">
                                      <p:cBhvr>
                                        <p:cTn id="65" dur="1000"/>
                                        <p:tgtEl>
                                          <p:spTgt spid="43"/>
                                        </p:tgtEl>
                                      </p:cBhvr>
                                    </p:animEffect>
                                  </p:childTnLst>
                                </p:cTn>
                              </p:par>
                            </p:childTnLst>
                          </p:cTn>
                        </p:par>
                        <p:par>
                          <p:cTn id="66" fill="hold">
                            <p:stCondLst>
                              <p:cond delay="4000"/>
                            </p:stCondLst>
                            <p:childTnLst>
                              <p:par>
                                <p:cTn id="67" presetID="29" presetClass="entr" presetSubtype="0" fill="hold" nodeType="afterEffect">
                                  <p:stCondLst>
                                    <p:cond delay="250"/>
                                  </p:stCondLst>
                                  <p:childTnLst>
                                    <p:set>
                                      <p:cBhvr>
                                        <p:cTn id="68" dur="1" fill="hold">
                                          <p:stCondLst>
                                            <p:cond delay="0"/>
                                          </p:stCondLst>
                                        </p:cTn>
                                        <p:tgtEl>
                                          <p:spTgt spid="34"/>
                                        </p:tgtEl>
                                        <p:attrNameLst>
                                          <p:attrName>style.visibility</p:attrName>
                                        </p:attrNameLst>
                                      </p:cBhvr>
                                      <p:to>
                                        <p:strVal val="visible"/>
                                      </p:to>
                                    </p:set>
                                    <p:anim calcmode="lin" valueType="num">
                                      <p:cBhvr>
                                        <p:cTn id="69" dur="1000" fill="hold"/>
                                        <p:tgtEl>
                                          <p:spTgt spid="34"/>
                                        </p:tgtEl>
                                        <p:attrNameLst>
                                          <p:attrName>ppt_x</p:attrName>
                                        </p:attrNameLst>
                                      </p:cBhvr>
                                      <p:tavLst>
                                        <p:tav tm="0">
                                          <p:val>
                                            <p:strVal val="#ppt_x-.2"/>
                                          </p:val>
                                        </p:tav>
                                        <p:tav tm="100000">
                                          <p:val>
                                            <p:strVal val="#ppt_x"/>
                                          </p:val>
                                        </p:tav>
                                      </p:tavLst>
                                    </p:anim>
                                    <p:anim calcmode="lin" valueType="num">
                                      <p:cBhvr>
                                        <p:cTn id="70" dur="1000" fill="hold"/>
                                        <p:tgtEl>
                                          <p:spTgt spid="34"/>
                                        </p:tgtEl>
                                        <p:attrNameLst>
                                          <p:attrName>ppt_y</p:attrName>
                                        </p:attrNameLst>
                                      </p:cBhvr>
                                      <p:tavLst>
                                        <p:tav tm="0">
                                          <p:val>
                                            <p:strVal val="#ppt_y"/>
                                          </p:val>
                                        </p:tav>
                                        <p:tav tm="100000">
                                          <p:val>
                                            <p:strVal val="#ppt_y"/>
                                          </p:val>
                                        </p:tav>
                                      </p:tavLst>
                                    </p:anim>
                                    <p:animEffect transition="in" filter="wipe(right)" prLst="gradientSize: 0.1">
                                      <p:cBhvr>
                                        <p:cTn id="71" dur="1000"/>
                                        <p:tgtEl>
                                          <p:spTgt spid="34"/>
                                        </p:tgtEl>
                                      </p:cBhvr>
                                    </p:animEffect>
                                  </p:childTnLst>
                                </p:cTn>
                              </p:par>
                            </p:childTnLst>
                          </p:cTn>
                        </p:par>
                        <p:par>
                          <p:cTn id="72" fill="hold">
                            <p:stCondLst>
                              <p:cond delay="5250"/>
                            </p:stCondLst>
                            <p:childTnLst>
                              <p:par>
                                <p:cTn id="73" presetID="29" presetClass="entr" presetSubtype="0" fill="hold" grpId="0" nodeType="afterEffect">
                                  <p:stCondLst>
                                    <p:cond delay="0"/>
                                  </p:stCondLst>
                                  <p:childTnLst>
                                    <p:set>
                                      <p:cBhvr>
                                        <p:cTn id="74" dur="1" fill="hold">
                                          <p:stCondLst>
                                            <p:cond delay="0"/>
                                          </p:stCondLst>
                                        </p:cTn>
                                        <p:tgtEl>
                                          <p:spTgt spid="44"/>
                                        </p:tgtEl>
                                        <p:attrNameLst>
                                          <p:attrName>style.visibility</p:attrName>
                                        </p:attrNameLst>
                                      </p:cBhvr>
                                      <p:to>
                                        <p:strVal val="visible"/>
                                      </p:to>
                                    </p:set>
                                    <p:anim calcmode="lin" valueType="num">
                                      <p:cBhvr>
                                        <p:cTn id="75" dur="1000" fill="hold"/>
                                        <p:tgtEl>
                                          <p:spTgt spid="44"/>
                                        </p:tgtEl>
                                        <p:attrNameLst>
                                          <p:attrName>ppt_x</p:attrName>
                                        </p:attrNameLst>
                                      </p:cBhvr>
                                      <p:tavLst>
                                        <p:tav tm="0">
                                          <p:val>
                                            <p:strVal val="#ppt_x-.2"/>
                                          </p:val>
                                        </p:tav>
                                        <p:tav tm="100000">
                                          <p:val>
                                            <p:strVal val="#ppt_x"/>
                                          </p:val>
                                        </p:tav>
                                      </p:tavLst>
                                    </p:anim>
                                    <p:anim calcmode="lin" valueType="num">
                                      <p:cBhvr>
                                        <p:cTn id="76" dur="1000" fill="hold"/>
                                        <p:tgtEl>
                                          <p:spTgt spid="44"/>
                                        </p:tgtEl>
                                        <p:attrNameLst>
                                          <p:attrName>ppt_y</p:attrName>
                                        </p:attrNameLst>
                                      </p:cBhvr>
                                      <p:tavLst>
                                        <p:tav tm="0">
                                          <p:val>
                                            <p:strVal val="#ppt_y"/>
                                          </p:val>
                                        </p:tav>
                                        <p:tav tm="100000">
                                          <p:val>
                                            <p:strVal val="#ppt_y"/>
                                          </p:val>
                                        </p:tav>
                                      </p:tavLst>
                                    </p:anim>
                                    <p:animEffect transition="in" filter="wipe(right)" prLst="gradientSize: 0.1">
                                      <p:cBhvr>
                                        <p:cTn id="77" dur="1000"/>
                                        <p:tgtEl>
                                          <p:spTgt spid="44"/>
                                        </p:tgtEl>
                                      </p:cBhvr>
                                    </p:animEffect>
                                  </p:childTnLst>
                                </p:cTn>
                              </p:par>
                              <p:par>
                                <p:cTn id="78" presetID="29" presetClass="entr" presetSubtype="0" fill="hold" grpId="0" nodeType="withEffect">
                                  <p:stCondLst>
                                    <p:cond delay="0"/>
                                  </p:stCondLst>
                                  <p:childTnLst>
                                    <p:set>
                                      <p:cBhvr>
                                        <p:cTn id="79" dur="1" fill="hold">
                                          <p:stCondLst>
                                            <p:cond delay="0"/>
                                          </p:stCondLst>
                                        </p:cTn>
                                        <p:tgtEl>
                                          <p:spTgt spid="45"/>
                                        </p:tgtEl>
                                        <p:attrNameLst>
                                          <p:attrName>style.visibility</p:attrName>
                                        </p:attrNameLst>
                                      </p:cBhvr>
                                      <p:to>
                                        <p:strVal val="visible"/>
                                      </p:to>
                                    </p:set>
                                    <p:anim calcmode="lin" valueType="num">
                                      <p:cBhvr>
                                        <p:cTn id="80" dur="1000" fill="hold"/>
                                        <p:tgtEl>
                                          <p:spTgt spid="45"/>
                                        </p:tgtEl>
                                        <p:attrNameLst>
                                          <p:attrName>ppt_x</p:attrName>
                                        </p:attrNameLst>
                                      </p:cBhvr>
                                      <p:tavLst>
                                        <p:tav tm="0">
                                          <p:val>
                                            <p:strVal val="#ppt_x-.2"/>
                                          </p:val>
                                        </p:tav>
                                        <p:tav tm="100000">
                                          <p:val>
                                            <p:strVal val="#ppt_x"/>
                                          </p:val>
                                        </p:tav>
                                      </p:tavLst>
                                    </p:anim>
                                    <p:anim calcmode="lin" valueType="num">
                                      <p:cBhvr>
                                        <p:cTn id="81" dur="1000" fill="hold"/>
                                        <p:tgtEl>
                                          <p:spTgt spid="45"/>
                                        </p:tgtEl>
                                        <p:attrNameLst>
                                          <p:attrName>ppt_y</p:attrName>
                                        </p:attrNameLst>
                                      </p:cBhvr>
                                      <p:tavLst>
                                        <p:tav tm="0">
                                          <p:val>
                                            <p:strVal val="#ppt_y"/>
                                          </p:val>
                                        </p:tav>
                                        <p:tav tm="100000">
                                          <p:val>
                                            <p:strVal val="#ppt_y"/>
                                          </p:val>
                                        </p:tav>
                                      </p:tavLst>
                                    </p:anim>
                                    <p:animEffect transition="in" filter="wipe(right)" prLst="gradientSize: 0.1">
                                      <p:cBhvr>
                                        <p:cTn id="82" dur="1000"/>
                                        <p:tgtEl>
                                          <p:spTgt spid="45"/>
                                        </p:tgtEl>
                                      </p:cBhvr>
                                    </p:animEffect>
                                  </p:childTnLst>
                                </p:cTn>
                              </p:par>
                            </p:childTnLst>
                          </p:cTn>
                        </p:par>
                        <p:par>
                          <p:cTn id="83" fill="hold">
                            <p:stCondLst>
                              <p:cond delay="6250"/>
                            </p:stCondLst>
                            <p:childTnLst>
                              <p:par>
                                <p:cTn id="84" presetID="29" presetClass="entr" presetSubtype="0" fill="hold" nodeType="afterEffect">
                                  <p:stCondLst>
                                    <p:cond delay="250"/>
                                  </p:stCondLst>
                                  <p:childTnLst>
                                    <p:set>
                                      <p:cBhvr>
                                        <p:cTn id="85" dur="1" fill="hold">
                                          <p:stCondLst>
                                            <p:cond delay="0"/>
                                          </p:stCondLst>
                                        </p:cTn>
                                        <p:tgtEl>
                                          <p:spTgt spid="26"/>
                                        </p:tgtEl>
                                        <p:attrNameLst>
                                          <p:attrName>style.visibility</p:attrName>
                                        </p:attrNameLst>
                                      </p:cBhvr>
                                      <p:to>
                                        <p:strVal val="visible"/>
                                      </p:to>
                                    </p:set>
                                    <p:anim calcmode="lin" valueType="num">
                                      <p:cBhvr>
                                        <p:cTn id="86" dur="1000" fill="hold"/>
                                        <p:tgtEl>
                                          <p:spTgt spid="26"/>
                                        </p:tgtEl>
                                        <p:attrNameLst>
                                          <p:attrName>ppt_x</p:attrName>
                                        </p:attrNameLst>
                                      </p:cBhvr>
                                      <p:tavLst>
                                        <p:tav tm="0">
                                          <p:val>
                                            <p:strVal val="#ppt_x-.2"/>
                                          </p:val>
                                        </p:tav>
                                        <p:tav tm="100000">
                                          <p:val>
                                            <p:strVal val="#ppt_x"/>
                                          </p:val>
                                        </p:tav>
                                      </p:tavLst>
                                    </p:anim>
                                    <p:anim calcmode="lin" valueType="num">
                                      <p:cBhvr>
                                        <p:cTn id="87" dur="1000" fill="hold"/>
                                        <p:tgtEl>
                                          <p:spTgt spid="26"/>
                                        </p:tgtEl>
                                        <p:attrNameLst>
                                          <p:attrName>ppt_y</p:attrName>
                                        </p:attrNameLst>
                                      </p:cBhvr>
                                      <p:tavLst>
                                        <p:tav tm="0">
                                          <p:val>
                                            <p:strVal val="#ppt_y"/>
                                          </p:val>
                                        </p:tav>
                                        <p:tav tm="100000">
                                          <p:val>
                                            <p:strVal val="#ppt_y"/>
                                          </p:val>
                                        </p:tav>
                                      </p:tavLst>
                                    </p:anim>
                                    <p:animEffect transition="in" filter="wipe(right)" prLst="gradientSize: 0.1">
                                      <p:cBhvr>
                                        <p:cTn id="88" dur="1000"/>
                                        <p:tgtEl>
                                          <p:spTgt spid="26"/>
                                        </p:tgtEl>
                                      </p:cBhvr>
                                    </p:animEffect>
                                  </p:childTnLst>
                                </p:cTn>
                              </p:par>
                            </p:childTnLst>
                          </p:cTn>
                        </p:par>
                        <p:par>
                          <p:cTn id="89" fill="hold">
                            <p:stCondLst>
                              <p:cond delay="7500"/>
                            </p:stCondLst>
                            <p:childTnLst>
                              <p:par>
                                <p:cTn id="90" presetID="29" presetClass="entr" presetSubtype="0" fill="hold" grpId="0" nodeType="afterEffect">
                                  <p:stCondLst>
                                    <p:cond delay="0"/>
                                  </p:stCondLst>
                                  <p:childTnLst>
                                    <p:set>
                                      <p:cBhvr>
                                        <p:cTn id="91" dur="1" fill="hold">
                                          <p:stCondLst>
                                            <p:cond delay="0"/>
                                          </p:stCondLst>
                                        </p:cTn>
                                        <p:tgtEl>
                                          <p:spTgt spid="40"/>
                                        </p:tgtEl>
                                        <p:attrNameLst>
                                          <p:attrName>style.visibility</p:attrName>
                                        </p:attrNameLst>
                                      </p:cBhvr>
                                      <p:to>
                                        <p:strVal val="visible"/>
                                      </p:to>
                                    </p:set>
                                    <p:anim calcmode="lin" valueType="num">
                                      <p:cBhvr>
                                        <p:cTn id="92" dur="1000" fill="hold"/>
                                        <p:tgtEl>
                                          <p:spTgt spid="40"/>
                                        </p:tgtEl>
                                        <p:attrNameLst>
                                          <p:attrName>ppt_x</p:attrName>
                                        </p:attrNameLst>
                                      </p:cBhvr>
                                      <p:tavLst>
                                        <p:tav tm="0">
                                          <p:val>
                                            <p:strVal val="#ppt_x-.2"/>
                                          </p:val>
                                        </p:tav>
                                        <p:tav tm="100000">
                                          <p:val>
                                            <p:strVal val="#ppt_x"/>
                                          </p:val>
                                        </p:tav>
                                      </p:tavLst>
                                    </p:anim>
                                    <p:anim calcmode="lin" valueType="num">
                                      <p:cBhvr>
                                        <p:cTn id="93" dur="1000" fill="hold"/>
                                        <p:tgtEl>
                                          <p:spTgt spid="40"/>
                                        </p:tgtEl>
                                        <p:attrNameLst>
                                          <p:attrName>ppt_y</p:attrName>
                                        </p:attrNameLst>
                                      </p:cBhvr>
                                      <p:tavLst>
                                        <p:tav tm="0">
                                          <p:val>
                                            <p:strVal val="#ppt_y"/>
                                          </p:val>
                                        </p:tav>
                                        <p:tav tm="100000">
                                          <p:val>
                                            <p:strVal val="#ppt_y"/>
                                          </p:val>
                                        </p:tav>
                                      </p:tavLst>
                                    </p:anim>
                                    <p:animEffect transition="in" filter="wipe(right)" prLst="gradientSize: 0.1">
                                      <p:cBhvr>
                                        <p:cTn id="94" dur="1000"/>
                                        <p:tgtEl>
                                          <p:spTgt spid="40"/>
                                        </p:tgtEl>
                                      </p:cBhvr>
                                    </p:animEffect>
                                  </p:childTnLst>
                                </p:cTn>
                              </p:par>
                              <p:par>
                                <p:cTn id="95" presetID="29" presetClass="entr" presetSubtype="0" fill="hold" grpId="0" nodeType="withEffect">
                                  <p:stCondLst>
                                    <p:cond delay="0"/>
                                  </p:stCondLst>
                                  <p:childTnLst>
                                    <p:set>
                                      <p:cBhvr>
                                        <p:cTn id="96" dur="1" fill="hold">
                                          <p:stCondLst>
                                            <p:cond delay="0"/>
                                          </p:stCondLst>
                                        </p:cTn>
                                        <p:tgtEl>
                                          <p:spTgt spid="41"/>
                                        </p:tgtEl>
                                        <p:attrNameLst>
                                          <p:attrName>style.visibility</p:attrName>
                                        </p:attrNameLst>
                                      </p:cBhvr>
                                      <p:to>
                                        <p:strVal val="visible"/>
                                      </p:to>
                                    </p:set>
                                    <p:anim calcmode="lin" valueType="num">
                                      <p:cBhvr>
                                        <p:cTn id="97" dur="1000" fill="hold"/>
                                        <p:tgtEl>
                                          <p:spTgt spid="41"/>
                                        </p:tgtEl>
                                        <p:attrNameLst>
                                          <p:attrName>ppt_x</p:attrName>
                                        </p:attrNameLst>
                                      </p:cBhvr>
                                      <p:tavLst>
                                        <p:tav tm="0">
                                          <p:val>
                                            <p:strVal val="#ppt_x-.2"/>
                                          </p:val>
                                        </p:tav>
                                        <p:tav tm="100000">
                                          <p:val>
                                            <p:strVal val="#ppt_x"/>
                                          </p:val>
                                        </p:tav>
                                      </p:tavLst>
                                    </p:anim>
                                    <p:anim calcmode="lin" valueType="num">
                                      <p:cBhvr>
                                        <p:cTn id="98" dur="1000" fill="hold"/>
                                        <p:tgtEl>
                                          <p:spTgt spid="41"/>
                                        </p:tgtEl>
                                        <p:attrNameLst>
                                          <p:attrName>ppt_y</p:attrName>
                                        </p:attrNameLst>
                                      </p:cBhvr>
                                      <p:tavLst>
                                        <p:tav tm="0">
                                          <p:val>
                                            <p:strVal val="#ppt_y"/>
                                          </p:val>
                                        </p:tav>
                                        <p:tav tm="100000">
                                          <p:val>
                                            <p:strVal val="#ppt_y"/>
                                          </p:val>
                                        </p:tav>
                                      </p:tavLst>
                                    </p:anim>
                                    <p:animEffect transition="in" filter="wipe(right)" prLst="gradientSize: 0.1">
                                      <p:cBhvr>
                                        <p:cTn id="99" dur="1000"/>
                                        <p:tgtEl>
                                          <p:spTgt spid="4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bldLvl="0" animBg="1" autoUpdateAnimBg="0"/>
      <p:bldP spid="14" grpId="0" bldLvl="0" animBg="1" autoUpdateAnimBg="0"/>
      <p:bldP spid="15" grpId="0" bldLvl="0" animBg="1" autoUpdateAnimBg="0"/>
      <p:bldP spid="16" grpId="0" bldLvl="0" animBg="1" autoUpdateAnimBg="0"/>
      <p:bldP spid="17" grpId="0" bldLvl="0" animBg="1" autoUpdateAnimBg="0"/>
      <p:bldP spid="38" grpId="0" bldLvl="0" autoUpdateAnimBg="0"/>
      <p:bldP spid="39" grpId="0" bldLvl="0" autoUpdateAnimBg="0"/>
      <p:bldP spid="40" grpId="0" bldLvl="0" autoUpdateAnimBg="0"/>
      <p:bldP spid="41" grpId="0" bldLvl="0" autoUpdateAnimBg="0"/>
      <p:bldP spid="42" grpId="0" bldLvl="0" autoUpdateAnimBg="0"/>
      <p:bldP spid="43" grpId="0" bldLvl="0" autoUpdateAnimBg="0"/>
      <p:bldP spid="44" grpId="0" bldLvl="0" autoUpdateAnimBg="0"/>
      <p:bldP spid="45" grpId="0" bldLvl="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 name="Freeform 6"/>
          <p:cNvSpPr/>
          <p:nvPr/>
        </p:nvSpPr>
        <p:spPr bwMode="auto">
          <a:xfrm>
            <a:off x="6645713" y="3043341"/>
            <a:ext cx="1375467" cy="1587087"/>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3"/>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89" name="Freeform 7"/>
          <p:cNvSpPr/>
          <p:nvPr/>
        </p:nvSpPr>
        <p:spPr bwMode="auto">
          <a:xfrm>
            <a:off x="3793245" y="3043341"/>
            <a:ext cx="1373881" cy="1587087"/>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6"/>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0" name="Freeform 8"/>
          <p:cNvSpPr/>
          <p:nvPr/>
        </p:nvSpPr>
        <p:spPr bwMode="auto">
          <a:xfrm>
            <a:off x="4505569" y="1803823"/>
            <a:ext cx="1373881" cy="158867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1" name="Freeform 9"/>
          <p:cNvSpPr/>
          <p:nvPr/>
        </p:nvSpPr>
        <p:spPr bwMode="auto">
          <a:xfrm>
            <a:off x="5934976" y="1803823"/>
            <a:ext cx="1373881" cy="1588674"/>
          </a:xfrm>
          <a:custGeom>
            <a:avLst/>
            <a:gdLst>
              <a:gd name="T0" fmla="*/ 1130 w 2260"/>
              <a:gd name="T1" fmla="*/ 0 h 2610"/>
              <a:gd name="T2" fmla="*/ 1695 w 2260"/>
              <a:gd name="T3" fmla="*/ 326 h 2610"/>
              <a:gd name="T4" fmla="*/ 2260 w 2260"/>
              <a:gd name="T5" fmla="*/ 652 h 2610"/>
              <a:gd name="T6" fmla="*/ 2260 w 2260"/>
              <a:gd name="T7" fmla="*/ 1305 h 2610"/>
              <a:gd name="T8" fmla="*/ 2260 w 2260"/>
              <a:gd name="T9" fmla="*/ 1957 h 2610"/>
              <a:gd name="T10" fmla="*/ 1695 w 2260"/>
              <a:gd name="T11" fmla="*/ 2283 h 2610"/>
              <a:gd name="T12" fmla="*/ 1130 w 2260"/>
              <a:gd name="T13" fmla="*/ 2610 h 2610"/>
              <a:gd name="T14" fmla="*/ 565 w 2260"/>
              <a:gd name="T15" fmla="*/ 2283 h 2610"/>
              <a:gd name="T16" fmla="*/ 0 w 2260"/>
              <a:gd name="T17" fmla="*/ 1957 h 2610"/>
              <a:gd name="T18" fmla="*/ 0 w 2260"/>
              <a:gd name="T19" fmla="*/ 1305 h 2610"/>
              <a:gd name="T20" fmla="*/ 0 w 2260"/>
              <a:gd name="T21" fmla="*/ 652 h 2610"/>
              <a:gd name="T22" fmla="*/ 565 w 2260"/>
              <a:gd name="T23" fmla="*/ 326 h 2610"/>
              <a:gd name="T24" fmla="*/ 1130 w 2260"/>
              <a:gd name="T25" fmla="*/ 0 h 261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10">
                <a:moveTo>
                  <a:pt x="1130" y="0"/>
                </a:moveTo>
                <a:lnTo>
                  <a:pt x="1695" y="326"/>
                </a:lnTo>
                <a:lnTo>
                  <a:pt x="2260" y="652"/>
                </a:lnTo>
                <a:lnTo>
                  <a:pt x="2260" y="1305"/>
                </a:lnTo>
                <a:lnTo>
                  <a:pt x="2260" y="1957"/>
                </a:lnTo>
                <a:lnTo>
                  <a:pt x="1695" y="2283"/>
                </a:lnTo>
                <a:lnTo>
                  <a:pt x="1130" y="2610"/>
                </a:lnTo>
                <a:lnTo>
                  <a:pt x="565" y="2283"/>
                </a:lnTo>
                <a:lnTo>
                  <a:pt x="0" y="1957"/>
                </a:lnTo>
                <a:lnTo>
                  <a:pt x="0" y="1305"/>
                </a:lnTo>
                <a:lnTo>
                  <a:pt x="0" y="652"/>
                </a:lnTo>
                <a:lnTo>
                  <a:pt x="565" y="326"/>
                </a:lnTo>
                <a:lnTo>
                  <a:pt x="1130" y="0"/>
                </a:lnTo>
                <a:close/>
              </a:path>
            </a:pathLst>
          </a:custGeom>
          <a:solidFill>
            <a:schemeClr val="accent2"/>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2" name="Freeform 10"/>
          <p:cNvSpPr/>
          <p:nvPr/>
        </p:nvSpPr>
        <p:spPr bwMode="auto">
          <a:xfrm>
            <a:off x="4505569" y="4274918"/>
            <a:ext cx="1373881" cy="158867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5"/>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3" name="Freeform 11"/>
          <p:cNvSpPr/>
          <p:nvPr/>
        </p:nvSpPr>
        <p:spPr bwMode="auto">
          <a:xfrm>
            <a:off x="5934976" y="4274918"/>
            <a:ext cx="1373881" cy="1588674"/>
          </a:xfrm>
          <a:custGeom>
            <a:avLst/>
            <a:gdLst>
              <a:gd name="T0" fmla="*/ 1130 w 2260"/>
              <a:gd name="T1" fmla="*/ 0 h 2609"/>
              <a:gd name="T2" fmla="*/ 1695 w 2260"/>
              <a:gd name="T3" fmla="*/ 326 h 2609"/>
              <a:gd name="T4" fmla="*/ 2260 w 2260"/>
              <a:gd name="T5" fmla="*/ 652 h 2609"/>
              <a:gd name="T6" fmla="*/ 2260 w 2260"/>
              <a:gd name="T7" fmla="*/ 1305 h 2609"/>
              <a:gd name="T8" fmla="*/ 2260 w 2260"/>
              <a:gd name="T9" fmla="*/ 1957 h 2609"/>
              <a:gd name="T10" fmla="*/ 1695 w 2260"/>
              <a:gd name="T11" fmla="*/ 2283 h 2609"/>
              <a:gd name="T12" fmla="*/ 1130 w 2260"/>
              <a:gd name="T13" fmla="*/ 2609 h 2609"/>
              <a:gd name="T14" fmla="*/ 565 w 2260"/>
              <a:gd name="T15" fmla="*/ 2283 h 2609"/>
              <a:gd name="T16" fmla="*/ 0 w 2260"/>
              <a:gd name="T17" fmla="*/ 1957 h 2609"/>
              <a:gd name="T18" fmla="*/ 0 w 2260"/>
              <a:gd name="T19" fmla="*/ 1305 h 2609"/>
              <a:gd name="T20" fmla="*/ 0 w 2260"/>
              <a:gd name="T21" fmla="*/ 652 h 2609"/>
              <a:gd name="T22" fmla="*/ 565 w 2260"/>
              <a:gd name="T23" fmla="*/ 326 h 2609"/>
              <a:gd name="T24" fmla="*/ 1130 w 2260"/>
              <a:gd name="T25" fmla="*/ 0 h 26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60" h="2609">
                <a:moveTo>
                  <a:pt x="1130" y="0"/>
                </a:moveTo>
                <a:lnTo>
                  <a:pt x="1695" y="326"/>
                </a:lnTo>
                <a:lnTo>
                  <a:pt x="2260" y="652"/>
                </a:lnTo>
                <a:lnTo>
                  <a:pt x="2260" y="1305"/>
                </a:lnTo>
                <a:lnTo>
                  <a:pt x="2260" y="1957"/>
                </a:lnTo>
                <a:lnTo>
                  <a:pt x="1695" y="2283"/>
                </a:lnTo>
                <a:lnTo>
                  <a:pt x="1130" y="2609"/>
                </a:lnTo>
                <a:lnTo>
                  <a:pt x="565" y="2283"/>
                </a:lnTo>
                <a:lnTo>
                  <a:pt x="0" y="1957"/>
                </a:lnTo>
                <a:lnTo>
                  <a:pt x="0" y="1305"/>
                </a:lnTo>
                <a:lnTo>
                  <a:pt x="0" y="652"/>
                </a:lnTo>
                <a:lnTo>
                  <a:pt x="565" y="326"/>
                </a:lnTo>
                <a:lnTo>
                  <a:pt x="1130" y="0"/>
                </a:lnTo>
                <a:close/>
              </a:path>
            </a:pathLst>
          </a:custGeom>
          <a:solidFill>
            <a:schemeClr val="accent4"/>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4" name="Freeform 12"/>
          <p:cNvSpPr>
            <a:spLocks noEditPoints="1"/>
          </p:cNvSpPr>
          <p:nvPr/>
        </p:nvSpPr>
        <p:spPr bwMode="auto">
          <a:xfrm>
            <a:off x="4910117" y="4819288"/>
            <a:ext cx="598099" cy="445972"/>
          </a:xfrm>
          <a:custGeom>
            <a:avLst/>
            <a:gdLst>
              <a:gd name="T0" fmla="*/ 201 w 983"/>
              <a:gd name="T1" fmla="*/ 386 h 731"/>
              <a:gd name="T2" fmla="*/ 359 w 983"/>
              <a:gd name="T3" fmla="*/ 110 h 731"/>
              <a:gd name="T4" fmla="*/ 398 w 983"/>
              <a:gd name="T5" fmla="*/ 64 h 731"/>
              <a:gd name="T6" fmla="*/ 759 w 983"/>
              <a:gd name="T7" fmla="*/ 93 h 731"/>
              <a:gd name="T8" fmla="*/ 738 w 983"/>
              <a:gd name="T9" fmla="*/ 49 h 731"/>
              <a:gd name="T10" fmla="*/ 821 w 983"/>
              <a:gd name="T11" fmla="*/ 24 h 731"/>
              <a:gd name="T12" fmla="*/ 877 w 983"/>
              <a:gd name="T13" fmla="*/ 27 h 731"/>
              <a:gd name="T14" fmla="*/ 859 w 983"/>
              <a:gd name="T15" fmla="*/ 109 h 731"/>
              <a:gd name="T16" fmla="*/ 830 w 983"/>
              <a:gd name="T17" fmla="*/ 154 h 731"/>
              <a:gd name="T18" fmla="*/ 623 w 983"/>
              <a:gd name="T19" fmla="*/ 344 h 731"/>
              <a:gd name="T20" fmla="*/ 622 w 983"/>
              <a:gd name="T21" fmla="*/ 345 h 731"/>
              <a:gd name="T22" fmla="*/ 952 w 983"/>
              <a:gd name="T23" fmla="*/ 670 h 731"/>
              <a:gd name="T24" fmla="*/ 952 w 983"/>
              <a:gd name="T25" fmla="*/ 731 h 731"/>
              <a:gd name="T26" fmla="*/ 763 w 983"/>
              <a:gd name="T27" fmla="*/ 731 h 731"/>
              <a:gd name="T28" fmla="*/ 558 w 983"/>
              <a:gd name="T29" fmla="*/ 731 h 731"/>
              <a:gd name="T30" fmla="*/ 353 w 983"/>
              <a:gd name="T31" fmla="*/ 731 h 731"/>
              <a:gd name="T32" fmla="*/ 148 w 983"/>
              <a:gd name="T33" fmla="*/ 731 h 731"/>
              <a:gd name="T34" fmla="*/ 0 w 983"/>
              <a:gd name="T35" fmla="*/ 701 h 731"/>
              <a:gd name="T36" fmla="*/ 31 w 983"/>
              <a:gd name="T37" fmla="*/ 0 h 731"/>
              <a:gd name="T38" fmla="*/ 62 w 983"/>
              <a:gd name="T39" fmla="*/ 670 h 731"/>
              <a:gd name="T40" fmla="*/ 148 w 983"/>
              <a:gd name="T41" fmla="*/ 530 h 731"/>
              <a:gd name="T42" fmla="*/ 236 w 983"/>
              <a:gd name="T43" fmla="*/ 499 h 731"/>
              <a:gd name="T44" fmla="*/ 267 w 983"/>
              <a:gd name="T45" fmla="*/ 670 h 731"/>
              <a:gd name="T46" fmla="*/ 353 w 983"/>
              <a:gd name="T47" fmla="*/ 316 h 731"/>
              <a:gd name="T48" fmla="*/ 441 w 983"/>
              <a:gd name="T49" fmla="*/ 286 h 731"/>
              <a:gd name="T50" fmla="*/ 472 w 983"/>
              <a:gd name="T51" fmla="*/ 670 h 731"/>
              <a:gd name="T52" fmla="*/ 558 w 983"/>
              <a:gd name="T53" fmla="*/ 421 h 731"/>
              <a:gd name="T54" fmla="*/ 646 w 983"/>
              <a:gd name="T55" fmla="*/ 390 h 731"/>
              <a:gd name="T56" fmla="*/ 677 w 983"/>
              <a:gd name="T57" fmla="*/ 670 h 731"/>
              <a:gd name="T58" fmla="*/ 763 w 983"/>
              <a:gd name="T59" fmla="*/ 245 h 731"/>
              <a:gd name="T60" fmla="*/ 851 w 983"/>
              <a:gd name="T61" fmla="*/ 214 h 731"/>
              <a:gd name="T62" fmla="*/ 881 w 983"/>
              <a:gd name="T63" fmla="*/ 670 h 7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83" h="731">
                <a:moveTo>
                  <a:pt x="404" y="154"/>
                </a:moveTo>
                <a:lnTo>
                  <a:pt x="201" y="386"/>
                </a:lnTo>
                <a:lnTo>
                  <a:pt x="153" y="345"/>
                </a:lnTo>
                <a:lnTo>
                  <a:pt x="359" y="110"/>
                </a:lnTo>
                <a:lnTo>
                  <a:pt x="359" y="110"/>
                </a:lnTo>
                <a:lnTo>
                  <a:pt x="398" y="64"/>
                </a:lnTo>
                <a:lnTo>
                  <a:pt x="616" y="255"/>
                </a:lnTo>
                <a:lnTo>
                  <a:pt x="759" y="93"/>
                </a:lnTo>
                <a:lnTo>
                  <a:pt x="734" y="71"/>
                </a:lnTo>
                <a:cubicBezTo>
                  <a:pt x="724" y="63"/>
                  <a:pt x="726" y="53"/>
                  <a:pt x="738" y="49"/>
                </a:cubicBezTo>
                <a:lnTo>
                  <a:pt x="777" y="37"/>
                </a:lnTo>
                <a:cubicBezTo>
                  <a:pt x="789" y="34"/>
                  <a:pt x="809" y="27"/>
                  <a:pt x="821" y="24"/>
                </a:cubicBezTo>
                <a:lnTo>
                  <a:pt x="860" y="12"/>
                </a:lnTo>
                <a:cubicBezTo>
                  <a:pt x="872" y="8"/>
                  <a:pt x="880" y="15"/>
                  <a:pt x="877" y="27"/>
                </a:cubicBezTo>
                <a:lnTo>
                  <a:pt x="869" y="65"/>
                </a:lnTo>
                <a:cubicBezTo>
                  <a:pt x="866" y="77"/>
                  <a:pt x="862" y="97"/>
                  <a:pt x="859" y="109"/>
                </a:cubicBezTo>
                <a:lnTo>
                  <a:pt x="851" y="147"/>
                </a:lnTo>
                <a:cubicBezTo>
                  <a:pt x="849" y="159"/>
                  <a:pt x="839" y="162"/>
                  <a:pt x="830" y="154"/>
                </a:cubicBezTo>
                <a:lnTo>
                  <a:pt x="807" y="134"/>
                </a:lnTo>
                <a:lnTo>
                  <a:pt x="623" y="344"/>
                </a:lnTo>
                <a:lnTo>
                  <a:pt x="623" y="344"/>
                </a:lnTo>
                <a:lnTo>
                  <a:pt x="622" y="345"/>
                </a:lnTo>
                <a:lnTo>
                  <a:pt x="404" y="154"/>
                </a:lnTo>
                <a:close/>
                <a:moveTo>
                  <a:pt x="952" y="670"/>
                </a:moveTo>
                <a:cubicBezTo>
                  <a:pt x="969" y="670"/>
                  <a:pt x="983" y="684"/>
                  <a:pt x="983" y="701"/>
                </a:cubicBezTo>
                <a:cubicBezTo>
                  <a:pt x="983" y="718"/>
                  <a:pt x="969" y="731"/>
                  <a:pt x="952" y="731"/>
                </a:cubicBezTo>
                <a:lnTo>
                  <a:pt x="881" y="731"/>
                </a:lnTo>
                <a:lnTo>
                  <a:pt x="763" y="731"/>
                </a:lnTo>
                <a:lnTo>
                  <a:pt x="677" y="731"/>
                </a:lnTo>
                <a:lnTo>
                  <a:pt x="558" y="731"/>
                </a:lnTo>
                <a:lnTo>
                  <a:pt x="472" y="731"/>
                </a:lnTo>
                <a:lnTo>
                  <a:pt x="353" y="731"/>
                </a:lnTo>
                <a:lnTo>
                  <a:pt x="267" y="731"/>
                </a:lnTo>
                <a:lnTo>
                  <a:pt x="148" y="731"/>
                </a:lnTo>
                <a:lnTo>
                  <a:pt x="32" y="731"/>
                </a:lnTo>
                <a:cubicBezTo>
                  <a:pt x="14" y="731"/>
                  <a:pt x="0" y="718"/>
                  <a:pt x="0" y="701"/>
                </a:cubicBezTo>
                <a:lnTo>
                  <a:pt x="0" y="31"/>
                </a:lnTo>
                <a:cubicBezTo>
                  <a:pt x="0" y="14"/>
                  <a:pt x="14" y="0"/>
                  <a:pt x="31" y="0"/>
                </a:cubicBezTo>
                <a:cubicBezTo>
                  <a:pt x="48" y="0"/>
                  <a:pt x="62" y="14"/>
                  <a:pt x="62" y="31"/>
                </a:cubicBezTo>
                <a:lnTo>
                  <a:pt x="62" y="670"/>
                </a:lnTo>
                <a:lnTo>
                  <a:pt x="148" y="670"/>
                </a:lnTo>
                <a:lnTo>
                  <a:pt x="148" y="530"/>
                </a:lnTo>
                <a:cubicBezTo>
                  <a:pt x="148" y="513"/>
                  <a:pt x="162" y="499"/>
                  <a:pt x="179" y="499"/>
                </a:cubicBezTo>
                <a:lnTo>
                  <a:pt x="236" y="499"/>
                </a:lnTo>
                <a:cubicBezTo>
                  <a:pt x="253" y="499"/>
                  <a:pt x="267" y="513"/>
                  <a:pt x="267" y="530"/>
                </a:cubicBezTo>
                <a:lnTo>
                  <a:pt x="267" y="670"/>
                </a:lnTo>
                <a:lnTo>
                  <a:pt x="353" y="670"/>
                </a:lnTo>
                <a:lnTo>
                  <a:pt x="353" y="316"/>
                </a:lnTo>
                <a:cubicBezTo>
                  <a:pt x="353" y="299"/>
                  <a:pt x="367" y="286"/>
                  <a:pt x="384" y="286"/>
                </a:cubicBezTo>
                <a:lnTo>
                  <a:pt x="441" y="286"/>
                </a:lnTo>
                <a:cubicBezTo>
                  <a:pt x="458" y="286"/>
                  <a:pt x="472" y="299"/>
                  <a:pt x="472" y="316"/>
                </a:cubicBezTo>
                <a:lnTo>
                  <a:pt x="472" y="670"/>
                </a:lnTo>
                <a:lnTo>
                  <a:pt x="558" y="670"/>
                </a:lnTo>
                <a:lnTo>
                  <a:pt x="558" y="421"/>
                </a:lnTo>
                <a:cubicBezTo>
                  <a:pt x="558" y="404"/>
                  <a:pt x="572" y="390"/>
                  <a:pt x="589" y="390"/>
                </a:cubicBezTo>
                <a:lnTo>
                  <a:pt x="646" y="390"/>
                </a:lnTo>
                <a:cubicBezTo>
                  <a:pt x="663" y="390"/>
                  <a:pt x="677" y="404"/>
                  <a:pt x="677" y="421"/>
                </a:cubicBezTo>
                <a:lnTo>
                  <a:pt x="677" y="670"/>
                </a:lnTo>
                <a:lnTo>
                  <a:pt x="763" y="670"/>
                </a:lnTo>
                <a:lnTo>
                  <a:pt x="763" y="245"/>
                </a:lnTo>
                <a:cubicBezTo>
                  <a:pt x="763" y="228"/>
                  <a:pt x="776" y="214"/>
                  <a:pt x="793" y="214"/>
                </a:cubicBezTo>
                <a:lnTo>
                  <a:pt x="851" y="214"/>
                </a:lnTo>
                <a:cubicBezTo>
                  <a:pt x="868" y="214"/>
                  <a:pt x="881" y="228"/>
                  <a:pt x="881" y="245"/>
                </a:cubicBezTo>
                <a:lnTo>
                  <a:pt x="881" y="670"/>
                </a:lnTo>
                <a:lnTo>
                  <a:pt x="952" y="670"/>
                </a:ln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5" name="Freeform 13"/>
          <p:cNvSpPr>
            <a:spLocks noEditPoints="1"/>
          </p:cNvSpPr>
          <p:nvPr/>
        </p:nvSpPr>
        <p:spPr bwMode="auto">
          <a:xfrm>
            <a:off x="7074057" y="3536924"/>
            <a:ext cx="612376" cy="604681"/>
          </a:xfrm>
          <a:custGeom>
            <a:avLst/>
            <a:gdLst>
              <a:gd name="T0" fmla="*/ 909 w 1006"/>
              <a:gd name="T1" fmla="*/ 858 h 995"/>
              <a:gd name="T2" fmla="*/ 805 w 1006"/>
              <a:gd name="T3" fmla="*/ 858 h 995"/>
              <a:gd name="T4" fmla="*/ 969 w 1006"/>
              <a:gd name="T5" fmla="*/ 97 h 995"/>
              <a:gd name="T6" fmla="*/ 834 w 1006"/>
              <a:gd name="T7" fmla="*/ 0 h 995"/>
              <a:gd name="T8" fmla="*/ 472 w 1006"/>
              <a:gd name="T9" fmla="*/ 323 h 995"/>
              <a:gd name="T10" fmla="*/ 421 w 1006"/>
              <a:gd name="T11" fmla="*/ 397 h 995"/>
              <a:gd name="T12" fmla="*/ 376 w 1006"/>
              <a:gd name="T13" fmla="*/ 419 h 995"/>
              <a:gd name="T14" fmla="*/ 381 w 1006"/>
              <a:gd name="T15" fmla="*/ 556 h 995"/>
              <a:gd name="T16" fmla="*/ 89 w 1006"/>
              <a:gd name="T17" fmla="*/ 810 h 995"/>
              <a:gd name="T18" fmla="*/ 57 w 1006"/>
              <a:gd name="T19" fmla="*/ 995 h 995"/>
              <a:gd name="T20" fmla="*/ 208 w 1006"/>
              <a:gd name="T21" fmla="*/ 844 h 995"/>
              <a:gd name="T22" fmla="*/ 445 w 1006"/>
              <a:gd name="T23" fmla="*/ 621 h 995"/>
              <a:gd name="T24" fmla="*/ 578 w 1006"/>
              <a:gd name="T25" fmla="*/ 621 h 995"/>
              <a:gd name="T26" fmla="*/ 616 w 1006"/>
              <a:gd name="T27" fmla="*/ 537 h 995"/>
              <a:gd name="T28" fmla="*/ 674 w 1006"/>
              <a:gd name="T29" fmla="*/ 525 h 995"/>
              <a:gd name="T30" fmla="*/ 969 w 1006"/>
              <a:gd name="T31" fmla="*/ 97 h 995"/>
              <a:gd name="T32" fmla="*/ 392 w 1006"/>
              <a:gd name="T33" fmla="*/ 325 h 995"/>
              <a:gd name="T34" fmla="*/ 404 w 1006"/>
              <a:gd name="T35" fmla="*/ 312 h 995"/>
              <a:gd name="T36" fmla="*/ 436 w 1006"/>
              <a:gd name="T37" fmla="*/ 281 h 995"/>
              <a:gd name="T38" fmla="*/ 215 w 1006"/>
              <a:gd name="T39" fmla="*/ 1 h 995"/>
              <a:gd name="T40" fmla="*/ 280 w 1006"/>
              <a:gd name="T41" fmla="*/ 160 h 995"/>
              <a:gd name="T42" fmla="*/ 21 w 1006"/>
              <a:gd name="T43" fmla="*/ 195 h 995"/>
              <a:gd name="T44" fmla="*/ 232 w 1006"/>
              <a:gd name="T45" fmla="*/ 447 h 995"/>
              <a:gd name="T46" fmla="*/ 303 w 1006"/>
              <a:gd name="T47" fmla="*/ 433 h 995"/>
              <a:gd name="T48" fmla="*/ 363 w 1006"/>
              <a:gd name="T49" fmla="*/ 354 h 995"/>
              <a:gd name="T50" fmla="*/ 672 w 1006"/>
              <a:gd name="T51" fmla="*/ 606 h 995"/>
              <a:gd name="T52" fmla="*/ 617 w 1006"/>
              <a:gd name="T53" fmla="*/ 660 h 995"/>
              <a:gd name="T54" fmla="*/ 741 w 1006"/>
              <a:gd name="T55" fmla="*/ 871 h 995"/>
              <a:gd name="T56" fmla="*/ 869 w 1006"/>
              <a:gd name="T57" fmla="*/ 995 h 995"/>
              <a:gd name="T58" fmla="*/ 980 w 1006"/>
              <a:gd name="T59" fmla="*/ 825 h 995"/>
              <a:gd name="T60" fmla="*/ 702 w 1006"/>
              <a:gd name="T61" fmla="*/ 576 h 995"/>
              <a:gd name="T62" fmla="*/ 658 w 1006"/>
              <a:gd name="T63" fmla="*/ 579 h 9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006" h="995">
                <a:moveTo>
                  <a:pt x="857" y="806"/>
                </a:moveTo>
                <a:cubicBezTo>
                  <a:pt x="886" y="806"/>
                  <a:pt x="909" y="829"/>
                  <a:pt x="909" y="858"/>
                </a:cubicBezTo>
                <a:cubicBezTo>
                  <a:pt x="909" y="887"/>
                  <a:pt x="886" y="910"/>
                  <a:pt x="857" y="910"/>
                </a:cubicBezTo>
                <a:cubicBezTo>
                  <a:pt x="828" y="910"/>
                  <a:pt x="805" y="887"/>
                  <a:pt x="805" y="858"/>
                </a:cubicBezTo>
                <a:cubicBezTo>
                  <a:pt x="805" y="829"/>
                  <a:pt x="828" y="806"/>
                  <a:pt x="857" y="806"/>
                </a:cubicBezTo>
                <a:close/>
                <a:moveTo>
                  <a:pt x="969" y="97"/>
                </a:moveTo>
                <a:lnTo>
                  <a:pt x="900" y="28"/>
                </a:lnTo>
                <a:cubicBezTo>
                  <a:pt x="882" y="9"/>
                  <a:pt x="858" y="0"/>
                  <a:pt x="834" y="0"/>
                </a:cubicBezTo>
                <a:cubicBezTo>
                  <a:pt x="810" y="0"/>
                  <a:pt x="786" y="9"/>
                  <a:pt x="767" y="28"/>
                </a:cubicBezTo>
                <a:lnTo>
                  <a:pt x="472" y="323"/>
                </a:lnTo>
                <a:cubicBezTo>
                  <a:pt x="481" y="340"/>
                  <a:pt x="475" y="367"/>
                  <a:pt x="460" y="381"/>
                </a:cubicBezTo>
                <a:cubicBezTo>
                  <a:pt x="451" y="391"/>
                  <a:pt x="435" y="397"/>
                  <a:pt x="421" y="397"/>
                </a:cubicBezTo>
                <a:cubicBezTo>
                  <a:pt x="414" y="397"/>
                  <a:pt x="408" y="396"/>
                  <a:pt x="402" y="393"/>
                </a:cubicBezTo>
                <a:lnTo>
                  <a:pt x="376" y="419"/>
                </a:lnTo>
                <a:cubicBezTo>
                  <a:pt x="340" y="455"/>
                  <a:pt x="340" y="515"/>
                  <a:pt x="376" y="552"/>
                </a:cubicBezTo>
                <a:lnTo>
                  <a:pt x="381" y="556"/>
                </a:lnTo>
                <a:lnTo>
                  <a:pt x="151" y="787"/>
                </a:lnTo>
                <a:lnTo>
                  <a:pt x="89" y="810"/>
                </a:lnTo>
                <a:lnTo>
                  <a:pt x="0" y="938"/>
                </a:lnTo>
                <a:lnTo>
                  <a:pt x="57" y="995"/>
                </a:lnTo>
                <a:lnTo>
                  <a:pt x="185" y="906"/>
                </a:lnTo>
                <a:lnTo>
                  <a:pt x="208" y="844"/>
                </a:lnTo>
                <a:lnTo>
                  <a:pt x="439" y="614"/>
                </a:lnTo>
                <a:lnTo>
                  <a:pt x="445" y="621"/>
                </a:lnTo>
                <a:cubicBezTo>
                  <a:pt x="464" y="639"/>
                  <a:pt x="488" y="648"/>
                  <a:pt x="512" y="648"/>
                </a:cubicBezTo>
                <a:cubicBezTo>
                  <a:pt x="536" y="648"/>
                  <a:pt x="560" y="639"/>
                  <a:pt x="578" y="621"/>
                </a:cubicBezTo>
                <a:lnTo>
                  <a:pt x="604" y="595"/>
                </a:lnTo>
                <a:cubicBezTo>
                  <a:pt x="596" y="577"/>
                  <a:pt x="602" y="551"/>
                  <a:pt x="616" y="537"/>
                </a:cubicBezTo>
                <a:cubicBezTo>
                  <a:pt x="626" y="527"/>
                  <a:pt x="642" y="521"/>
                  <a:pt x="656" y="521"/>
                </a:cubicBezTo>
                <a:cubicBezTo>
                  <a:pt x="662" y="521"/>
                  <a:pt x="669" y="522"/>
                  <a:pt x="674" y="525"/>
                </a:cubicBezTo>
                <a:lnTo>
                  <a:pt x="969" y="230"/>
                </a:lnTo>
                <a:cubicBezTo>
                  <a:pt x="1006" y="193"/>
                  <a:pt x="1006" y="133"/>
                  <a:pt x="969" y="97"/>
                </a:cubicBezTo>
                <a:close/>
                <a:moveTo>
                  <a:pt x="363" y="354"/>
                </a:moveTo>
                <a:lnTo>
                  <a:pt x="392" y="325"/>
                </a:lnTo>
                <a:lnTo>
                  <a:pt x="418" y="338"/>
                </a:lnTo>
                <a:lnTo>
                  <a:pt x="404" y="312"/>
                </a:lnTo>
                <a:lnTo>
                  <a:pt x="433" y="284"/>
                </a:lnTo>
                <a:lnTo>
                  <a:pt x="436" y="281"/>
                </a:lnTo>
                <a:cubicBezTo>
                  <a:pt x="442" y="264"/>
                  <a:pt x="446" y="248"/>
                  <a:pt x="446" y="233"/>
                </a:cubicBezTo>
                <a:cubicBezTo>
                  <a:pt x="446" y="115"/>
                  <a:pt x="333" y="0"/>
                  <a:pt x="215" y="1"/>
                </a:cubicBezTo>
                <a:cubicBezTo>
                  <a:pt x="214" y="1"/>
                  <a:pt x="201" y="15"/>
                  <a:pt x="193" y="22"/>
                </a:cubicBezTo>
                <a:cubicBezTo>
                  <a:pt x="288" y="117"/>
                  <a:pt x="280" y="102"/>
                  <a:pt x="280" y="160"/>
                </a:cubicBezTo>
                <a:cubicBezTo>
                  <a:pt x="280" y="207"/>
                  <a:pt x="205" y="282"/>
                  <a:pt x="159" y="282"/>
                </a:cubicBezTo>
                <a:cubicBezTo>
                  <a:pt x="99" y="282"/>
                  <a:pt x="118" y="291"/>
                  <a:pt x="21" y="195"/>
                </a:cubicBezTo>
                <a:cubicBezTo>
                  <a:pt x="14" y="202"/>
                  <a:pt x="0" y="215"/>
                  <a:pt x="0" y="216"/>
                </a:cubicBezTo>
                <a:cubicBezTo>
                  <a:pt x="2" y="334"/>
                  <a:pt x="113" y="447"/>
                  <a:pt x="232" y="447"/>
                </a:cubicBezTo>
                <a:cubicBezTo>
                  <a:pt x="253" y="447"/>
                  <a:pt x="276" y="440"/>
                  <a:pt x="299" y="429"/>
                </a:cubicBezTo>
                <a:lnTo>
                  <a:pt x="303" y="433"/>
                </a:lnTo>
                <a:cubicBezTo>
                  <a:pt x="310" y="414"/>
                  <a:pt x="322" y="395"/>
                  <a:pt x="337" y="380"/>
                </a:cubicBezTo>
                <a:lnTo>
                  <a:pt x="363" y="354"/>
                </a:lnTo>
                <a:close/>
                <a:moveTo>
                  <a:pt x="658" y="579"/>
                </a:moveTo>
                <a:lnTo>
                  <a:pt x="672" y="606"/>
                </a:lnTo>
                <a:lnTo>
                  <a:pt x="644" y="634"/>
                </a:lnTo>
                <a:lnTo>
                  <a:pt x="617" y="660"/>
                </a:lnTo>
                <a:cubicBezTo>
                  <a:pt x="602" y="675"/>
                  <a:pt x="584" y="687"/>
                  <a:pt x="564" y="694"/>
                </a:cubicBezTo>
                <a:lnTo>
                  <a:pt x="741" y="871"/>
                </a:lnTo>
                <a:lnTo>
                  <a:pt x="824" y="983"/>
                </a:lnTo>
                <a:lnTo>
                  <a:pt x="869" y="995"/>
                </a:lnTo>
                <a:lnTo>
                  <a:pt x="992" y="871"/>
                </a:lnTo>
                <a:lnTo>
                  <a:pt x="980" y="825"/>
                </a:lnTo>
                <a:lnTo>
                  <a:pt x="869" y="743"/>
                </a:lnTo>
                <a:lnTo>
                  <a:pt x="702" y="576"/>
                </a:lnTo>
                <a:lnTo>
                  <a:pt x="685" y="592"/>
                </a:lnTo>
                <a:lnTo>
                  <a:pt x="658" y="579"/>
                </a:ln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6" name="Freeform 14"/>
          <p:cNvSpPr>
            <a:spLocks noEditPoints="1"/>
          </p:cNvSpPr>
          <p:nvPr/>
        </p:nvSpPr>
        <p:spPr bwMode="auto">
          <a:xfrm>
            <a:off x="4994200" y="2233926"/>
            <a:ext cx="439452" cy="599918"/>
          </a:xfrm>
          <a:custGeom>
            <a:avLst/>
            <a:gdLst>
              <a:gd name="T0" fmla="*/ 95 w 723"/>
              <a:gd name="T1" fmla="*/ 160 h 986"/>
              <a:gd name="T2" fmla="*/ 80 w 723"/>
              <a:gd name="T3" fmla="*/ 986 h 986"/>
              <a:gd name="T4" fmla="*/ 723 w 723"/>
              <a:gd name="T5" fmla="*/ 242 h 986"/>
              <a:gd name="T6" fmla="*/ 668 w 723"/>
              <a:gd name="T7" fmla="*/ 260 h 986"/>
              <a:gd name="T8" fmla="*/ 83 w 723"/>
              <a:gd name="T9" fmla="*/ 929 h 986"/>
              <a:gd name="T10" fmla="*/ 313 w 723"/>
              <a:gd name="T11" fmla="*/ 105 h 986"/>
              <a:gd name="T12" fmla="*/ 410 w 723"/>
              <a:gd name="T13" fmla="*/ 105 h 986"/>
              <a:gd name="T14" fmla="*/ 360 w 723"/>
              <a:gd name="T15" fmla="*/ 157 h 986"/>
              <a:gd name="T16" fmla="*/ 253 w 723"/>
              <a:gd name="T17" fmla="*/ 107 h 986"/>
              <a:gd name="T18" fmla="*/ 133 w 723"/>
              <a:gd name="T19" fmla="*/ 250 h 986"/>
              <a:gd name="T20" fmla="*/ 590 w 723"/>
              <a:gd name="T21" fmla="*/ 250 h 986"/>
              <a:gd name="T22" fmla="*/ 470 w 723"/>
              <a:gd name="T23" fmla="*/ 107 h 986"/>
              <a:gd name="T24" fmla="*/ 253 w 723"/>
              <a:gd name="T25" fmla="*/ 107 h 986"/>
              <a:gd name="T26" fmla="*/ 255 w 723"/>
              <a:gd name="T27" fmla="*/ 749 h 986"/>
              <a:gd name="T28" fmla="*/ 175 w 723"/>
              <a:gd name="T29" fmla="*/ 771 h 986"/>
              <a:gd name="T30" fmla="*/ 158 w 723"/>
              <a:gd name="T31" fmla="*/ 789 h 986"/>
              <a:gd name="T32" fmla="*/ 255 w 723"/>
              <a:gd name="T33" fmla="*/ 796 h 986"/>
              <a:gd name="T34" fmla="*/ 153 w 723"/>
              <a:gd name="T35" fmla="*/ 846 h 986"/>
              <a:gd name="T36" fmla="*/ 280 w 723"/>
              <a:gd name="T37" fmla="*/ 784 h 986"/>
              <a:gd name="T38" fmla="*/ 280 w 723"/>
              <a:gd name="T39" fmla="*/ 744 h 986"/>
              <a:gd name="T40" fmla="*/ 128 w 723"/>
              <a:gd name="T41" fmla="*/ 751 h 986"/>
              <a:gd name="T42" fmla="*/ 248 w 723"/>
              <a:gd name="T43" fmla="*/ 879 h 986"/>
              <a:gd name="T44" fmla="*/ 248 w 723"/>
              <a:gd name="T45" fmla="*/ 387 h 986"/>
              <a:gd name="T46" fmla="*/ 175 w 723"/>
              <a:gd name="T47" fmla="*/ 409 h 986"/>
              <a:gd name="T48" fmla="*/ 200 w 723"/>
              <a:gd name="T49" fmla="*/ 474 h 986"/>
              <a:gd name="T50" fmla="*/ 153 w 723"/>
              <a:gd name="T51" fmla="*/ 492 h 986"/>
              <a:gd name="T52" fmla="*/ 248 w 723"/>
              <a:gd name="T53" fmla="*/ 362 h 986"/>
              <a:gd name="T54" fmla="*/ 128 w 723"/>
              <a:gd name="T55" fmla="*/ 489 h 986"/>
              <a:gd name="T56" fmla="*/ 279 w 723"/>
              <a:gd name="T57" fmla="*/ 416 h 986"/>
              <a:gd name="T58" fmla="*/ 278 w 723"/>
              <a:gd name="T59" fmla="*/ 382 h 986"/>
              <a:gd name="T60" fmla="*/ 255 w 723"/>
              <a:gd name="T61" fmla="*/ 582 h 986"/>
              <a:gd name="T62" fmla="*/ 158 w 723"/>
              <a:gd name="T63" fmla="*/ 607 h 986"/>
              <a:gd name="T64" fmla="*/ 255 w 723"/>
              <a:gd name="T65" fmla="*/ 672 h 986"/>
              <a:gd name="T66" fmla="*/ 280 w 723"/>
              <a:gd name="T67" fmla="*/ 563 h 986"/>
              <a:gd name="T68" fmla="*/ 128 w 723"/>
              <a:gd name="T69" fmla="*/ 569 h 986"/>
              <a:gd name="T70" fmla="*/ 255 w 723"/>
              <a:gd name="T71" fmla="*/ 696 h 986"/>
              <a:gd name="T72" fmla="*/ 334 w 723"/>
              <a:gd name="T73" fmla="*/ 538 h 986"/>
              <a:gd name="T74" fmla="*/ 378 w 723"/>
              <a:gd name="T75" fmla="*/ 836 h 986"/>
              <a:gd name="T76" fmla="*/ 580 w 723"/>
              <a:gd name="T77" fmla="*/ 774 h 986"/>
              <a:gd name="T78" fmla="*/ 370 w 723"/>
              <a:gd name="T79" fmla="*/ 829 h 986"/>
              <a:gd name="T80" fmla="*/ 580 w 723"/>
              <a:gd name="T81" fmla="*/ 587 h 986"/>
              <a:gd name="T82" fmla="*/ 370 w 723"/>
              <a:gd name="T83" fmla="*/ 474 h 986"/>
              <a:gd name="T84" fmla="*/ 370 w 723"/>
              <a:gd name="T85" fmla="*/ 40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723" h="986">
                <a:moveTo>
                  <a:pt x="55" y="260"/>
                </a:moveTo>
                <a:cubicBezTo>
                  <a:pt x="55" y="232"/>
                  <a:pt x="68" y="218"/>
                  <a:pt x="95" y="217"/>
                </a:cubicBezTo>
                <a:lnTo>
                  <a:pt x="95" y="160"/>
                </a:lnTo>
                <a:cubicBezTo>
                  <a:pt x="45" y="161"/>
                  <a:pt x="0" y="193"/>
                  <a:pt x="0" y="242"/>
                </a:cubicBezTo>
                <a:lnTo>
                  <a:pt x="0" y="906"/>
                </a:lnTo>
                <a:cubicBezTo>
                  <a:pt x="0" y="947"/>
                  <a:pt x="40" y="986"/>
                  <a:pt x="80" y="986"/>
                </a:cubicBezTo>
                <a:lnTo>
                  <a:pt x="643" y="986"/>
                </a:lnTo>
                <a:cubicBezTo>
                  <a:pt x="683" y="986"/>
                  <a:pt x="723" y="947"/>
                  <a:pt x="723" y="906"/>
                </a:cubicBezTo>
                <a:lnTo>
                  <a:pt x="723" y="242"/>
                </a:lnTo>
                <a:cubicBezTo>
                  <a:pt x="723" y="193"/>
                  <a:pt x="678" y="161"/>
                  <a:pt x="628" y="160"/>
                </a:cubicBezTo>
                <a:lnTo>
                  <a:pt x="628" y="217"/>
                </a:lnTo>
                <a:cubicBezTo>
                  <a:pt x="655" y="218"/>
                  <a:pt x="668" y="232"/>
                  <a:pt x="668" y="260"/>
                </a:cubicBezTo>
                <a:lnTo>
                  <a:pt x="668" y="889"/>
                </a:lnTo>
                <a:cubicBezTo>
                  <a:pt x="668" y="908"/>
                  <a:pt x="659" y="929"/>
                  <a:pt x="640" y="929"/>
                </a:cubicBezTo>
                <a:lnTo>
                  <a:pt x="83" y="929"/>
                </a:lnTo>
                <a:cubicBezTo>
                  <a:pt x="61" y="929"/>
                  <a:pt x="55" y="906"/>
                  <a:pt x="55" y="884"/>
                </a:cubicBezTo>
                <a:lnTo>
                  <a:pt x="55" y="260"/>
                </a:lnTo>
                <a:close/>
                <a:moveTo>
                  <a:pt x="313" y="105"/>
                </a:moveTo>
                <a:cubicBezTo>
                  <a:pt x="313" y="82"/>
                  <a:pt x="335" y="60"/>
                  <a:pt x="358" y="60"/>
                </a:cubicBezTo>
                <a:lnTo>
                  <a:pt x="365" y="60"/>
                </a:lnTo>
                <a:cubicBezTo>
                  <a:pt x="388" y="60"/>
                  <a:pt x="410" y="82"/>
                  <a:pt x="410" y="105"/>
                </a:cubicBezTo>
                <a:lnTo>
                  <a:pt x="410" y="110"/>
                </a:lnTo>
                <a:cubicBezTo>
                  <a:pt x="410" y="135"/>
                  <a:pt x="388" y="157"/>
                  <a:pt x="363" y="157"/>
                </a:cubicBezTo>
                <a:lnTo>
                  <a:pt x="360" y="157"/>
                </a:lnTo>
                <a:cubicBezTo>
                  <a:pt x="335" y="157"/>
                  <a:pt x="313" y="135"/>
                  <a:pt x="313" y="110"/>
                </a:cubicBezTo>
                <a:lnTo>
                  <a:pt x="313" y="105"/>
                </a:lnTo>
                <a:close/>
                <a:moveTo>
                  <a:pt x="253" y="107"/>
                </a:moveTo>
                <a:lnTo>
                  <a:pt x="173" y="107"/>
                </a:lnTo>
                <a:cubicBezTo>
                  <a:pt x="145" y="107"/>
                  <a:pt x="133" y="120"/>
                  <a:pt x="133" y="147"/>
                </a:cubicBezTo>
                <a:lnTo>
                  <a:pt x="133" y="250"/>
                </a:lnTo>
                <a:cubicBezTo>
                  <a:pt x="133" y="267"/>
                  <a:pt x="144" y="285"/>
                  <a:pt x="160" y="285"/>
                </a:cubicBezTo>
                <a:lnTo>
                  <a:pt x="563" y="285"/>
                </a:lnTo>
                <a:cubicBezTo>
                  <a:pt x="579" y="285"/>
                  <a:pt x="590" y="267"/>
                  <a:pt x="590" y="250"/>
                </a:cubicBezTo>
                <a:lnTo>
                  <a:pt x="590" y="147"/>
                </a:lnTo>
                <a:cubicBezTo>
                  <a:pt x="590" y="120"/>
                  <a:pt x="578" y="107"/>
                  <a:pt x="550" y="107"/>
                </a:cubicBezTo>
                <a:lnTo>
                  <a:pt x="470" y="107"/>
                </a:lnTo>
                <a:cubicBezTo>
                  <a:pt x="470" y="52"/>
                  <a:pt x="423" y="0"/>
                  <a:pt x="370" y="0"/>
                </a:cubicBezTo>
                <a:lnTo>
                  <a:pt x="353" y="0"/>
                </a:lnTo>
                <a:cubicBezTo>
                  <a:pt x="300" y="0"/>
                  <a:pt x="253" y="52"/>
                  <a:pt x="253" y="107"/>
                </a:cubicBezTo>
                <a:close/>
                <a:moveTo>
                  <a:pt x="153" y="756"/>
                </a:moveTo>
                <a:cubicBezTo>
                  <a:pt x="153" y="751"/>
                  <a:pt x="154" y="749"/>
                  <a:pt x="160" y="749"/>
                </a:cubicBezTo>
                <a:lnTo>
                  <a:pt x="255" y="749"/>
                </a:lnTo>
                <a:lnTo>
                  <a:pt x="255" y="756"/>
                </a:lnTo>
                <a:cubicBezTo>
                  <a:pt x="255" y="764"/>
                  <a:pt x="216" y="787"/>
                  <a:pt x="208" y="791"/>
                </a:cubicBezTo>
                <a:cubicBezTo>
                  <a:pt x="201" y="786"/>
                  <a:pt x="186" y="771"/>
                  <a:pt x="175" y="771"/>
                </a:cubicBezTo>
                <a:lnTo>
                  <a:pt x="173" y="771"/>
                </a:lnTo>
                <a:cubicBezTo>
                  <a:pt x="167" y="771"/>
                  <a:pt x="158" y="780"/>
                  <a:pt x="158" y="786"/>
                </a:cubicBezTo>
                <a:lnTo>
                  <a:pt x="158" y="789"/>
                </a:lnTo>
                <a:cubicBezTo>
                  <a:pt x="158" y="795"/>
                  <a:pt x="193" y="834"/>
                  <a:pt x="200" y="834"/>
                </a:cubicBezTo>
                <a:lnTo>
                  <a:pt x="203" y="834"/>
                </a:lnTo>
                <a:cubicBezTo>
                  <a:pt x="208" y="834"/>
                  <a:pt x="247" y="802"/>
                  <a:pt x="255" y="796"/>
                </a:cubicBezTo>
                <a:cubicBezTo>
                  <a:pt x="255" y="810"/>
                  <a:pt x="261" y="854"/>
                  <a:pt x="248" y="854"/>
                </a:cubicBezTo>
                <a:lnTo>
                  <a:pt x="160" y="854"/>
                </a:lnTo>
                <a:cubicBezTo>
                  <a:pt x="154" y="854"/>
                  <a:pt x="153" y="852"/>
                  <a:pt x="153" y="846"/>
                </a:cubicBezTo>
                <a:lnTo>
                  <a:pt x="153" y="756"/>
                </a:lnTo>
                <a:close/>
                <a:moveTo>
                  <a:pt x="248" y="879"/>
                </a:moveTo>
                <a:cubicBezTo>
                  <a:pt x="295" y="879"/>
                  <a:pt x="277" y="827"/>
                  <a:pt x="280" y="784"/>
                </a:cubicBezTo>
                <a:cubicBezTo>
                  <a:pt x="282" y="762"/>
                  <a:pt x="337" y="742"/>
                  <a:pt x="343" y="721"/>
                </a:cubicBezTo>
                <a:lnTo>
                  <a:pt x="335" y="721"/>
                </a:lnTo>
                <a:cubicBezTo>
                  <a:pt x="318" y="721"/>
                  <a:pt x="293" y="737"/>
                  <a:pt x="280" y="744"/>
                </a:cubicBezTo>
                <a:cubicBezTo>
                  <a:pt x="274" y="735"/>
                  <a:pt x="268" y="724"/>
                  <a:pt x="253" y="724"/>
                </a:cubicBezTo>
                <a:lnTo>
                  <a:pt x="155" y="724"/>
                </a:lnTo>
                <a:cubicBezTo>
                  <a:pt x="141" y="724"/>
                  <a:pt x="128" y="737"/>
                  <a:pt x="128" y="751"/>
                </a:cubicBezTo>
                <a:lnTo>
                  <a:pt x="128" y="851"/>
                </a:lnTo>
                <a:cubicBezTo>
                  <a:pt x="128" y="868"/>
                  <a:pt x="143" y="879"/>
                  <a:pt x="160" y="879"/>
                </a:cubicBezTo>
                <a:lnTo>
                  <a:pt x="248" y="879"/>
                </a:lnTo>
                <a:close/>
                <a:moveTo>
                  <a:pt x="153" y="394"/>
                </a:moveTo>
                <a:cubicBezTo>
                  <a:pt x="153" y="389"/>
                  <a:pt x="154" y="387"/>
                  <a:pt x="160" y="387"/>
                </a:cubicBezTo>
                <a:lnTo>
                  <a:pt x="248" y="387"/>
                </a:lnTo>
                <a:cubicBezTo>
                  <a:pt x="253" y="387"/>
                  <a:pt x="255" y="389"/>
                  <a:pt x="255" y="394"/>
                </a:cubicBezTo>
                <a:cubicBezTo>
                  <a:pt x="255" y="401"/>
                  <a:pt x="213" y="429"/>
                  <a:pt x="208" y="429"/>
                </a:cubicBezTo>
                <a:cubicBezTo>
                  <a:pt x="203" y="429"/>
                  <a:pt x="190" y="409"/>
                  <a:pt x="175" y="409"/>
                </a:cubicBezTo>
                <a:cubicBezTo>
                  <a:pt x="168" y="409"/>
                  <a:pt x="158" y="417"/>
                  <a:pt x="158" y="424"/>
                </a:cubicBezTo>
                <a:lnTo>
                  <a:pt x="158" y="427"/>
                </a:lnTo>
                <a:cubicBezTo>
                  <a:pt x="158" y="437"/>
                  <a:pt x="192" y="470"/>
                  <a:pt x="200" y="474"/>
                </a:cubicBezTo>
                <a:lnTo>
                  <a:pt x="255" y="434"/>
                </a:lnTo>
                <a:lnTo>
                  <a:pt x="255" y="492"/>
                </a:lnTo>
                <a:lnTo>
                  <a:pt x="153" y="492"/>
                </a:lnTo>
                <a:lnTo>
                  <a:pt x="153" y="394"/>
                </a:lnTo>
                <a:close/>
                <a:moveTo>
                  <a:pt x="278" y="382"/>
                </a:moveTo>
                <a:cubicBezTo>
                  <a:pt x="275" y="369"/>
                  <a:pt x="264" y="362"/>
                  <a:pt x="248" y="362"/>
                </a:cubicBezTo>
                <a:lnTo>
                  <a:pt x="160" y="362"/>
                </a:lnTo>
                <a:cubicBezTo>
                  <a:pt x="143" y="362"/>
                  <a:pt x="128" y="373"/>
                  <a:pt x="128" y="390"/>
                </a:cubicBezTo>
                <a:lnTo>
                  <a:pt x="128" y="489"/>
                </a:lnTo>
                <a:cubicBezTo>
                  <a:pt x="128" y="504"/>
                  <a:pt x="141" y="517"/>
                  <a:pt x="155" y="517"/>
                </a:cubicBezTo>
                <a:lnTo>
                  <a:pt x="253" y="517"/>
                </a:lnTo>
                <a:cubicBezTo>
                  <a:pt x="292" y="517"/>
                  <a:pt x="280" y="455"/>
                  <a:pt x="279" y="416"/>
                </a:cubicBezTo>
                <a:lnTo>
                  <a:pt x="343" y="362"/>
                </a:lnTo>
                <a:cubicBezTo>
                  <a:pt x="343" y="362"/>
                  <a:pt x="338" y="360"/>
                  <a:pt x="338" y="360"/>
                </a:cubicBezTo>
                <a:cubicBezTo>
                  <a:pt x="313" y="360"/>
                  <a:pt x="293" y="381"/>
                  <a:pt x="278" y="382"/>
                </a:cubicBezTo>
                <a:close/>
                <a:moveTo>
                  <a:pt x="153" y="569"/>
                </a:moveTo>
                <a:lnTo>
                  <a:pt x="255" y="569"/>
                </a:lnTo>
                <a:lnTo>
                  <a:pt x="255" y="582"/>
                </a:lnTo>
                <a:lnTo>
                  <a:pt x="208" y="612"/>
                </a:lnTo>
                <a:lnTo>
                  <a:pt x="176" y="588"/>
                </a:lnTo>
                <a:cubicBezTo>
                  <a:pt x="168" y="593"/>
                  <a:pt x="158" y="595"/>
                  <a:pt x="158" y="607"/>
                </a:cubicBezTo>
                <a:cubicBezTo>
                  <a:pt x="158" y="614"/>
                  <a:pt x="193" y="654"/>
                  <a:pt x="200" y="654"/>
                </a:cubicBezTo>
                <a:cubicBezTo>
                  <a:pt x="212" y="654"/>
                  <a:pt x="242" y="620"/>
                  <a:pt x="255" y="617"/>
                </a:cubicBezTo>
                <a:lnTo>
                  <a:pt x="255" y="672"/>
                </a:lnTo>
                <a:lnTo>
                  <a:pt x="153" y="672"/>
                </a:lnTo>
                <a:lnTo>
                  <a:pt x="153" y="569"/>
                </a:lnTo>
                <a:close/>
                <a:moveTo>
                  <a:pt x="280" y="563"/>
                </a:moveTo>
                <a:cubicBezTo>
                  <a:pt x="275" y="555"/>
                  <a:pt x="269" y="544"/>
                  <a:pt x="255" y="544"/>
                </a:cubicBezTo>
                <a:lnTo>
                  <a:pt x="153" y="544"/>
                </a:lnTo>
                <a:cubicBezTo>
                  <a:pt x="140" y="544"/>
                  <a:pt x="128" y="557"/>
                  <a:pt x="128" y="569"/>
                </a:cubicBezTo>
                <a:lnTo>
                  <a:pt x="128" y="672"/>
                </a:lnTo>
                <a:cubicBezTo>
                  <a:pt x="128" y="684"/>
                  <a:pt x="140" y="696"/>
                  <a:pt x="153" y="696"/>
                </a:cubicBezTo>
                <a:lnTo>
                  <a:pt x="255" y="696"/>
                </a:lnTo>
                <a:cubicBezTo>
                  <a:pt x="291" y="696"/>
                  <a:pt x="280" y="632"/>
                  <a:pt x="279" y="596"/>
                </a:cubicBezTo>
                <a:lnTo>
                  <a:pt x="343" y="542"/>
                </a:lnTo>
                <a:lnTo>
                  <a:pt x="334" y="538"/>
                </a:lnTo>
                <a:lnTo>
                  <a:pt x="280" y="563"/>
                </a:lnTo>
                <a:close/>
                <a:moveTo>
                  <a:pt x="370" y="829"/>
                </a:moveTo>
                <a:cubicBezTo>
                  <a:pt x="370" y="834"/>
                  <a:pt x="372" y="836"/>
                  <a:pt x="378" y="836"/>
                </a:cubicBezTo>
                <a:lnTo>
                  <a:pt x="573" y="836"/>
                </a:lnTo>
                <a:cubicBezTo>
                  <a:pt x="579" y="836"/>
                  <a:pt x="580" y="834"/>
                  <a:pt x="580" y="829"/>
                </a:cubicBezTo>
                <a:lnTo>
                  <a:pt x="580" y="774"/>
                </a:lnTo>
                <a:cubicBezTo>
                  <a:pt x="580" y="768"/>
                  <a:pt x="579" y="766"/>
                  <a:pt x="573" y="766"/>
                </a:cubicBezTo>
                <a:lnTo>
                  <a:pt x="370" y="766"/>
                </a:lnTo>
                <a:lnTo>
                  <a:pt x="370" y="829"/>
                </a:lnTo>
                <a:close/>
                <a:moveTo>
                  <a:pt x="370" y="654"/>
                </a:moveTo>
                <a:lnTo>
                  <a:pt x="580" y="654"/>
                </a:lnTo>
                <a:lnTo>
                  <a:pt x="580" y="587"/>
                </a:lnTo>
                <a:lnTo>
                  <a:pt x="370" y="587"/>
                </a:lnTo>
                <a:lnTo>
                  <a:pt x="370" y="654"/>
                </a:lnTo>
                <a:close/>
                <a:moveTo>
                  <a:pt x="370" y="474"/>
                </a:moveTo>
                <a:lnTo>
                  <a:pt x="523" y="474"/>
                </a:lnTo>
                <a:lnTo>
                  <a:pt x="523" y="407"/>
                </a:lnTo>
                <a:lnTo>
                  <a:pt x="370" y="407"/>
                </a:lnTo>
                <a:lnTo>
                  <a:pt x="370" y="474"/>
                </a:ln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7" name="Freeform 15"/>
          <p:cNvSpPr>
            <a:spLocks noEditPoints="1"/>
          </p:cNvSpPr>
          <p:nvPr/>
        </p:nvSpPr>
        <p:spPr bwMode="auto">
          <a:xfrm>
            <a:off x="6274478" y="2300582"/>
            <a:ext cx="698045" cy="598332"/>
          </a:xfrm>
          <a:custGeom>
            <a:avLst/>
            <a:gdLst>
              <a:gd name="T0" fmla="*/ 737 w 1149"/>
              <a:gd name="T1" fmla="*/ 427 h 983"/>
              <a:gd name="T2" fmla="*/ 640 w 1149"/>
              <a:gd name="T3" fmla="*/ 427 h 983"/>
              <a:gd name="T4" fmla="*/ 616 w 1149"/>
              <a:gd name="T5" fmla="*/ 502 h 983"/>
              <a:gd name="T6" fmla="*/ 640 w 1149"/>
              <a:gd name="T7" fmla="*/ 810 h 983"/>
              <a:gd name="T8" fmla="*/ 575 w 1149"/>
              <a:gd name="T9" fmla="*/ 921 h 983"/>
              <a:gd name="T10" fmla="*/ 514 w 1149"/>
              <a:gd name="T11" fmla="*/ 810 h 983"/>
              <a:gd name="T12" fmla="*/ 549 w 1149"/>
              <a:gd name="T13" fmla="*/ 503 h 983"/>
              <a:gd name="T14" fmla="*/ 524 w 1149"/>
              <a:gd name="T15" fmla="*/ 427 h 983"/>
              <a:gd name="T16" fmla="*/ 417 w 1149"/>
              <a:gd name="T17" fmla="*/ 427 h 983"/>
              <a:gd name="T18" fmla="*/ 417 w 1149"/>
              <a:gd name="T19" fmla="*/ 427 h 983"/>
              <a:gd name="T20" fmla="*/ 241 w 1149"/>
              <a:gd name="T21" fmla="*/ 612 h 983"/>
              <a:gd name="T22" fmla="*/ 266 w 1149"/>
              <a:gd name="T23" fmla="*/ 801 h 983"/>
              <a:gd name="T24" fmla="*/ 443 w 1149"/>
              <a:gd name="T25" fmla="*/ 983 h 983"/>
              <a:gd name="T26" fmla="*/ 711 w 1149"/>
              <a:gd name="T27" fmla="*/ 983 h 983"/>
              <a:gd name="T28" fmla="*/ 888 w 1149"/>
              <a:gd name="T29" fmla="*/ 799 h 983"/>
              <a:gd name="T30" fmla="*/ 913 w 1149"/>
              <a:gd name="T31" fmla="*/ 609 h 983"/>
              <a:gd name="T32" fmla="*/ 737 w 1149"/>
              <a:gd name="T33" fmla="*/ 427 h 983"/>
              <a:gd name="T34" fmla="*/ 218 w 1149"/>
              <a:gd name="T35" fmla="*/ 308 h 983"/>
              <a:gd name="T36" fmla="*/ 330 w 1149"/>
              <a:gd name="T37" fmla="*/ 196 h 983"/>
              <a:gd name="T38" fmla="*/ 218 w 1149"/>
              <a:gd name="T39" fmla="*/ 83 h 983"/>
              <a:gd name="T40" fmla="*/ 105 w 1149"/>
              <a:gd name="T41" fmla="*/ 196 h 983"/>
              <a:gd name="T42" fmla="*/ 218 w 1149"/>
              <a:gd name="T43" fmla="*/ 308 h 983"/>
              <a:gd name="T44" fmla="*/ 318 w 1149"/>
              <a:gd name="T45" fmla="*/ 344 h 983"/>
              <a:gd name="T46" fmla="*/ 118 w 1149"/>
              <a:gd name="T47" fmla="*/ 344 h 983"/>
              <a:gd name="T48" fmla="*/ 118 w 1149"/>
              <a:gd name="T49" fmla="*/ 343 h 983"/>
              <a:gd name="T50" fmla="*/ 7 w 1149"/>
              <a:gd name="T51" fmla="*/ 458 h 983"/>
              <a:gd name="T52" fmla="*/ 23 w 1149"/>
              <a:gd name="T53" fmla="*/ 577 h 983"/>
              <a:gd name="T54" fmla="*/ 134 w 1149"/>
              <a:gd name="T55" fmla="*/ 689 h 983"/>
              <a:gd name="T56" fmla="*/ 191 w 1149"/>
              <a:gd name="T57" fmla="*/ 689 h 983"/>
              <a:gd name="T58" fmla="*/ 180 w 1149"/>
              <a:gd name="T59" fmla="*/ 606 h 983"/>
              <a:gd name="T60" fmla="*/ 180 w 1149"/>
              <a:gd name="T61" fmla="*/ 606 h 983"/>
              <a:gd name="T62" fmla="*/ 180 w 1149"/>
              <a:gd name="T63" fmla="*/ 606 h 983"/>
              <a:gd name="T64" fmla="*/ 231 w 1149"/>
              <a:gd name="T65" fmla="*/ 449 h 983"/>
              <a:gd name="T66" fmla="*/ 308 w 1149"/>
              <a:gd name="T67" fmla="*/ 393 h 983"/>
              <a:gd name="T68" fmla="*/ 387 w 1149"/>
              <a:gd name="T69" fmla="*/ 367 h 983"/>
              <a:gd name="T70" fmla="*/ 318 w 1149"/>
              <a:gd name="T71" fmla="*/ 344 h 983"/>
              <a:gd name="T72" fmla="*/ 931 w 1149"/>
              <a:gd name="T73" fmla="*/ 308 h 983"/>
              <a:gd name="T74" fmla="*/ 1043 w 1149"/>
              <a:gd name="T75" fmla="*/ 196 h 983"/>
              <a:gd name="T76" fmla="*/ 931 w 1149"/>
              <a:gd name="T77" fmla="*/ 83 h 983"/>
              <a:gd name="T78" fmla="*/ 819 w 1149"/>
              <a:gd name="T79" fmla="*/ 196 h 983"/>
              <a:gd name="T80" fmla="*/ 931 w 1149"/>
              <a:gd name="T81" fmla="*/ 308 h 983"/>
              <a:gd name="T82" fmla="*/ 1031 w 1149"/>
              <a:gd name="T83" fmla="*/ 344 h 983"/>
              <a:gd name="T84" fmla="*/ 831 w 1149"/>
              <a:gd name="T85" fmla="*/ 344 h 983"/>
              <a:gd name="T86" fmla="*/ 831 w 1149"/>
              <a:gd name="T87" fmla="*/ 343 h 983"/>
              <a:gd name="T88" fmla="*/ 763 w 1149"/>
              <a:gd name="T89" fmla="*/ 366 h 983"/>
              <a:gd name="T90" fmla="*/ 847 w 1149"/>
              <a:gd name="T91" fmla="*/ 393 h 983"/>
              <a:gd name="T92" fmla="*/ 925 w 1149"/>
              <a:gd name="T93" fmla="*/ 450 h 983"/>
              <a:gd name="T94" fmla="*/ 974 w 1149"/>
              <a:gd name="T95" fmla="*/ 603 h 983"/>
              <a:gd name="T96" fmla="*/ 974 w 1149"/>
              <a:gd name="T97" fmla="*/ 603 h 983"/>
              <a:gd name="T98" fmla="*/ 974 w 1149"/>
              <a:gd name="T99" fmla="*/ 603 h 983"/>
              <a:gd name="T100" fmla="*/ 962 w 1149"/>
              <a:gd name="T101" fmla="*/ 689 h 983"/>
              <a:gd name="T102" fmla="*/ 1015 w 1149"/>
              <a:gd name="T103" fmla="*/ 689 h 983"/>
              <a:gd name="T104" fmla="*/ 1126 w 1149"/>
              <a:gd name="T105" fmla="*/ 575 h 983"/>
              <a:gd name="T106" fmla="*/ 1142 w 1149"/>
              <a:gd name="T107" fmla="*/ 456 h 983"/>
              <a:gd name="T108" fmla="*/ 1031 w 1149"/>
              <a:gd name="T109" fmla="*/ 344 h 983"/>
              <a:gd name="T110" fmla="*/ 756 w 1149"/>
              <a:gd name="T111" fmla="*/ 184 h 983"/>
              <a:gd name="T112" fmla="*/ 577 w 1149"/>
              <a:gd name="T113" fmla="*/ 369 h 983"/>
              <a:gd name="T114" fmla="*/ 398 w 1149"/>
              <a:gd name="T115" fmla="*/ 184 h 983"/>
              <a:gd name="T116" fmla="*/ 577 w 1149"/>
              <a:gd name="T117" fmla="*/ 0 h 983"/>
              <a:gd name="T118" fmla="*/ 756 w 1149"/>
              <a:gd name="T119" fmla="*/ 184 h 98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1149" h="983">
                <a:moveTo>
                  <a:pt x="737" y="427"/>
                </a:moveTo>
                <a:lnTo>
                  <a:pt x="640" y="427"/>
                </a:lnTo>
                <a:cubicBezTo>
                  <a:pt x="641" y="437"/>
                  <a:pt x="642" y="483"/>
                  <a:pt x="616" y="502"/>
                </a:cubicBezTo>
                <a:cubicBezTo>
                  <a:pt x="616" y="502"/>
                  <a:pt x="658" y="735"/>
                  <a:pt x="640" y="810"/>
                </a:cubicBezTo>
                <a:cubicBezTo>
                  <a:pt x="633" y="842"/>
                  <a:pt x="606" y="921"/>
                  <a:pt x="575" y="921"/>
                </a:cubicBezTo>
                <a:cubicBezTo>
                  <a:pt x="544" y="920"/>
                  <a:pt x="520" y="841"/>
                  <a:pt x="514" y="810"/>
                </a:cubicBezTo>
                <a:cubicBezTo>
                  <a:pt x="499" y="735"/>
                  <a:pt x="549" y="503"/>
                  <a:pt x="549" y="503"/>
                </a:cubicBezTo>
                <a:cubicBezTo>
                  <a:pt x="541" y="500"/>
                  <a:pt x="527" y="486"/>
                  <a:pt x="524" y="427"/>
                </a:cubicBezTo>
                <a:lnTo>
                  <a:pt x="417" y="427"/>
                </a:lnTo>
                <a:lnTo>
                  <a:pt x="417" y="427"/>
                </a:lnTo>
                <a:cubicBezTo>
                  <a:pt x="320" y="427"/>
                  <a:pt x="229" y="510"/>
                  <a:pt x="241" y="612"/>
                </a:cubicBezTo>
                <a:lnTo>
                  <a:pt x="266" y="801"/>
                </a:lnTo>
                <a:cubicBezTo>
                  <a:pt x="286" y="902"/>
                  <a:pt x="345" y="983"/>
                  <a:pt x="443" y="983"/>
                </a:cubicBezTo>
                <a:lnTo>
                  <a:pt x="711" y="983"/>
                </a:lnTo>
                <a:cubicBezTo>
                  <a:pt x="809" y="983"/>
                  <a:pt x="868" y="899"/>
                  <a:pt x="888" y="799"/>
                </a:cubicBezTo>
                <a:lnTo>
                  <a:pt x="913" y="609"/>
                </a:lnTo>
                <a:cubicBezTo>
                  <a:pt x="925" y="510"/>
                  <a:pt x="834" y="427"/>
                  <a:pt x="737" y="427"/>
                </a:cubicBezTo>
                <a:close/>
                <a:moveTo>
                  <a:pt x="218" y="308"/>
                </a:moveTo>
                <a:cubicBezTo>
                  <a:pt x="280" y="308"/>
                  <a:pt x="330" y="258"/>
                  <a:pt x="330" y="196"/>
                </a:cubicBezTo>
                <a:cubicBezTo>
                  <a:pt x="330" y="134"/>
                  <a:pt x="280" y="83"/>
                  <a:pt x="218" y="83"/>
                </a:cubicBezTo>
                <a:cubicBezTo>
                  <a:pt x="156" y="83"/>
                  <a:pt x="105" y="134"/>
                  <a:pt x="105" y="196"/>
                </a:cubicBezTo>
                <a:cubicBezTo>
                  <a:pt x="105" y="258"/>
                  <a:pt x="156" y="308"/>
                  <a:pt x="218" y="308"/>
                </a:cubicBezTo>
                <a:close/>
                <a:moveTo>
                  <a:pt x="318" y="344"/>
                </a:moveTo>
                <a:lnTo>
                  <a:pt x="118" y="344"/>
                </a:lnTo>
                <a:lnTo>
                  <a:pt x="118" y="343"/>
                </a:lnTo>
                <a:cubicBezTo>
                  <a:pt x="57" y="343"/>
                  <a:pt x="0" y="395"/>
                  <a:pt x="7" y="458"/>
                </a:cubicBezTo>
                <a:lnTo>
                  <a:pt x="23" y="577"/>
                </a:lnTo>
                <a:cubicBezTo>
                  <a:pt x="35" y="639"/>
                  <a:pt x="73" y="689"/>
                  <a:pt x="134" y="689"/>
                </a:cubicBezTo>
                <a:lnTo>
                  <a:pt x="191" y="689"/>
                </a:lnTo>
                <a:lnTo>
                  <a:pt x="180" y="606"/>
                </a:lnTo>
                <a:lnTo>
                  <a:pt x="180" y="606"/>
                </a:lnTo>
                <a:lnTo>
                  <a:pt x="180" y="606"/>
                </a:lnTo>
                <a:cubicBezTo>
                  <a:pt x="173" y="549"/>
                  <a:pt x="191" y="493"/>
                  <a:pt x="231" y="449"/>
                </a:cubicBezTo>
                <a:cubicBezTo>
                  <a:pt x="252" y="425"/>
                  <a:pt x="279" y="406"/>
                  <a:pt x="308" y="393"/>
                </a:cubicBezTo>
                <a:cubicBezTo>
                  <a:pt x="333" y="379"/>
                  <a:pt x="359" y="371"/>
                  <a:pt x="387" y="367"/>
                </a:cubicBezTo>
                <a:cubicBezTo>
                  <a:pt x="367" y="352"/>
                  <a:pt x="343" y="344"/>
                  <a:pt x="318" y="344"/>
                </a:cubicBezTo>
                <a:close/>
                <a:moveTo>
                  <a:pt x="931" y="308"/>
                </a:moveTo>
                <a:cubicBezTo>
                  <a:pt x="993" y="308"/>
                  <a:pt x="1043" y="258"/>
                  <a:pt x="1043" y="196"/>
                </a:cubicBezTo>
                <a:cubicBezTo>
                  <a:pt x="1043" y="134"/>
                  <a:pt x="993" y="83"/>
                  <a:pt x="931" y="83"/>
                </a:cubicBezTo>
                <a:cubicBezTo>
                  <a:pt x="869" y="83"/>
                  <a:pt x="819" y="134"/>
                  <a:pt x="819" y="196"/>
                </a:cubicBezTo>
                <a:cubicBezTo>
                  <a:pt x="819" y="258"/>
                  <a:pt x="869" y="308"/>
                  <a:pt x="931" y="308"/>
                </a:cubicBezTo>
                <a:close/>
                <a:moveTo>
                  <a:pt x="1031" y="344"/>
                </a:moveTo>
                <a:lnTo>
                  <a:pt x="831" y="344"/>
                </a:lnTo>
                <a:lnTo>
                  <a:pt x="831" y="343"/>
                </a:lnTo>
                <a:cubicBezTo>
                  <a:pt x="806" y="343"/>
                  <a:pt x="782" y="352"/>
                  <a:pt x="763" y="366"/>
                </a:cubicBezTo>
                <a:cubicBezTo>
                  <a:pt x="792" y="370"/>
                  <a:pt x="821" y="379"/>
                  <a:pt x="847" y="393"/>
                </a:cubicBezTo>
                <a:cubicBezTo>
                  <a:pt x="877" y="406"/>
                  <a:pt x="903" y="426"/>
                  <a:pt x="925" y="450"/>
                </a:cubicBezTo>
                <a:cubicBezTo>
                  <a:pt x="963" y="494"/>
                  <a:pt x="981" y="548"/>
                  <a:pt x="974" y="603"/>
                </a:cubicBezTo>
                <a:lnTo>
                  <a:pt x="974" y="603"/>
                </a:lnTo>
                <a:lnTo>
                  <a:pt x="974" y="603"/>
                </a:lnTo>
                <a:lnTo>
                  <a:pt x="962" y="689"/>
                </a:lnTo>
                <a:lnTo>
                  <a:pt x="1015" y="689"/>
                </a:lnTo>
                <a:cubicBezTo>
                  <a:pt x="1076" y="689"/>
                  <a:pt x="1114" y="637"/>
                  <a:pt x="1126" y="575"/>
                </a:cubicBezTo>
                <a:lnTo>
                  <a:pt x="1142" y="456"/>
                </a:lnTo>
                <a:cubicBezTo>
                  <a:pt x="1149" y="395"/>
                  <a:pt x="1092" y="344"/>
                  <a:pt x="1031" y="344"/>
                </a:cubicBezTo>
                <a:close/>
                <a:moveTo>
                  <a:pt x="756" y="184"/>
                </a:moveTo>
                <a:cubicBezTo>
                  <a:pt x="756" y="286"/>
                  <a:pt x="676" y="369"/>
                  <a:pt x="577" y="369"/>
                </a:cubicBezTo>
                <a:cubicBezTo>
                  <a:pt x="478" y="369"/>
                  <a:pt x="398" y="286"/>
                  <a:pt x="398" y="184"/>
                </a:cubicBezTo>
                <a:cubicBezTo>
                  <a:pt x="398" y="82"/>
                  <a:pt x="478" y="0"/>
                  <a:pt x="577" y="0"/>
                </a:cubicBezTo>
                <a:cubicBezTo>
                  <a:pt x="676" y="0"/>
                  <a:pt x="756" y="82"/>
                  <a:pt x="756" y="184"/>
                </a:cubicBez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8" name="Freeform 16"/>
          <p:cNvSpPr>
            <a:spLocks noEditPoints="1"/>
          </p:cNvSpPr>
          <p:nvPr/>
        </p:nvSpPr>
        <p:spPr bwMode="auto">
          <a:xfrm>
            <a:off x="6290344" y="4789135"/>
            <a:ext cx="751985" cy="599918"/>
          </a:xfrm>
          <a:custGeom>
            <a:avLst/>
            <a:gdLst>
              <a:gd name="T0" fmla="*/ 1238 w 1238"/>
              <a:gd name="T1" fmla="*/ 579 h 986"/>
              <a:gd name="T2" fmla="*/ 424 w 1238"/>
              <a:gd name="T3" fmla="*/ 579 h 986"/>
              <a:gd name="T4" fmla="*/ 443 w 1238"/>
              <a:gd name="T5" fmla="*/ 209 h 986"/>
              <a:gd name="T6" fmla="*/ 357 w 1238"/>
              <a:gd name="T7" fmla="*/ 223 h 986"/>
              <a:gd name="T8" fmla="*/ 329 w 1238"/>
              <a:gd name="T9" fmla="*/ 254 h 986"/>
              <a:gd name="T10" fmla="*/ 441 w 1238"/>
              <a:gd name="T11" fmla="*/ 316 h 986"/>
              <a:gd name="T12" fmla="*/ 311 w 1238"/>
              <a:gd name="T13" fmla="*/ 0 h 986"/>
              <a:gd name="T14" fmla="*/ 311 w 1238"/>
              <a:gd name="T15" fmla="*/ 620 h 986"/>
              <a:gd name="T16" fmla="*/ 367 w 1238"/>
              <a:gd name="T17" fmla="*/ 550 h 986"/>
              <a:gd name="T18" fmla="*/ 329 w 1238"/>
              <a:gd name="T19" fmla="*/ 473 h 986"/>
              <a:gd name="T20" fmla="*/ 295 w 1238"/>
              <a:gd name="T21" fmla="*/ 516 h 986"/>
              <a:gd name="T22" fmla="*/ 168 w 1238"/>
              <a:gd name="T23" fmla="*/ 370 h 986"/>
              <a:gd name="T24" fmla="*/ 295 w 1238"/>
              <a:gd name="T25" fmla="*/ 410 h 986"/>
              <a:gd name="T26" fmla="*/ 229 w 1238"/>
              <a:gd name="T27" fmla="*/ 307 h 986"/>
              <a:gd name="T28" fmla="*/ 295 w 1238"/>
              <a:gd name="T29" fmla="*/ 127 h 986"/>
              <a:gd name="T30" fmla="*/ 329 w 1238"/>
              <a:gd name="T31" fmla="*/ 104 h 986"/>
              <a:gd name="T32" fmla="*/ 443 w 1238"/>
              <a:gd name="T33" fmla="*/ 209 h 986"/>
              <a:gd name="T34" fmla="*/ 295 w 1238"/>
              <a:gd name="T35" fmla="*/ 186 h 986"/>
              <a:gd name="T36" fmla="*/ 295 w 1238"/>
              <a:gd name="T37" fmla="*/ 245 h 986"/>
              <a:gd name="T38" fmla="*/ 329 w 1238"/>
              <a:gd name="T39" fmla="*/ 413 h 986"/>
              <a:gd name="T40" fmla="*/ 357 w 1238"/>
              <a:gd name="T41" fmla="*/ 398 h 986"/>
              <a:gd name="T42" fmla="*/ 359 w 1238"/>
              <a:gd name="T43" fmla="*/ 356 h 986"/>
              <a:gd name="T44" fmla="*/ 329 w 1238"/>
              <a:gd name="T45" fmla="*/ 413 h 986"/>
              <a:gd name="T46" fmla="*/ 854 w 1238"/>
              <a:gd name="T47" fmla="*/ 713 h 986"/>
              <a:gd name="T48" fmla="*/ 904 w 1238"/>
              <a:gd name="T49" fmla="*/ 665 h 986"/>
              <a:gd name="T50" fmla="*/ 854 w 1238"/>
              <a:gd name="T51" fmla="*/ 617 h 986"/>
              <a:gd name="T52" fmla="*/ 810 w 1238"/>
              <a:gd name="T53" fmla="*/ 416 h 986"/>
              <a:gd name="T54" fmla="*/ 784 w 1238"/>
              <a:gd name="T55" fmla="*/ 477 h 986"/>
              <a:gd name="T56" fmla="*/ 810 w 1238"/>
              <a:gd name="T57" fmla="*/ 416 h 986"/>
              <a:gd name="T58" fmla="*/ 1004 w 1238"/>
              <a:gd name="T59" fmla="*/ 447 h 986"/>
              <a:gd name="T60" fmla="*/ 854 w 1238"/>
              <a:gd name="T61" fmla="*/ 418 h 986"/>
              <a:gd name="T62" fmla="*/ 977 w 1238"/>
              <a:gd name="T63" fmla="*/ 557 h 986"/>
              <a:gd name="T64" fmla="*/ 854 w 1238"/>
              <a:gd name="T65" fmla="*/ 792 h 986"/>
              <a:gd name="T66" fmla="*/ 810 w 1238"/>
              <a:gd name="T67" fmla="*/ 849 h 986"/>
              <a:gd name="T68" fmla="*/ 643 w 1238"/>
              <a:gd name="T69" fmla="*/ 658 h 986"/>
              <a:gd name="T70" fmla="*/ 810 w 1238"/>
              <a:gd name="T71" fmla="*/ 710 h 986"/>
              <a:gd name="T72" fmla="*/ 724 w 1238"/>
              <a:gd name="T73" fmla="*/ 575 h 986"/>
              <a:gd name="T74" fmla="*/ 810 w 1238"/>
              <a:gd name="T75" fmla="*/ 339 h 986"/>
              <a:gd name="T76" fmla="*/ 854 w 1238"/>
              <a:gd name="T77" fmla="*/ 309 h 986"/>
              <a:gd name="T78" fmla="*/ 1004 w 1238"/>
              <a:gd name="T79" fmla="*/ 447 h 9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1238" h="986">
                <a:moveTo>
                  <a:pt x="831" y="172"/>
                </a:moveTo>
                <a:cubicBezTo>
                  <a:pt x="1055" y="172"/>
                  <a:pt x="1238" y="354"/>
                  <a:pt x="1238" y="579"/>
                </a:cubicBezTo>
                <a:cubicBezTo>
                  <a:pt x="1238" y="804"/>
                  <a:pt x="1055" y="986"/>
                  <a:pt x="831" y="986"/>
                </a:cubicBezTo>
                <a:cubicBezTo>
                  <a:pt x="606" y="986"/>
                  <a:pt x="424" y="804"/>
                  <a:pt x="424" y="579"/>
                </a:cubicBezTo>
                <a:cubicBezTo>
                  <a:pt x="424" y="354"/>
                  <a:pt x="606" y="172"/>
                  <a:pt x="831" y="172"/>
                </a:cubicBezTo>
                <a:close/>
                <a:moveTo>
                  <a:pt x="443" y="209"/>
                </a:moveTo>
                <a:lnTo>
                  <a:pt x="443" y="209"/>
                </a:lnTo>
                <a:lnTo>
                  <a:pt x="357" y="223"/>
                </a:lnTo>
                <a:cubicBezTo>
                  <a:pt x="350" y="204"/>
                  <a:pt x="346" y="197"/>
                  <a:pt x="329" y="187"/>
                </a:cubicBezTo>
                <a:lnTo>
                  <a:pt x="329" y="254"/>
                </a:lnTo>
                <a:cubicBezTo>
                  <a:pt x="375" y="266"/>
                  <a:pt x="406" y="279"/>
                  <a:pt x="422" y="293"/>
                </a:cubicBezTo>
                <a:cubicBezTo>
                  <a:pt x="430" y="300"/>
                  <a:pt x="436" y="308"/>
                  <a:pt x="441" y="316"/>
                </a:cubicBezTo>
                <a:cubicBezTo>
                  <a:pt x="480" y="260"/>
                  <a:pt x="533" y="215"/>
                  <a:pt x="594" y="185"/>
                </a:cubicBezTo>
                <a:cubicBezTo>
                  <a:pt x="546" y="76"/>
                  <a:pt x="437" y="0"/>
                  <a:pt x="311" y="0"/>
                </a:cubicBezTo>
                <a:cubicBezTo>
                  <a:pt x="139" y="0"/>
                  <a:pt x="0" y="139"/>
                  <a:pt x="0" y="310"/>
                </a:cubicBezTo>
                <a:cubicBezTo>
                  <a:pt x="0" y="481"/>
                  <a:pt x="139" y="620"/>
                  <a:pt x="311" y="620"/>
                </a:cubicBezTo>
                <a:cubicBezTo>
                  <a:pt x="331" y="620"/>
                  <a:pt x="352" y="618"/>
                  <a:pt x="372" y="614"/>
                </a:cubicBezTo>
                <a:cubicBezTo>
                  <a:pt x="368" y="593"/>
                  <a:pt x="367" y="572"/>
                  <a:pt x="367" y="550"/>
                </a:cubicBezTo>
                <a:cubicBezTo>
                  <a:pt x="367" y="521"/>
                  <a:pt x="370" y="493"/>
                  <a:pt x="376" y="465"/>
                </a:cubicBezTo>
                <a:cubicBezTo>
                  <a:pt x="361" y="470"/>
                  <a:pt x="345" y="472"/>
                  <a:pt x="329" y="473"/>
                </a:cubicBezTo>
                <a:lnTo>
                  <a:pt x="329" y="516"/>
                </a:lnTo>
                <a:lnTo>
                  <a:pt x="295" y="516"/>
                </a:lnTo>
                <a:lnTo>
                  <a:pt x="295" y="473"/>
                </a:lnTo>
                <a:cubicBezTo>
                  <a:pt x="226" y="467"/>
                  <a:pt x="180" y="440"/>
                  <a:pt x="168" y="370"/>
                </a:cubicBezTo>
                <a:lnTo>
                  <a:pt x="261" y="359"/>
                </a:lnTo>
                <a:cubicBezTo>
                  <a:pt x="265" y="385"/>
                  <a:pt x="271" y="398"/>
                  <a:pt x="295" y="410"/>
                </a:cubicBezTo>
                <a:lnTo>
                  <a:pt x="295" y="329"/>
                </a:lnTo>
                <a:cubicBezTo>
                  <a:pt x="264" y="320"/>
                  <a:pt x="242" y="313"/>
                  <a:pt x="229" y="307"/>
                </a:cubicBezTo>
                <a:cubicBezTo>
                  <a:pt x="173" y="279"/>
                  <a:pt x="166" y="200"/>
                  <a:pt x="210" y="157"/>
                </a:cubicBezTo>
                <a:cubicBezTo>
                  <a:pt x="229" y="139"/>
                  <a:pt x="257" y="129"/>
                  <a:pt x="295" y="127"/>
                </a:cubicBezTo>
                <a:lnTo>
                  <a:pt x="295" y="104"/>
                </a:lnTo>
                <a:lnTo>
                  <a:pt x="329" y="104"/>
                </a:lnTo>
                <a:lnTo>
                  <a:pt x="329" y="127"/>
                </a:lnTo>
                <a:cubicBezTo>
                  <a:pt x="384" y="130"/>
                  <a:pt x="430" y="151"/>
                  <a:pt x="443" y="209"/>
                </a:cubicBezTo>
                <a:close/>
                <a:moveTo>
                  <a:pt x="295" y="186"/>
                </a:moveTo>
                <a:lnTo>
                  <a:pt x="295" y="186"/>
                </a:lnTo>
                <a:cubicBezTo>
                  <a:pt x="274" y="193"/>
                  <a:pt x="259" y="212"/>
                  <a:pt x="275" y="233"/>
                </a:cubicBezTo>
                <a:cubicBezTo>
                  <a:pt x="279" y="238"/>
                  <a:pt x="285" y="242"/>
                  <a:pt x="295" y="245"/>
                </a:cubicBezTo>
                <a:lnTo>
                  <a:pt x="295" y="186"/>
                </a:lnTo>
                <a:close/>
                <a:moveTo>
                  <a:pt x="329" y="413"/>
                </a:moveTo>
                <a:lnTo>
                  <a:pt x="329" y="413"/>
                </a:lnTo>
                <a:cubicBezTo>
                  <a:pt x="342" y="410"/>
                  <a:pt x="351" y="405"/>
                  <a:pt x="357" y="398"/>
                </a:cubicBezTo>
                <a:cubicBezTo>
                  <a:pt x="363" y="392"/>
                  <a:pt x="366" y="384"/>
                  <a:pt x="366" y="376"/>
                </a:cubicBezTo>
                <a:cubicBezTo>
                  <a:pt x="366" y="368"/>
                  <a:pt x="364" y="362"/>
                  <a:pt x="359" y="356"/>
                </a:cubicBezTo>
                <a:cubicBezTo>
                  <a:pt x="354" y="350"/>
                  <a:pt x="344" y="344"/>
                  <a:pt x="329" y="339"/>
                </a:cubicBezTo>
                <a:lnTo>
                  <a:pt x="329" y="413"/>
                </a:lnTo>
                <a:close/>
                <a:moveTo>
                  <a:pt x="854" y="713"/>
                </a:moveTo>
                <a:lnTo>
                  <a:pt x="854" y="713"/>
                </a:lnTo>
                <a:cubicBezTo>
                  <a:pt x="871" y="710"/>
                  <a:pt x="884" y="703"/>
                  <a:pt x="892" y="695"/>
                </a:cubicBezTo>
                <a:cubicBezTo>
                  <a:pt x="900" y="686"/>
                  <a:pt x="904" y="676"/>
                  <a:pt x="904" y="665"/>
                </a:cubicBezTo>
                <a:cubicBezTo>
                  <a:pt x="904" y="656"/>
                  <a:pt x="901" y="647"/>
                  <a:pt x="894" y="639"/>
                </a:cubicBezTo>
                <a:cubicBezTo>
                  <a:pt x="887" y="631"/>
                  <a:pt x="874" y="624"/>
                  <a:pt x="854" y="617"/>
                </a:cubicBezTo>
                <a:lnTo>
                  <a:pt x="854" y="713"/>
                </a:lnTo>
                <a:close/>
                <a:moveTo>
                  <a:pt x="810" y="416"/>
                </a:moveTo>
                <a:lnTo>
                  <a:pt x="810" y="416"/>
                </a:lnTo>
                <a:cubicBezTo>
                  <a:pt x="783" y="426"/>
                  <a:pt x="763" y="451"/>
                  <a:pt x="784" y="477"/>
                </a:cubicBezTo>
                <a:cubicBezTo>
                  <a:pt x="789" y="484"/>
                  <a:pt x="798" y="489"/>
                  <a:pt x="810" y="494"/>
                </a:cubicBezTo>
                <a:lnTo>
                  <a:pt x="810" y="416"/>
                </a:lnTo>
                <a:close/>
                <a:moveTo>
                  <a:pt x="1004" y="447"/>
                </a:moveTo>
                <a:lnTo>
                  <a:pt x="1004" y="447"/>
                </a:lnTo>
                <a:lnTo>
                  <a:pt x="892" y="464"/>
                </a:lnTo>
                <a:cubicBezTo>
                  <a:pt x="883" y="440"/>
                  <a:pt x="877" y="430"/>
                  <a:pt x="854" y="418"/>
                </a:cubicBezTo>
                <a:lnTo>
                  <a:pt x="854" y="505"/>
                </a:lnTo>
                <a:cubicBezTo>
                  <a:pt x="916" y="521"/>
                  <a:pt x="956" y="539"/>
                  <a:pt x="977" y="557"/>
                </a:cubicBezTo>
                <a:cubicBezTo>
                  <a:pt x="1043" y="616"/>
                  <a:pt x="1024" y="719"/>
                  <a:pt x="953" y="765"/>
                </a:cubicBezTo>
                <a:cubicBezTo>
                  <a:pt x="925" y="783"/>
                  <a:pt x="892" y="791"/>
                  <a:pt x="854" y="792"/>
                </a:cubicBezTo>
                <a:lnTo>
                  <a:pt x="854" y="849"/>
                </a:lnTo>
                <a:lnTo>
                  <a:pt x="810" y="849"/>
                </a:lnTo>
                <a:lnTo>
                  <a:pt x="810" y="792"/>
                </a:lnTo>
                <a:cubicBezTo>
                  <a:pt x="720" y="784"/>
                  <a:pt x="660" y="750"/>
                  <a:pt x="643" y="658"/>
                </a:cubicBezTo>
                <a:lnTo>
                  <a:pt x="765" y="644"/>
                </a:lnTo>
                <a:cubicBezTo>
                  <a:pt x="772" y="677"/>
                  <a:pt x="779" y="695"/>
                  <a:pt x="810" y="710"/>
                </a:cubicBezTo>
                <a:lnTo>
                  <a:pt x="810" y="604"/>
                </a:lnTo>
                <a:cubicBezTo>
                  <a:pt x="770" y="593"/>
                  <a:pt x="741" y="583"/>
                  <a:pt x="724" y="575"/>
                </a:cubicBezTo>
                <a:cubicBezTo>
                  <a:pt x="650" y="539"/>
                  <a:pt x="641" y="434"/>
                  <a:pt x="699" y="379"/>
                </a:cubicBezTo>
                <a:cubicBezTo>
                  <a:pt x="724" y="355"/>
                  <a:pt x="761" y="341"/>
                  <a:pt x="810" y="339"/>
                </a:cubicBezTo>
                <a:lnTo>
                  <a:pt x="810" y="309"/>
                </a:lnTo>
                <a:lnTo>
                  <a:pt x="854" y="309"/>
                </a:lnTo>
                <a:lnTo>
                  <a:pt x="854" y="339"/>
                </a:lnTo>
                <a:cubicBezTo>
                  <a:pt x="927" y="343"/>
                  <a:pt x="987" y="370"/>
                  <a:pt x="1004" y="447"/>
                </a:cubicBez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99" name="Freeform 17"/>
          <p:cNvSpPr>
            <a:spLocks noEditPoints="1"/>
          </p:cNvSpPr>
          <p:nvPr/>
        </p:nvSpPr>
        <p:spPr bwMode="auto">
          <a:xfrm>
            <a:off x="4183514" y="3533750"/>
            <a:ext cx="612376" cy="614203"/>
          </a:xfrm>
          <a:custGeom>
            <a:avLst/>
            <a:gdLst>
              <a:gd name="T0" fmla="*/ 504 w 1008"/>
              <a:gd name="T1" fmla="*/ 1009 h 1009"/>
              <a:gd name="T2" fmla="*/ 0 w 1008"/>
              <a:gd name="T3" fmla="*/ 504 h 1009"/>
              <a:gd name="T4" fmla="*/ 504 w 1008"/>
              <a:gd name="T5" fmla="*/ 0 h 1009"/>
              <a:gd name="T6" fmla="*/ 1008 w 1008"/>
              <a:gd name="T7" fmla="*/ 504 h 1009"/>
              <a:gd name="T8" fmla="*/ 504 w 1008"/>
              <a:gd name="T9" fmla="*/ 1009 h 1009"/>
              <a:gd name="T10" fmla="*/ 725 w 1008"/>
              <a:gd name="T11" fmla="*/ 769 h 1009"/>
              <a:gd name="T12" fmla="*/ 725 w 1008"/>
              <a:gd name="T13" fmla="*/ 769 h 1009"/>
              <a:gd name="T14" fmla="*/ 538 w 1008"/>
              <a:gd name="T15" fmla="*/ 586 h 1009"/>
              <a:gd name="T16" fmla="*/ 504 w 1008"/>
              <a:gd name="T17" fmla="*/ 592 h 1009"/>
              <a:gd name="T18" fmla="*/ 416 w 1008"/>
              <a:gd name="T19" fmla="*/ 504 h 1009"/>
              <a:gd name="T20" fmla="*/ 456 w 1008"/>
              <a:gd name="T21" fmla="*/ 431 h 1009"/>
              <a:gd name="T22" fmla="*/ 456 w 1008"/>
              <a:gd name="T23" fmla="*/ 179 h 1009"/>
              <a:gd name="T24" fmla="*/ 553 w 1008"/>
              <a:gd name="T25" fmla="*/ 179 h 1009"/>
              <a:gd name="T26" fmla="*/ 553 w 1008"/>
              <a:gd name="T27" fmla="*/ 431 h 1009"/>
              <a:gd name="T28" fmla="*/ 592 w 1008"/>
              <a:gd name="T29" fmla="*/ 504 h 1009"/>
              <a:gd name="T30" fmla="*/ 586 w 1008"/>
              <a:gd name="T31" fmla="*/ 536 h 1009"/>
              <a:gd name="T32" fmla="*/ 774 w 1008"/>
              <a:gd name="T33" fmla="*/ 719 h 1009"/>
              <a:gd name="T34" fmla="*/ 725 w 1008"/>
              <a:gd name="T35" fmla="*/ 769 h 1009"/>
              <a:gd name="T36" fmla="*/ 168 w 1008"/>
              <a:gd name="T37" fmla="*/ 471 h 1009"/>
              <a:gd name="T38" fmla="*/ 168 w 1008"/>
              <a:gd name="T39" fmla="*/ 471 h 1009"/>
              <a:gd name="T40" fmla="*/ 234 w 1008"/>
              <a:gd name="T41" fmla="*/ 471 h 1009"/>
              <a:gd name="T42" fmla="*/ 234 w 1008"/>
              <a:gd name="T43" fmla="*/ 538 h 1009"/>
              <a:gd name="T44" fmla="*/ 168 w 1008"/>
              <a:gd name="T45" fmla="*/ 538 h 1009"/>
              <a:gd name="T46" fmla="*/ 168 w 1008"/>
              <a:gd name="T47" fmla="*/ 471 h 1009"/>
              <a:gd name="T48" fmla="*/ 774 w 1008"/>
              <a:gd name="T49" fmla="*/ 471 h 1009"/>
              <a:gd name="T50" fmla="*/ 774 w 1008"/>
              <a:gd name="T51" fmla="*/ 471 h 1009"/>
              <a:gd name="T52" fmla="*/ 840 w 1008"/>
              <a:gd name="T53" fmla="*/ 471 h 1009"/>
              <a:gd name="T54" fmla="*/ 840 w 1008"/>
              <a:gd name="T55" fmla="*/ 538 h 1009"/>
              <a:gd name="T56" fmla="*/ 774 w 1008"/>
              <a:gd name="T57" fmla="*/ 538 h 1009"/>
              <a:gd name="T58" fmla="*/ 774 w 1008"/>
              <a:gd name="T59" fmla="*/ 471 h 1009"/>
              <a:gd name="T60" fmla="*/ 470 w 1008"/>
              <a:gd name="T61" fmla="*/ 840 h 1009"/>
              <a:gd name="T62" fmla="*/ 470 w 1008"/>
              <a:gd name="T63" fmla="*/ 840 h 1009"/>
              <a:gd name="T64" fmla="*/ 470 w 1008"/>
              <a:gd name="T65" fmla="*/ 775 h 1009"/>
              <a:gd name="T66" fmla="*/ 538 w 1008"/>
              <a:gd name="T67" fmla="*/ 775 h 1009"/>
              <a:gd name="T68" fmla="*/ 538 w 1008"/>
              <a:gd name="T69" fmla="*/ 840 h 1009"/>
              <a:gd name="T70" fmla="*/ 470 w 1008"/>
              <a:gd name="T71" fmla="*/ 840 h 1009"/>
              <a:gd name="T72" fmla="*/ 504 w 1008"/>
              <a:gd name="T73" fmla="*/ 912 h 1009"/>
              <a:gd name="T74" fmla="*/ 504 w 1008"/>
              <a:gd name="T75" fmla="*/ 912 h 1009"/>
              <a:gd name="T76" fmla="*/ 912 w 1008"/>
              <a:gd name="T77" fmla="*/ 504 h 1009"/>
              <a:gd name="T78" fmla="*/ 504 w 1008"/>
              <a:gd name="T79" fmla="*/ 97 h 1009"/>
              <a:gd name="T80" fmla="*/ 96 w 1008"/>
              <a:gd name="T81" fmla="*/ 504 h 1009"/>
              <a:gd name="T82" fmla="*/ 504 w 1008"/>
              <a:gd name="T83" fmla="*/ 912 h 10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008" h="1009">
                <a:moveTo>
                  <a:pt x="504" y="1009"/>
                </a:moveTo>
                <a:cubicBezTo>
                  <a:pt x="226" y="1009"/>
                  <a:pt x="0" y="783"/>
                  <a:pt x="0" y="504"/>
                </a:cubicBezTo>
                <a:cubicBezTo>
                  <a:pt x="0" y="226"/>
                  <a:pt x="226" y="0"/>
                  <a:pt x="504" y="0"/>
                </a:cubicBezTo>
                <a:cubicBezTo>
                  <a:pt x="782" y="0"/>
                  <a:pt x="1008" y="226"/>
                  <a:pt x="1008" y="504"/>
                </a:cubicBezTo>
                <a:cubicBezTo>
                  <a:pt x="1008" y="783"/>
                  <a:pt x="782" y="1009"/>
                  <a:pt x="504" y="1009"/>
                </a:cubicBezTo>
                <a:close/>
                <a:moveTo>
                  <a:pt x="725" y="769"/>
                </a:moveTo>
                <a:lnTo>
                  <a:pt x="725" y="769"/>
                </a:lnTo>
                <a:lnTo>
                  <a:pt x="538" y="586"/>
                </a:lnTo>
                <a:cubicBezTo>
                  <a:pt x="528" y="590"/>
                  <a:pt x="516" y="592"/>
                  <a:pt x="504" y="592"/>
                </a:cubicBezTo>
                <a:cubicBezTo>
                  <a:pt x="455" y="592"/>
                  <a:pt x="416" y="553"/>
                  <a:pt x="416" y="504"/>
                </a:cubicBezTo>
                <a:cubicBezTo>
                  <a:pt x="416" y="474"/>
                  <a:pt x="432" y="447"/>
                  <a:pt x="456" y="431"/>
                </a:cubicBezTo>
                <a:lnTo>
                  <a:pt x="456" y="179"/>
                </a:lnTo>
                <a:cubicBezTo>
                  <a:pt x="456" y="115"/>
                  <a:pt x="553" y="115"/>
                  <a:pt x="553" y="179"/>
                </a:cubicBezTo>
                <a:lnTo>
                  <a:pt x="553" y="431"/>
                </a:lnTo>
                <a:cubicBezTo>
                  <a:pt x="576" y="447"/>
                  <a:pt x="592" y="474"/>
                  <a:pt x="592" y="504"/>
                </a:cubicBezTo>
                <a:cubicBezTo>
                  <a:pt x="592" y="516"/>
                  <a:pt x="590" y="526"/>
                  <a:pt x="586" y="536"/>
                </a:cubicBezTo>
                <a:lnTo>
                  <a:pt x="774" y="719"/>
                </a:lnTo>
                <a:cubicBezTo>
                  <a:pt x="806" y="751"/>
                  <a:pt x="758" y="801"/>
                  <a:pt x="725" y="769"/>
                </a:cubicBezTo>
                <a:close/>
                <a:moveTo>
                  <a:pt x="168" y="471"/>
                </a:moveTo>
                <a:lnTo>
                  <a:pt x="168" y="471"/>
                </a:lnTo>
                <a:lnTo>
                  <a:pt x="234" y="471"/>
                </a:lnTo>
                <a:cubicBezTo>
                  <a:pt x="278" y="471"/>
                  <a:pt x="278" y="538"/>
                  <a:pt x="234" y="538"/>
                </a:cubicBezTo>
                <a:lnTo>
                  <a:pt x="168" y="538"/>
                </a:lnTo>
                <a:cubicBezTo>
                  <a:pt x="123" y="538"/>
                  <a:pt x="123" y="471"/>
                  <a:pt x="168" y="471"/>
                </a:cubicBezTo>
                <a:close/>
                <a:moveTo>
                  <a:pt x="774" y="471"/>
                </a:moveTo>
                <a:lnTo>
                  <a:pt x="774" y="471"/>
                </a:lnTo>
                <a:lnTo>
                  <a:pt x="840" y="471"/>
                </a:lnTo>
                <a:cubicBezTo>
                  <a:pt x="885" y="471"/>
                  <a:pt x="885" y="538"/>
                  <a:pt x="840" y="538"/>
                </a:cubicBezTo>
                <a:lnTo>
                  <a:pt x="774" y="538"/>
                </a:lnTo>
                <a:cubicBezTo>
                  <a:pt x="730" y="538"/>
                  <a:pt x="730" y="471"/>
                  <a:pt x="774" y="471"/>
                </a:cubicBezTo>
                <a:close/>
                <a:moveTo>
                  <a:pt x="470" y="840"/>
                </a:moveTo>
                <a:lnTo>
                  <a:pt x="470" y="840"/>
                </a:lnTo>
                <a:lnTo>
                  <a:pt x="470" y="775"/>
                </a:lnTo>
                <a:cubicBezTo>
                  <a:pt x="470" y="730"/>
                  <a:pt x="538" y="730"/>
                  <a:pt x="538" y="775"/>
                </a:cubicBezTo>
                <a:lnTo>
                  <a:pt x="538" y="840"/>
                </a:lnTo>
                <a:cubicBezTo>
                  <a:pt x="538" y="885"/>
                  <a:pt x="470" y="885"/>
                  <a:pt x="470" y="840"/>
                </a:cubicBezTo>
                <a:close/>
                <a:moveTo>
                  <a:pt x="504" y="912"/>
                </a:moveTo>
                <a:lnTo>
                  <a:pt x="504" y="912"/>
                </a:lnTo>
                <a:cubicBezTo>
                  <a:pt x="729" y="912"/>
                  <a:pt x="912" y="730"/>
                  <a:pt x="912" y="504"/>
                </a:cubicBezTo>
                <a:cubicBezTo>
                  <a:pt x="912" y="279"/>
                  <a:pt x="729" y="97"/>
                  <a:pt x="504" y="97"/>
                </a:cubicBezTo>
                <a:cubicBezTo>
                  <a:pt x="279" y="97"/>
                  <a:pt x="96" y="279"/>
                  <a:pt x="96" y="504"/>
                </a:cubicBezTo>
                <a:cubicBezTo>
                  <a:pt x="96" y="730"/>
                  <a:pt x="279" y="912"/>
                  <a:pt x="504" y="912"/>
                </a:cubicBezTo>
                <a:close/>
              </a:path>
            </a:pathLst>
          </a:custGeom>
          <a:solidFill>
            <a:schemeClr val="bg1"/>
          </a:solidFill>
          <a:ln>
            <a:noFill/>
          </a:ln>
        </p:spPr>
        <p:txBody>
          <a:bodyPr vert="horz" wrap="square" lIns="91392" tIns="45696" rIns="91392" bIns="45696" numCol="1" anchor="t" anchorCtr="0" compatLnSpc="1"/>
          <a:lstStyle/>
          <a:p>
            <a:endParaRPr lang="zh-CN" altLang="en-US" sz="1600">
              <a:solidFill>
                <a:schemeClr val="tx1">
                  <a:lumMod val="50000"/>
                  <a:lumOff val="50000"/>
                </a:schemeClr>
              </a:solidFill>
            </a:endParaRPr>
          </a:p>
        </p:txBody>
      </p:sp>
      <p:sp>
        <p:nvSpPr>
          <p:cNvPr id="100" name="TextBox 99"/>
          <p:cNvSpPr txBox="1"/>
          <p:nvPr/>
        </p:nvSpPr>
        <p:spPr>
          <a:xfrm>
            <a:off x="2187469" y="1871003"/>
            <a:ext cx="1996047" cy="338506"/>
          </a:xfrm>
          <a:prstGeom prst="rect">
            <a:avLst/>
          </a:prstGeom>
          <a:noFill/>
        </p:spPr>
        <p:txBody>
          <a:bodyPr wrap="square" lIns="91392" tIns="45696" rIns="91392" bIns="45696" rtlCol="0">
            <a:spAutoFit/>
          </a:bodyPr>
          <a:lstStyle/>
          <a:p>
            <a:pPr algn="r"/>
            <a:r>
              <a:rPr lang="zh-CN" altLang="en-US" sz="1600" b="1" dirty="0">
                <a:solidFill>
                  <a:schemeClr val="tx1">
                    <a:lumMod val="50000"/>
                    <a:lumOff val="50000"/>
                  </a:schemeClr>
                </a:solidFill>
                <a:latin typeface="+mj-ea"/>
                <a:ea typeface="+mj-ea"/>
              </a:rPr>
              <a:t>主要任务</a:t>
            </a:r>
            <a:endParaRPr lang="zh-CN" altLang="en-US" sz="1600" b="1" dirty="0">
              <a:solidFill>
                <a:schemeClr val="tx1">
                  <a:lumMod val="50000"/>
                  <a:lumOff val="50000"/>
                </a:schemeClr>
              </a:solidFill>
              <a:latin typeface="+mj-ea"/>
              <a:ea typeface="+mj-ea"/>
            </a:endParaRPr>
          </a:p>
        </p:txBody>
      </p:sp>
      <p:sp>
        <p:nvSpPr>
          <p:cNvPr id="101" name="TextBox 100"/>
          <p:cNvSpPr txBox="1"/>
          <p:nvPr/>
        </p:nvSpPr>
        <p:spPr>
          <a:xfrm>
            <a:off x="796626" y="2264329"/>
            <a:ext cx="3406070" cy="584727"/>
          </a:xfrm>
          <a:prstGeom prst="rect">
            <a:avLst/>
          </a:prstGeom>
          <a:noFill/>
        </p:spPr>
        <p:txBody>
          <a:bodyPr wrap="square" lIns="91392" tIns="45696" rIns="91392" bIns="45696" rtlCol="0">
            <a:spAutoFit/>
          </a:bodyPr>
          <a:lstStyle/>
          <a:p>
            <a:pPr algn="r"/>
            <a:r>
              <a:rPr lang="zh-CN" altLang="en-US" sz="1600" dirty="0">
                <a:solidFill>
                  <a:schemeClr val="tx1">
                    <a:lumMod val="50000"/>
                    <a:lumOff val="50000"/>
                  </a:schemeClr>
                </a:solidFill>
                <a:latin typeface="+mn-ea"/>
              </a:rPr>
              <a:t>请在这里输入段落文本内容请在这里输入段落文本内容</a:t>
            </a:r>
            <a:endParaRPr lang="zh-CN" altLang="en-US" sz="1600" dirty="0">
              <a:solidFill>
                <a:schemeClr val="tx1">
                  <a:lumMod val="50000"/>
                  <a:lumOff val="50000"/>
                </a:schemeClr>
              </a:solidFill>
              <a:latin typeface="+mn-ea"/>
            </a:endParaRPr>
          </a:p>
        </p:txBody>
      </p:sp>
      <p:sp>
        <p:nvSpPr>
          <p:cNvPr id="102" name="TextBox 101"/>
          <p:cNvSpPr txBox="1"/>
          <p:nvPr/>
        </p:nvSpPr>
        <p:spPr>
          <a:xfrm>
            <a:off x="7495597" y="1871002"/>
            <a:ext cx="1996047" cy="338506"/>
          </a:xfrm>
          <a:prstGeom prst="rect">
            <a:avLst/>
          </a:prstGeom>
          <a:noFill/>
        </p:spPr>
        <p:txBody>
          <a:bodyPr wrap="square" lIns="91392" tIns="45696" rIns="91392" bIns="45696" rtlCol="0">
            <a:spAutoFit/>
          </a:bodyPr>
          <a:lstStyle/>
          <a:p>
            <a:r>
              <a:rPr lang="zh-CN" altLang="en-US" sz="1600" b="1" dirty="0">
                <a:solidFill>
                  <a:schemeClr val="tx1">
                    <a:lumMod val="50000"/>
                    <a:lumOff val="50000"/>
                  </a:schemeClr>
                </a:solidFill>
                <a:latin typeface="+mj-ea"/>
                <a:ea typeface="+mj-ea"/>
              </a:rPr>
              <a:t>团队协同较好</a:t>
            </a:r>
            <a:endParaRPr lang="zh-CN" altLang="en-US" sz="1600" b="1" dirty="0">
              <a:solidFill>
                <a:schemeClr val="tx1">
                  <a:lumMod val="50000"/>
                  <a:lumOff val="50000"/>
                </a:schemeClr>
              </a:solidFill>
              <a:latin typeface="+mj-ea"/>
              <a:ea typeface="+mj-ea"/>
            </a:endParaRPr>
          </a:p>
        </p:txBody>
      </p:sp>
      <p:sp>
        <p:nvSpPr>
          <p:cNvPr id="103" name="TextBox 102"/>
          <p:cNvSpPr txBox="1"/>
          <p:nvPr/>
        </p:nvSpPr>
        <p:spPr>
          <a:xfrm>
            <a:off x="7461099" y="2264329"/>
            <a:ext cx="3406070" cy="584727"/>
          </a:xfrm>
          <a:prstGeom prst="rect">
            <a:avLst/>
          </a:prstGeom>
          <a:noFill/>
        </p:spPr>
        <p:txBody>
          <a:bodyPr wrap="square" lIns="91392" tIns="45696" rIns="91392" bIns="45696" rtlCol="0">
            <a:spAutoFit/>
          </a:bodyPr>
          <a:lstStyle/>
          <a:p>
            <a:r>
              <a:rPr lang="zh-CN" altLang="en-US" sz="1600" dirty="0">
                <a:solidFill>
                  <a:schemeClr val="tx1">
                    <a:lumMod val="50000"/>
                    <a:lumOff val="50000"/>
                  </a:schemeClr>
                </a:solidFill>
                <a:latin typeface="+mn-ea"/>
              </a:rPr>
              <a:t>请在这里输入段落文本内容请在这里输入段落文本内容</a:t>
            </a:r>
            <a:endParaRPr lang="zh-CN" altLang="en-US" sz="1600" dirty="0">
              <a:solidFill>
                <a:schemeClr val="tx1">
                  <a:lumMod val="50000"/>
                  <a:lumOff val="50000"/>
                </a:schemeClr>
              </a:solidFill>
              <a:latin typeface="+mn-ea"/>
            </a:endParaRPr>
          </a:p>
        </p:txBody>
      </p:sp>
      <p:sp>
        <p:nvSpPr>
          <p:cNvPr id="104" name="TextBox 103"/>
          <p:cNvSpPr txBox="1"/>
          <p:nvPr/>
        </p:nvSpPr>
        <p:spPr>
          <a:xfrm>
            <a:off x="8188828" y="3273768"/>
            <a:ext cx="1996047" cy="338506"/>
          </a:xfrm>
          <a:prstGeom prst="rect">
            <a:avLst/>
          </a:prstGeom>
          <a:noFill/>
        </p:spPr>
        <p:txBody>
          <a:bodyPr wrap="square" lIns="91392" tIns="45696" rIns="91392" bIns="45696" rtlCol="0">
            <a:spAutoFit/>
          </a:bodyPr>
          <a:lstStyle/>
          <a:p>
            <a:r>
              <a:rPr lang="zh-CN" altLang="en-US" sz="1600" b="1" dirty="0">
                <a:solidFill>
                  <a:schemeClr val="tx1">
                    <a:lumMod val="50000"/>
                    <a:lumOff val="50000"/>
                  </a:schemeClr>
                </a:solidFill>
                <a:latin typeface="+mj-ea"/>
                <a:ea typeface="+mj-ea"/>
              </a:rPr>
              <a:t>操作方式</a:t>
            </a:r>
            <a:endParaRPr lang="zh-CN" altLang="en-US" sz="1600" b="1" dirty="0">
              <a:solidFill>
                <a:schemeClr val="tx1">
                  <a:lumMod val="50000"/>
                  <a:lumOff val="50000"/>
                </a:schemeClr>
              </a:solidFill>
              <a:latin typeface="+mj-ea"/>
              <a:ea typeface="+mj-ea"/>
            </a:endParaRPr>
          </a:p>
        </p:txBody>
      </p:sp>
      <p:sp>
        <p:nvSpPr>
          <p:cNvPr id="105" name="TextBox 104"/>
          <p:cNvSpPr txBox="1"/>
          <p:nvPr/>
        </p:nvSpPr>
        <p:spPr>
          <a:xfrm>
            <a:off x="8154331" y="3667094"/>
            <a:ext cx="3406070" cy="584727"/>
          </a:xfrm>
          <a:prstGeom prst="rect">
            <a:avLst/>
          </a:prstGeom>
          <a:noFill/>
        </p:spPr>
        <p:txBody>
          <a:bodyPr wrap="square" lIns="91392" tIns="45696" rIns="91392" bIns="45696" rtlCol="0">
            <a:spAutoFit/>
          </a:bodyPr>
          <a:lstStyle/>
          <a:p>
            <a:r>
              <a:rPr lang="zh-CN" altLang="en-US" sz="1600" dirty="0">
                <a:solidFill>
                  <a:schemeClr val="tx1">
                    <a:lumMod val="50000"/>
                    <a:lumOff val="50000"/>
                  </a:schemeClr>
                </a:solidFill>
                <a:latin typeface="+mn-ea"/>
              </a:rPr>
              <a:t>请在这里输入段落文本内容请在这里输入段落文本内容</a:t>
            </a:r>
            <a:endParaRPr lang="zh-CN" altLang="en-US" sz="1600" dirty="0">
              <a:solidFill>
                <a:schemeClr val="tx1">
                  <a:lumMod val="50000"/>
                  <a:lumOff val="50000"/>
                </a:schemeClr>
              </a:solidFill>
              <a:latin typeface="+mn-ea"/>
            </a:endParaRPr>
          </a:p>
        </p:txBody>
      </p:sp>
      <p:sp>
        <p:nvSpPr>
          <p:cNvPr id="106" name="TextBox 105"/>
          <p:cNvSpPr txBox="1"/>
          <p:nvPr/>
        </p:nvSpPr>
        <p:spPr>
          <a:xfrm>
            <a:off x="7464086" y="4613488"/>
            <a:ext cx="1996047" cy="338506"/>
          </a:xfrm>
          <a:prstGeom prst="rect">
            <a:avLst/>
          </a:prstGeom>
          <a:noFill/>
        </p:spPr>
        <p:txBody>
          <a:bodyPr wrap="square" lIns="91392" tIns="45696" rIns="91392" bIns="45696" rtlCol="0">
            <a:spAutoFit/>
          </a:bodyPr>
          <a:lstStyle/>
          <a:p>
            <a:r>
              <a:rPr lang="zh-CN" altLang="en-US" sz="1600" b="1" dirty="0">
                <a:solidFill>
                  <a:schemeClr val="tx1">
                    <a:lumMod val="50000"/>
                    <a:lumOff val="50000"/>
                  </a:schemeClr>
                </a:solidFill>
                <a:latin typeface="+mj-ea"/>
                <a:ea typeface="+mj-ea"/>
              </a:rPr>
              <a:t>资金略欠缺</a:t>
            </a:r>
            <a:endParaRPr lang="zh-CN" altLang="en-US" sz="1600" b="1" dirty="0">
              <a:solidFill>
                <a:schemeClr val="tx1">
                  <a:lumMod val="50000"/>
                  <a:lumOff val="50000"/>
                </a:schemeClr>
              </a:solidFill>
              <a:latin typeface="+mj-ea"/>
              <a:ea typeface="+mj-ea"/>
            </a:endParaRPr>
          </a:p>
        </p:txBody>
      </p:sp>
      <p:sp>
        <p:nvSpPr>
          <p:cNvPr id="107" name="TextBox 106"/>
          <p:cNvSpPr txBox="1"/>
          <p:nvPr/>
        </p:nvSpPr>
        <p:spPr>
          <a:xfrm>
            <a:off x="7429589" y="5006815"/>
            <a:ext cx="3406070" cy="584727"/>
          </a:xfrm>
          <a:prstGeom prst="rect">
            <a:avLst/>
          </a:prstGeom>
          <a:noFill/>
        </p:spPr>
        <p:txBody>
          <a:bodyPr wrap="square" lIns="91392" tIns="45696" rIns="91392" bIns="45696" rtlCol="0">
            <a:spAutoFit/>
          </a:bodyPr>
          <a:lstStyle/>
          <a:p>
            <a:r>
              <a:rPr lang="zh-CN" altLang="en-US" sz="1600" dirty="0">
                <a:solidFill>
                  <a:schemeClr val="tx1">
                    <a:lumMod val="50000"/>
                    <a:lumOff val="50000"/>
                  </a:schemeClr>
                </a:solidFill>
                <a:latin typeface="+mn-ea"/>
              </a:rPr>
              <a:t>请在这里输入段落文本内容请在这里输入段落文本内容</a:t>
            </a:r>
            <a:endParaRPr lang="zh-CN" altLang="en-US" sz="1600" dirty="0">
              <a:solidFill>
                <a:schemeClr val="tx1">
                  <a:lumMod val="50000"/>
                  <a:lumOff val="50000"/>
                </a:schemeClr>
              </a:solidFill>
              <a:latin typeface="+mn-ea"/>
            </a:endParaRPr>
          </a:p>
        </p:txBody>
      </p:sp>
      <p:sp>
        <p:nvSpPr>
          <p:cNvPr id="108" name="TextBox 107"/>
          <p:cNvSpPr txBox="1"/>
          <p:nvPr/>
        </p:nvSpPr>
        <p:spPr>
          <a:xfrm>
            <a:off x="2313512" y="4629251"/>
            <a:ext cx="1996047" cy="338506"/>
          </a:xfrm>
          <a:prstGeom prst="rect">
            <a:avLst/>
          </a:prstGeom>
          <a:noFill/>
        </p:spPr>
        <p:txBody>
          <a:bodyPr wrap="square" lIns="91392" tIns="45696" rIns="91392" bIns="45696" rtlCol="0">
            <a:spAutoFit/>
          </a:bodyPr>
          <a:lstStyle/>
          <a:p>
            <a:pPr algn="r"/>
            <a:r>
              <a:rPr lang="zh-CN" altLang="en-US" sz="1600" b="1" dirty="0">
                <a:solidFill>
                  <a:schemeClr val="tx1">
                    <a:lumMod val="50000"/>
                    <a:lumOff val="50000"/>
                  </a:schemeClr>
                </a:solidFill>
                <a:latin typeface="+mj-ea"/>
                <a:ea typeface="+mj-ea"/>
              </a:rPr>
              <a:t>效益预测</a:t>
            </a:r>
            <a:endParaRPr lang="zh-CN" altLang="en-US" sz="1600" b="1" dirty="0">
              <a:solidFill>
                <a:schemeClr val="tx1">
                  <a:lumMod val="50000"/>
                  <a:lumOff val="50000"/>
                </a:schemeClr>
              </a:solidFill>
              <a:latin typeface="+mj-ea"/>
              <a:ea typeface="+mj-ea"/>
            </a:endParaRPr>
          </a:p>
        </p:txBody>
      </p:sp>
      <p:sp>
        <p:nvSpPr>
          <p:cNvPr id="109" name="TextBox 108"/>
          <p:cNvSpPr txBox="1"/>
          <p:nvPr/>
        </p:nvSpPr>
        <p:spPr>
          <a:xfrm>
            <a:off x="922669" y="5022577"/>
            <a:ext cx="3406070" cy="584727"/>
          </a:xfrm>
          <a:prstGeom prst="rect">
            <a:avLst/>
          </a:prstGeom>
          <a:noFill/>
        </p:spPr>
        <p:txBody>
          <a:bodyPr wrap="square" lIns="91392" tIns="45696" rIns="91392" bIns="45696" rtlCol="0">
            <a:spAutoFit/>
          </a:bodyPr>
          <a:lstStyle/>
          <a:p>
            <a:pPr algn="r"/>
            <a:r>
              <a:rPr lang="zh-CN" altLang="en-US" sz="1600" dirty="0">
                <a:solidFill>
                  <a:schemeClr val="tx1">
                    <a:lumMod val="50000"/>
                    <a:lumOff val="50000"/>
                  </a:schemeClr>
                </a:solidFill>
                <a:latin typeface="+mn-ea"/>
              </a:rPr>
              <a:t>请在这里输入段落文本内容请在这里输入段落文本内容</a:t>
            </a:r>
            <a:endParaRPr lang="zh-CN" altLang="en-US" sz="1600" dirty="0">
              <a:solidFill>
                <a:schemeClr val="tx1">
                  <a:lumMod val="50000"/>
                  <a:lumOff val="50000"/>
                </a:schemeClr>
              </a:solidFill>
              <a:latin typeface="+mn-ea"/>
            </a:endParaRPr>
          </a:p>
        </p:txBody>
      </p:sp>
      <p:sp>
        <p:nvSpPr>
          <p:cNvPr id="110" name="TextBox 109"/>
          <p:cNvSpPr txBox="1"/>
          <p:nvPr/>
        </p:nvSpPr>
        <p:spPr>
          <a:xfrm>
            <a:off x="1667547" y="3273769"/>
            <a:ext cx="1996047" cy="338506"/>
          </a:xfrm>
          <a:prstGeom prst="rect">
            <a:avLst/>
          </a:prstGeom>
          <a:noFill/>
        </p:spPr>
        <p:txBody>
          <a:bodyPr wrap="square" lIns="91392" tIns="45696" rIns="91392" bIns="45696" rtlCol="0">
            <a:spAutoFit/>
          </a:bodyPr>
          <a:lstStyle/>
          <a:p>
            <a:pPr algn="r"/>
            <a:r>
              <a:rPr lang="zh-CN" altLang="en-US" sz="1600" b="1" dirty="0">
                <a:solidFill>
                  <a:schemeClr val="tx1">
                    <a:lumMod val="50000"/>
                    <a:lumOff val="50000"/>
                  </a:schemeClr>
                </a:solidFill>
                <a:latin typeface="+mj-ea"/>
                <a:ea typeface="+mj-ea"/>
              </a:rPr>
              <a:t>时间表</a:t>
            </a:r>
            <a:endParaRPr lang="zh-CN" altLang="en-US" sz="1600" b="1" dirty="0">
              <a:solidFill>
                <a:schemeClr val="tx1">
                  <a:lumMod val="50000"/>
                  <a:lumOff val="50000"/>
                </a:schemeClr>
              </a:solidFill>
              <a:latin typeface="+mj-ea"/>
              <a:ea typeface="+mj-ea"/>
            </a:endParaRPr>
          </a:p>
        </p:txBody>
      </p:sp>
      <p:sp>
        <p:nvSpPr>
          <p:cNvPr id="111" name="TextBox 110"/>
          <p:cNvSpPr txBox="1"/>
          <p:nvPr/>
        </p:nvSpPr>
        <p:spPr>
          <a:xfrm>
            <a:off x="276704" y="3667096"/>
            <a:ext cx="3406070" cy="584727"/>
          </a:xfrm>
          <a:prstGeom prst="rect">
            <a:avLst/>
          </a:prstGeom>
          <a:noFill/>
        </p:spPr>
        <p:txBody>
          <a:bodyPr wrap="square" lIns="91392" tIns="45696" rIns="91392" bIns="45696" rtlCol="0">
            <a:spAutoFit/>
          </a:bodyPr>
          <a:lstStyle/>
          <a:p>
            <a:pPr algn="r"/>
            <a:r>
              <a:rPr lang="zh-CN" altLang="en-US" sz="1600" dirty="0">
                <a:solidFill>
                  <a:schemeClr val="tx1">
                    <a:lumMod val="50000"/>
                    <a:lumOff val="50000"/>
                  </a:schemeClr>
                </a:solidFill>
                <a:latin typeface="+mn-ea"/>
              </a:rPr>
              <a:t>请在这里输入段落文本内容请在这里输入段落文本内容</a:t>
            </a:r>
            <a:endParaRPr lang="zh-CN" altLang="en-US" sz="1600" dirty="0">
              <a:solidFill>
                <a:schemeClr val="tx1">
                  <a:lumMod val="50000"/>
                  <a:lumOff val="50000"/>
                </a:schemeClr>
              </a:solidFill>
              <a:latin typeface="+mn-ea"/>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grpId="0"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500" fill="hold"/>
                                        <p:tgtEl>
                                          <p:spTgt spid="90"/>
                                        </p:tgtEl>
                                        <p:attrNameLst>
                                          <p:attrName>ppt_x</p:attrName>
                                        </p:attrNameLst>
                                      </p:cBhvr>
                                      <p:tavLst>
                                        <p:tav tm="0">
                                          <p:val>
                                            <p:strVal val="0-#ppt_w/2"/>
                                          </p:val>
                                        </p:tav>
                                        <p:tav tm="100000">
                                          <p:val>
                                            <p:strVal val="#ppt_x"/>
                                          </p:val>
                                        </p:tav>
                                      </p:tavLst>
                                    </p:anim>
                                    <p:anim calcmode="lin" valueType="num">
                                      <p:cBhvr additive="base">
                                        <p:cTn id="8" dur="500" fill="hold"/>
                                        <p:tgtEl>
                                          <p:spTgt spid="90"/>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91"/>
                                        </p:tgtEl>
                                        <p:attrNameLst>
                                          <p:attrName>style.visibility</p:attrName>
                                        </p:attrNameLst>
                                      </p:cBhvr>
                                      <p:to>
                                        <p:strVal val="visible"/>
                                      </p:to>
                                    </p:set>
                                    <p:anim calcmode="lin" valueType="num">
                                      <p:cBhvr additive="base">
                                        <p:cTn id="11" dur="500" fill="hold"/>
                                        <p:tgtEl>
                                          <p:spTgt spid="91"/>
                                        </p:tgtEl>
                                        <p:attrNameLst>
                                          <p:attrName>ppt_x</p:attrName>
                                        </p:attrNameLst>
                                      </p:cBhvr>
                                      <p:tavLst>
                                        <p:tav tm="0">
                                          <p:val>
                                            <p:strVal val="1+#ppt_w/2"/>
                                          </p:val>
                                        </p:tav>
                                        <p:tav tm="100000">
                                          <p:val>
                                            <p:strVal val="#ppt_x"/>
                                          </p:val>
                                        </p:tav>
                                      </p:tavLst>
                                    </p:anim>
                                    <p:anim calcmode="lin" valueType="num">
                                      <p:cBhvr additive="base">
                                        <p:cTn id="12" dur="500" fill="hold"/>
                                        <p:tgtEl>
                                          <p:spTgt spid="91"/>
                                        </p:tgtEl>
                                        <p:attrNameLst>
                                          <p:attrName>ppt_y</p:attrName>
                                        </p:attrNameLst>
                                      </p:cBhvr>
                                      <p:tavLst>
                                        <p:tav tm="0">
                                          <p:val>
                                            <p:strVal val="0-#ppt_h/2"/>
                                          </p:val>
                                        </p:tav>
                                        <p:tav tm="100000">
                                          <p:val>
                                            <p:strVal val="#ppt_y"/>
                                          </p:val>
                                        </p:tav>
                                      </p:tavLst>
                                    </p:anim>
                                  </p:childTnLst>
                                </p:cTn>
                              </p:par>
                              <p:par>
                                <p:cTn id="13" presetID="2" presetClass="entr" presetSubtype="2" fill="hold" grpId="0" nodeType="withEffect">
                                  <p:stCondLst>
                                    <p:cond delay="0"/>
                                  </p:stCondLst>
                                  <p:childTnLst>
                                    <p:set>
                                      <p:cBhvr>
                                        <p:cTn id="14" dur="1" fill="hold">
                                          <p:stCondLst>
                                            <p:cond delay="0"/>
                                          </p:stCondLst>
                                        </p:cTn>
                                        <p:tgtEl>
                                          <p:spTgt spid="88"/>
                                        </p:tgtEl>
                                        <p:attrNameLst>
                                          <p:attrName>style.visibility</p:attrName>
                                        </p:attrNameLst>
                                      </p:cBhvr>
                                      <p:to>
                                        <p:strVal val="visible"/>
                                      </p:to>
                                    </p:set>
                                    <p:anim calcmode="lin" valueType="num">
                                      <p:cBhvr additive="base">
                                        <p:cTn id="15" dur="500" fill="hold"/>
                                        <p:tgtEl>
                                          <p:spTgt spid="88"/>
                                        </p:tgtEl>
                                        <p:attrNameLst>
                                          <p:attrName>ppt_x</p:attrName>
                                        </p:attrNameLst>
                                      </p:cBhvr>
                                      <p:tavLst>
                                        <p:tav tm="0">
                                          <p:val>
                                            <p:strVal val="1+#ppt_w/2"/>
                                          </p:val>
                                        </p:tav>
                                        <p:tav tm="100000">
                                          <p:val>
                                            <p:strVal val="#ppt_x"/>
                                          </p:val>
                                        </p:tav>
                                      </p:tavLst>
                                    </p:anim>
                                    <p:anim calcmode="lin" valueType="num">
                                      <p:cBhvr additive="base">
                                        <p:cTn id="16" dur="500" fill="hold"/>
                                        <p:tgtEl>
                                          <p:spTgt spid="88"/>
                                        </p:tgtEl>
                                        <p:attrNameLst>
                                          <p:attrName>ppt_y</p:attrName>
                                        </p:attrNameLst>
                                      </p:cBhvr>
                                      <p:tavLst>
                                        <p:tav tm="0">
                                          <p:val>
                                            <p:strVal val="#ppt_y"/>
                                          </p:val>
                                        </p:tav>
                                        <p:tav tm="100000">
                                          <p:val>
                                            <p:strVal val="#ppt_y"/>
                                          </p:val>
                                        </p:tav>
                                      </p:tavLst>
                                    </p:anim>
                                  </p:childTnLst>
                                </p:cTn>
                              </p:par>
                              <p:par>
                                <p:cTn id="17" presetID="2" presetClass="entr" presetSubtype="6" fill="hold" grpId="0" nodeType="withEffect">
                                  <p:stCondLst>
                                    <p:cond delay="0"/>
                                  </p:stCondLst>
                                  <p:childTnLst>
                                    <p:set>
                                      <p:cBhvr>
                                        <p:cTn id="18" dur="1" fill="hold">
                                          <p:stCondLst>
                                            <p:cond delay="0"/>
                                          </p:stCondLst>
                                        </p:cTn>
                                        <p:tgtEl>
                                          <p:spTgt spid="93"/>
                                        </p:tgtEl>
                                        <p:attrNameLst>
                                          <p:attrName>style.visibility</p:attrName>
                                        </p:attrNameLst>
                                      </p:cBhvr>
                                      <p:to>
                                        <p:strVal val="visible"/>
                                      </p:to>
                                    </p:set>
                                    <p:anim calcmode="lin" valueType="num">
                                      <p:cBhvr additive="base">
                                        <p:cTn id="19" dur="500" fill="hold"/>
                                        <p:tgtEl>
                                          <p:spTgt spid="93"/>
                                        </p:tgtEl>
                                        <p:attrNameLst>
                                          <p:attrName>ppt_x</p:attrName>
                                        </p:attrNameLst>
                                      </p:cBhvr>
                                      <p:tavLst>
                                        <p:tav tm="0">
                                          <p:val>
                                            <p:strVal val="1+#ppt_w/2"/>
                                          </p:val>
                                        </p:tav>
                                        <p:tav tm="100000">
                                          <p:val>
                                            <p:strVal val="#ppt_x"/>
                                          </p:val>
                                        </p:tav>
                                      </p:tavLst>
                                    </p:anim>
                                    <p:anim calcmode="lin" valueType="num">
                                      <p:cBhvr additive="base">
                                        <p:cTn id="20" dur="500" fill="hold"/>
                                        <p:tgtEl>
                                          <p:spTgt spid="93"/>
                                        </p:tgtEl>
                                        <p:attrNameLst>
                                          <p:attrName>ppt_y</p:attrName>
                                        </p:attrNameLst>
                                      </p:cBhvr>
                                      <p:tavLst>
                                        <p:tav tm="0">
                                          <p:val>
                                            <p:strVal val="1+#ppt_h/2"/>
                                          </p:val>
                                        </p:tav>
                                        <p:tav tm="100000">
                                          <p:val>
                                            <p:strVal val="#ppt_y"/>
                                          </p:val>
                                        </p:tav>
                                      </p:tavLst>
                                    </p:anim>
                                  </p:childTnLst>
                                </p:cTn>
                              </p:par>
                              <p:par>
                                <p:cTn id="21" presetID="2" presetClass="entr" presetSubtype="12" fill="hold" grpId="0" nodeType="withEffect">
                                  <p:stCondLst>
                                    <p:cond delay="0"/>
                                  </p:stCondLst>
                                  <p:childTnLst>
                                    <p:set>
                                      <p:cBhvr>
                                        <p:cTn id="22" dur="1" fill="hold">
                                          <p:stCondLst>
                                            <p:cond delay="0"/>
                                          </p:stCondLst>
                                        </p:cTn>
                                        <p:tgtEl>
                                          <p:spTgt spid="92"/>
                                        </p:tgtEl>
                                        <p:attrNameLst>
                                          <p:attrName>style.visibility</p:attrName>
                                        </p:attrNameLst>
                                      </p:cBhvr>
                                      <p:to>
                                        <p:strVal val="visible"/>
                                      </p:to>
                                    </p:set>
                                    <p:anim calcmode="lin" valueType="num">
                                      <p:cBhvr additive="base">
                                        <p:cTn id="23" dur="500" fill="hold"/>
                                        <p:tgtEl>
                                          <p:spTgt spid="92"/>
                                        </p:tgtEl>
                                        <p:attrNameLst>
                                          <p:attrName>ppt_x</p:attrName>
                                        </p:attrNameLst>
                                      </p:cBhvr>
                                      <p:tavLst>
                                        <p:tav tm="0">
                                          <p:val>
                                            <p:strVal val="0-#ppt_w/2"/>
                                          </p:val>
                                        </p:tav>
                                        <p:tav tm="100000">
                                          <p:val>
                                            <p:strVal val="#ppt_x"/>
                                          </p:val>
                                        </p:tav>
                                      </p:tavLst>
                                    </p:anim>
                                    <p:anim calcmode="lin" valueType="num">
                                      <p:cBhvr additive="base">
                                        <p:cTn id="24" dur="500" fill="hold"/>
                                        <p:tgtEl>
                                          <p:spTgt spid="92"/>
                                        </p:tgtEl>
                                        <p:attrNameLst>
                                          <p:attrName>ppt_y</p:attrName>
                                        </p:attrNameLst>
                                      </p:cBhvr>
                                      <p:tavLst>
                                        <p:tav tm="0">
                                          <p:val>
                                            <p:strVal val="1+#ppt_h/2"/>
                                          </p:val>
                                        </p:tav>
                                        <p:tav tm="100000">
                                          <p:val>
                                            <p:strVal val="#ppt_y"/>
                                          </p:val>
                                        </p:tav>
                                      </p:tavLst>
                                    </p:anim>
                                  </p:childTnLst>
                                </p:cTn>
                              </p:par>
                              <p:par>
                                <p:cTn id="25" presetID="2" presetClass="entr" presetSubtype="8" fill="hold" grpId="0" nodeType="withEffect">
                                  <p:stCondLst>
                                    <p:cond delay="0"/>
                                  </p:stCondLst>
                                  <p:childTnLst>
                                    <p:set>
                                      <p:cBhvr>
                                        <p:cTn id="26" dur="1" fill="hold">
                                          <p:stCondLst>
                                            <p:cond delay="0"/>
                                          </p:stCondLst>
                                        </p:cTn>
                                        <p:tgtEl>
                                          <p:spTgt spid="89"/>
                                        </p:tgtEl>
                                        <p:attrNameLst>
                                          <p:attrName>style.visibility</p:attrName>
                                        </p:attrNameLst>
                                      </p:cBhvr>
                                      <p:to>
                                        <p:strVal val="visible"/>
                                      </p:to>
                                    </p:set>
                                    <p:anim calcmode="lin" valueType="num">
                                      <p:cBhvr additive="base">
                                        <p:cTn id="27" dur="500" fill="hold"/>
                                        <p:tgtEl>
                                          <p:spTgt spid="89"/>
                                        </p:tgtEl>
                                        <p:attrNameLst>
                                          <p:attrName>ppt_x</p:attrName>
                                        </p:attrNameLst>
                                      </p:cBhvr>
                                      <p:tavLst>
                                        <p:tav tm="0">
                                          <p:val>
                                            <p:strVal val="0-#ppt_w/2"/>
                                          </p:val>
                                        </p:tav>
                                        <p:tav tm="100000">
                                          <p:val>
                                            <p:strVal val="#ppt_x"/>
                                          </p:val>
                                        </p:tav>
                                      </p:tavLst>
                                    </p:anim>
                                    <p:anim calcmode="lin" valueType="num">
                                      <p:cBhvr additive="base">
                                        <p:cTn id="28" dur="500" fill="hold"/>
                                        <p:tgtEl>
                                          <p:spTgt spid="89"/>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31" presetClass="entr" presetSubtype="0" fill="hold" grpId="0" nodeType="afterEffect">
                                  <p:stCondLst>
                                    <p:cond delay="0"/>
                                  </p:stCondLst>
                                  <p:childTnLst>
                                    <p:set>
                                      <p:cBhvr>
                                        <p:cTn id="31" dur="1" fill="hold">
                                          <p:stCondLst>
                                            <p:cond delay="0"/>
                                          </p:stCondLst>
                                        </p:cTn>
                                        <p:tgtEl>
                                          <p:spTgt spid="96"/>
                                        </p:tgtEl>
                                        <p:attrNameLst>
                                          <p:attrName>style.visibility</p:attrName>
                                        </p:attrNameLst>
                                      </p:cBhvr>
                                      <p:to>
                                        <p:strVal val="visible"/>
                                      </p:to>
                                    </p:set>
                                    <p:anim calcmode="lin" valueType="num">
                                      <p:cBhvr>
                                        <p:cTn id="32" dur="400" fill="hold"/>
                                        <p:tgtEl>
                                          <p:spTgt spid="96"/>
                                        </p:tgtEl>
                                        <p:attrNameLst>
                                          <p:attrName>ppt_w</p:attrName>
                                        </p:attrNameLst>
                                      </p:cBhvr>
                                      <p:tavLst>
                                        <p:tav tm="0">
                                          <p:val>
                                            <p:fltVal val="0"/>
                                          </p:val>
                                        </p:tav>
                                        <p:tav tm="100000">
                                          <p:val>
                                            <p:strVal val="#ppt_w"/>
                                          </p:val>
                                        </p:tav>
                                      </p:tavLst>
                                    </p:anim>
                                    <p:anim calcmode="lin" valueType="num">
                                      <p:cBhvr>
                                        <p:cTn id="33" dur="400" fill="hold"/>
                                        <p:tgtEl>
                                          <p:spTgt spid="96"/>
                                        </p:tgtEl>
                                        <p:attrNameLst>
                                          <p:attrName>ppt_h</p:attrName>
                                        </p:attrNameLst>
                                      </p:cBhvr>
                                      <p:tavLst>
                                        <p:tav tm="0">
                                          <p:val>
                                            <p:fltVal val="0"/>
                                          </p:val>
                                        </p:tav>
                                        <p:tav tm="100000">
                                          <p:val>
                                            <p:strVal val="#ppt_h"/>
                                          </p:val>
                                        </p:tav>
                                      </p:tavLst>
                                    </p:anim>
                                    <p:anim calcmode="lin" valueType="num">
                                      <p:cBhvr>
                                        <p:cTn id="34" dur="400" fill="hold"/>
                                        <p:tgtEl>
                                          <p:spTgt spid="96"/>
                                        </p:tgtEl>
                                        <p:attrNameLst>
                                          <p:attrName>style.rotation</p:attrName>
                                        </p:attrNameLst>
                                      </p:cBhvr>
                                      <p:tavLst>
                                        <p:tav tm="0">
                                          <p:val>
                                            <p:fltVal val="90"/>
                                          </p:val>
                                        </p:tav>
                                        <p:tav tm="100000">
                                          <p:val>
                                            <p:fltVal val="0"/>
                                          </p:val>
                                        </p:tav>
                                      </p:tavLst>
                                    </p:anim>
                                    <p:animEffect transition="in" filter="fade">
                                      <p:cBhvr>
                                        <p:cTn id="35" dur="400"/>
                                        <p:tgtEl>
                                          <p:spTgt spid="96"/>
                                        </p:tgtEl>
                                      </p:cBhvr>
                                    </p:animEffect>
                                  </p:childTnLst>
                                </p:cTn>
                              </p:par>
                            </p:childTnLst>
                          </p:cTn>
                        </p:par>
                        <p:par>
                          <p:cTn id="36" fill="hold">
                            <p:stCondLst>
                              <p:cond delay="1000"/>
                            </p:stCondLst>
                            <p:childTnLst>
                              <p:par>
                                <p:cTn id="37" presetID="22" presetClass="entr" presetSubtype="2" fill="hold" grpId="0" nodeType="afterEffect">
                                  <p:stCondLst>
                                    <p:cond delay="0"/>
                                  </p:stCondLst>
                                  <p:childTnLst>
                                    <p:set>
                                      <p:cBhvr>
                                        <p:cTn id="38" dur="1" fill="hold">
                                          <p:stCondLst>
                                            <p:cond delay="0"/>
                                          </p:stCondLst>
                                        </p:cTn>
                                        <p:tgtEl>
                                          <p:spTgt spid="100"/>
                                        </p:tgtEl>
                                        <p:attrNameLst>
                                          <p:attrName>style.visibility</p:attrName>
                                        </p:attrNameLst>
                                      </p:cBhvr>
                                      <p:to>
                                        <p:strVal val="visible"/>
                                      </p:to>
                                    </p:set>
                                    <p:animEffect transition="in" filter="wipe(right)">
                                      <p:cBhvr>
                                        <p:cTn id="39" dur="500"/>
                                        <p:tgtEl>
                                          <p:spTgt spid="100"/>
                                        </p:tgtEl>
                                      </p:cBhvr>
                                    </p:animEffect>
                                  </p:childTnLst>
                                </p:cTn>
                              </p:par>
                              <p:par>
                                <p:cTn id="40" presetID="22" presetClass="entr" presetSubtype="2" fill="hold" grpId="0" nodeType="withEffect">
                                  <p:stCondLst>
                                    <p:cond delay="0"/>
                                  </p:stCondLst>
                                  <p:childTnLst>
                                    <p:set>
                                      <p:cBhvr>
                                        <p:cTn id="41" dur="1" fill="hold">
                                          <p:stCondLst>
                                            <p:cond delay="0"/>
                                          </p:stCondLst>
                                        </p:cTn>
                                        <p:tgtEl>
                                          <p:spTgt spid="101"/>
                                        </p:tgtEl>
                                        <p:attrNameLst>
                                          <p:attrName>style.visibility</p:attrName>
                                        </p:attrNameLst>
                                      </p:cBhvr>
                                      <p:to>
                                        <p:strVal val="visible"/>
                                      </p:to>
                                    </p:set>
                                    <p:animEffect transition="in" filter="wipe(right)">
                                      <p:cBhvr>
                                        <p:cTn id="42" dur="500"/>
                                        <p:tgtEl>
                                          <p:spTgt spid="101"/>
                                        </p:tgtEl>
                                      </p:cBhvr>
                                    </p:animEffect>
                                  </p:childTnLst>
                                </p:cTn>
                              </p:par>
                            </p:childTnLst>
                          </p:cTn>
                        </p:par>
                        <p:par>
                          <p:cTn id="43" fill="hold">
                            <p:stCondLst>
                              <p:cond delay="1500"/>
                            </p:stCondLst>
                            <p:childTnLst>
                              <p:par>
                                <p:cTn id="44" presetID="31" presetClass="entr" presetSubtype="0" fill="hold" grpId="0" nodeType="afterEffect">
                                  <p:stCondLst>
                                    <p:cond delay="0"/>
                                  </p:stCondLst>
                                  <p:childTnLst>
                                    <p:set>
                                      <p:cBhvr>
                                        <p:cTn id="45" dur="1" fill="hold">
                                          <p:stCondLst>
                                            <p:cond delay="0"/>
                                          </p:stCondLst>
                                        </p:cTn>
                                        <p:tgtEl>
                                          <p:spTgt spid="97"/>
                                        </p:tgtEl>
                                        <p:attrNameLst>
                                          <p:attrName>style.visibility</p:attrName>
                                        </p:attrNameLst>
                                      </p:cBhvr>
                                      <p:to>
                                        <p:strVal val="visible"/>
                                      </p:to>
                                    </p:set>
                                    <p:anim calcmode="lin" valueType="num">
                                      <p:cBhvr>
                                        <p:cTn id="46" dur="400" fill="hold"/>
                                        <p:tgtEl>
                                          <p:spTgt spid="97"/>
                                        </p:tgtEl>
                                        <p:attrNameLst>
                                          <p:attrName>ppt_w</p:attrName>
                                        </p:attrNameLst>
                                      </p:cBhvr>
                                      <p:tavLst>
                                        <p:tav tm="0">
                                          <p:val>
                                            <p:fltVal val="0"/>
                                          </p:val>
                                        </p:tav>
                                        <p:tav tm="100000">
                                          <p:val>
                                            <p:strVal val="#ppt_w"/>
                                          </p:val>
                                        </p:tav>
                                      </p:tavLst>
                                    </p:anim>
                                    <p:anim calcmode="lin" valueType="num">
                                      <p:cBhvr>
                                        <p:cTn id="47" dur="400" fill="hold"/>
                                        <p:tgtEl>
                                          <p:spTgt spid="97"/>
                                        </p:tgtEl>
                                        <p:attrNameLst>
                                          <p:attrName>ppt_h</p:attrName>
                                        </p:attrNameLst>
                                      </p:cBhvr>
                                      <p:tavLst>
                                        <p:tav tm="0">
                                          <p:val>
                                            <p:fltVal val="0"/>
                                          </p:val>
                                        </p:tav>
                                        <p:tav tm="100000">
                                          <p:val>
                                            <p:strVal val="#ppt_h"/>
                                          </p:val>
                                        </p:tav>
                                      </p:tavLst>
                                    </p:anim>
                                    <p:anim calcmode="lin" valueType="num">
                                      <p:cBhvr>
                                        <p:cTn id="48" dur="400" fill="hold"/>
                                        <p:tgtEl>
                                          <p:spTgt spid="97"/>
                                        </p:tgtEl>
                                        <p:attrNameLst>
                                          <p:attrName>style.rotation</p:attrName>
                                        </p:attrNameLst>
                                      </p:cBhvr>
                                      <p:tavLst>
                                        <p:tav tm="0">
                                          <p:val>
                                            <p:fltVal val="90"/>
                                          </p:val>
                                        </p:tav>
                                        <p:tav tm="100000">
                                          <p:val>
                                            <p:fltVal val="0"/>
                                          </p:val>
                                        </p:tav>
                                      </p:tavLst>
                                    </p:anim>
                                    <p:animEffect transition="in" filter="fade">
                                      <p:cBhvr>
                                        <p:cTn id="49" dur="400"/>
                                        <p:tgtEl>
                                          <p:spTgt spid="97"/>
                                        </p:tgtEl>
                                      </p:cBhvr>
                                    </p:animEffect>
                                  </p:childTnLst>
                                </p:cTn>
                              </p:par>
                            </p:childTnLst>
                          </p:cTn>
                        </p:par>
                        <p:par>
                          <p:cTn id="50" fill="hold">
                            <p:stCondLst>
                              <p:cond delay="2000"/>
                            </p:stCondLst>
                            <p:childTnLst>
                              <p:par>
                                <p:cTn id="51" presetID="22" presetClass="entr" presetSubtype="2" fill="hold" grpId="0" nodeType="afterEffect">
                                  <p:stCondLst>
                                    <p:cond delay="0"/>
                                  </p:stCondLst>
                                  <p:childTnLst>
                                    <p:set>
                                      <p:cBhvr>
                                        <p:cTn id="52" dur="1" fill="hold">
                                          <p:stCondLst>
                                            <p:cond delay="0"/>
                                          </p:stCondLst>
                                        </p:cTn>
                                        <p:tgtEl>
                                          <p:spTgt spid="102"/>
                                        </p:tgtEl>
                                        <p:attrNameLst>
                                          <p:attrName>style.visibility</p:attrName>
                                        </p:attrNameLst>
                                      </p:cBhvr>
                                      <p:to>
                                        <p:strVal val="visible"/>
                                      </p:to>
                                    </p:set>
                                    <p:animEffect transition="in" filter="wipe(right)">
                                      <p:cBhvr>
                                        <p:cTn id="53" dur="500"/>
                                        <p:tgtEl>
                                          <p:spTgt spid="102"/>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03"/>
                                        </p:tgtEl>
                                        <p:attrNameLst>
                                          <p:attrName>style.visibility</p:attrName>
                                        </p:attrNameLst>
                                      </p:cBhvr>
                                      <p:to>
                                        <p:strVal val="visible"/>
                                      </p:to>
                                    </p:set>
                                    <p:animEffect transition="in" filter="wipe(right)">
                                      <p:cBhvr>
                                        <p:cTn id="56" dur="500"/>
                                        <p:tgtEl>
                                          <p:spTgt spid="103"/>
                                        </p:tgtEl>
                                      </p:cBhvr>
                                    </p:animEffect>
                                  </p:childTnLst>
                                </p:cTn>
                              </p:par>
                            </p:childTnLst>
                          </p:cTn>
                        </p:par>
                        <p:par>
                          <p:cTn id="57" fill="hold">
                            <p:stCondLst>
                              <p:cond delay="2500"/>
                            </p:stCondLst>
                            <p:childTnLst>
                              <p:par>
                                <p:cTn id="58" presetID="31" presetClass="entr" presetSubtype="0" fill="hold" grpId="0" nodeType="afterEffect">
                                  <p:stCondLst>
                                    <p:cond delay="0"/>
                                  </p:stCondLst>
                                  <p:childTnLst>
                                    <p:set>
                                      <p:cBhvr>
                                        <p:cTn id="59" dur="1" fill="hold">
                                          <p:stCondLst>
                                            <p:cond delay="0"/>
                                          </p:stCondLst>
                                        </p:cTn>
                                        <p:tgtEl>
                                          <p:spTgt spid="95"/>
                                        </p:tgtEl>
                                        <p:attrNameLst>
                                          <p:attrName>style.visibility</p:attrName>
                                        </p:attrNameLst>
                                      </p:cBhvr>
                                      <p:to>
                                        <p:strVal val="visible"/>
                                      </p:to>
                                    </p:set>
                                    <p:anim calcmode="lin" valueType="num">
                                      <p:cBhvr>
                                        <p:cTn id="60" dur="400" fill="hold"/>
                                        <p:tgtEl>
                                          <p:spTgt spid="95"/>
                                        </p:tgtEl>
                                        <p:attrNameLst>
                                          <p:attrName>ppt_w</p:attrName>
                                        </p:attrNameLst>
                                      </p:cBhvr>
                                      <p:tavLst>
                                        <p:tav tm="0">
                                          <p:val>
                                            <p:fltVal val="0"/>
                                          </p:val>
                                        </p:tav>
                                        <p:tav tm="100000">
                                          <p:val>
                                            <p:strVal val="#ppt_w"/>
                                          </p:val>
                                        </p:tav>
                                      </p:tavLst>
                                    </p:anim>
                                    <p:anim calcmode="lin" valueType="num">
                                      <p:cBhvr>
                                        <p:cTn id="61" dur="400" fill="hold"/>
                                        <p:tgtEl>
                                          <p:spTgt spid="95"/>
                                        </p:tgtEl>
                                        <p:attrNameLst>
                                          <p:attrName>ppt_h</p:attrName>
                                        </p:attrNameLst>
                                      </p:cBhvr>
                                      <p:tavLst>
                                        <p:tav tm="0">
                                          <p:val>
                                            <p:fltVal val="0"/>
                                          </p:val>
                                        </p:tav>
                                        <p:tav tm="100000">
                                          <p:val>
                                            <p:strVal val="#ppt_h"/>
                                          </p:val>
                                        </p:tav>
                                      </p:tavLst>
                                    </p:anim>
                                    <p:anim calcmode="lin" valueType="num">
                                      <p:cBhvr>
                                        <p:cTn id="62" dur="400" fill="hold"/>
                                        <p:tgtEl>
                                          <p:spTgt spid="95"/>
                                        </p:tgtEl>
                                        <p:attrNameLst>
                                          <p:attrName>style.rotation</p:attrName>
                                        </p:attrNameLst>
                                      </p:cBhvr>
                                      <p:tavLst>
                                        <p:tav tm="0">
                                          <p:val>
                                            <p:fltVal val="90"/>
                                          </p:val>
                                        </p:tav>
                                        <p:tav tm="100000">
                                          <p:val>
                                            <p:fltVal val="0"/>
                                          </p:val>
                                        </p:tav>
                                      </p:tavLst>
                                    </p:anim>
                                    <p:animEffect transition="in" filter="fade">
                                      <p:cBhvr>
                                        <p:cTn id="63" dur="400"/>
                                        <p:tgtEl>
                                          <p:spTgt spid="95"/>
                                        </p:tgtEl>
                                      </p:cBhvr>
                                    </p:animEffect>
                                  </p:childTnLst>
                                </p:cTn>
                              </p:par>
                            </p:childTnLst>
                          </p:cTn>
                        </p:par>
                        <p:par>
                          <p:cTn id="64" fill="hold">
                            <p:stCondLst>
                              <p:cond delay="3000"/>
                            </p:stCondLst>
                            <p:childTnLst>
                              <p:par>
                                <p:cTn id="65" presetID="22" presetClass="entr" presetSubtype="2" fill="hold" grpId="0" nodeType="afterEffect">
                                  <p:stCondLst>
                                    <p:cond delay="0"/>
                                  </p:stCondLst>
                                  <p:childTnLst>
                                    <p:set>
                                      <p:cBhvr>
                                        <p:cTn id="66" dur="1" fill="hold">
                                          <p:stCondLst>
                                            <p:cond delay="0"/>
                                          </p:stCondLst>
                                        </p:cTn>
                                        <p:tgtEl>
                                          <p:spTgt spid="104"/>
                                        </p:tgtEl>
                                        <p:attrNameLst>
                                          <p:attrName>style.visibility</p:attrName>
                                        </p:attrNameLst>
                                      </p:cBhvr>
                                      <p:to>
                                        <p:strVal val="visible"/>
                                      </p:to>
                                    </p:set>
                                    <p:animEffect transition="in" filter="wipe(right)">
                                      <p:cBhvr>
                                        <p:cTn id="67" dur="500"/>
                                        <p:tgtEl>
                                          <p:spTgt spid="104"/>
                                        </p:tgtEl>
                                      </p:cBhvr>
                                    </p:animEffect>
                                  </p:childTnLst>
                                </p:cTn>
                              </p:par>
                              <p:par>
                                <p:cTn id="68" presetID="22" presetClass="entr" presetSubtype="2" fill="hold" grpId="0" nodeType="withEffect">
                                  <p:stCondLst>
                                    <p:cond delay="0"/>
                                  </p:stCondLst>
                                  <p:childTnLst>
                                    <p:set>
                                      <p:cBhvr>
                                        <p:cTn id="69" dur="1" fill="hold">
                                          <p:stCondLst>
                                            <p:cond delay="0"/>
                                          </p:stCondLst>
                                        </p:cTn>
                                        <p:tgtEl>
                                          <p:spTgt spid="105"/>
                                        </p:tgtEl>
                                        <p:attrNameLst>
                                          <p:attrName>style.visibility</p:attrName>
                                        </p:attrNameLst>
                                      </p:cBhvr>
                                      <p:to>
                                        <p:strVal val="visible"/>
                                      </p:to>
                                    </p:set>
                                    <p:animEffect transition="in" filter="wipe(right)">
                                      <p:cBhvr>
                                        <p:cTn id="70" dur="500"/>
                                        <p:tgtEl>
                                          <p:spTgt spid="105"/>
                                        </p:tgtEl>
                                      </p:cBhvr>
                                    </p:animEffect>
                                  </p:childTnLst>
                                </p:cTn>
                              </p:par>
                            </p:childTnLst>
                          </p:cTn>
                        </p:par>
                        <p:par>
                          <p:cTn id="71" fill="hold">
                            <p:stCondLst>
                              <p:cond delay="3500"/>
                            </p:stCondLst>
                            <p:childTnLst>
                              <p:par>
                                <p:cTn id="72" presetID="31" presetClass="entr" presetSubtype="0" fill="hold" grpId="0" nodeType="afterEffect">
                                  <p:stCondLst>
                                    <p:cond delay="0"/>
                                  </p:stCondLst>
                                  <p:childTnLst>
                                    <p:set>
                                      <p:cBhvr>
                                        <p:cTn id="73" dur="1" fill="hold">
                                          <p:stCondLst>
                                            <p:cond delay="0"/>
                                          </p:stCondLst>
                                        </p:cTn>
                                        <p:tgtEl>
                                          <p:spTgt spid="98"/>
                                        </p:tgtEl>
                                        <p:attrNameLst>
                                          <p:attrName>style.visibility</p:attrName>
                                        </p:attrNameLst>
                                      </p:cBhvr>
                                      <p:to>
                                        <p:strVal val="visible"/>
                                      </p:to>
                                    </p:set>
                                    <p:anim calcmode="lin" valueType="num">
                                      <p:cBhvr>
                                        <p:cTn id="74" dur="400" fill="hold"/>
                                        <p:tgtEl>
                                          <p:spTgt spid="98"/>
                                        </p:tgtEl>
                                        <p:attrNameLst>
                                          <p:attrName>ppt_w</p:attrName>
                                        </p:attrNameLst>
                                      </p:cBhvr>
                                      <p:tavLst>
                                        <p:tav tm="0">
                                          <p:val>
                                            <p:fltVal val="0"/>
                                          </p:val>
                                        </p:tav>
                                        <p:tav tm="100000">
                                          <p:val>
                                            <p:strVal val="#ppt_w"/>
                                          </p:val>
                                        </p:tav>
                                      </p:tavLst>
                                    </p:anim>
                                    <p:anim calcmode="lin" valueType="num">
                                      <p:cBhvr>
                                        <p:cTn id="75" dur="400" fill="hold"/>
                                        <p:tgtEl>
                                          <p:spTgt spid="98"/>
                                        </p:tgtEl>
                                        <p:attrNameLst>
                                          <p:attrName>ppt_h</p:attrName>
                                        </p:attrNameLst>
                                      </p:cBhvr>
                                      <p:tavLst>
                                        <p:tav tm="0">
                                          <p:val>
                                            <p:fltVal val="0"/>
                                          </p:val>
                                        </p:tav>
                                        <p:tav tm="100000">
                                          <p:val>
                                            <p:strVal val="#ppt_h"/>
                                          </p:val>
                                        </p:tav>
                                      </p:tavLst>
                                    </p:anim>
                                    <p:anim calcmode="lin" valueType="num">
                                      <p:cBhvr>
                                        <p:cTn id="76" dur="400" fill="hold"/>
                                        <p:tgtEl>
                                          <p:spTgt spid="98"/>
                                        </p:tgtEl>
                                        <p:attrNameLst>
                                          <p:attrName>style.rotation</p:attrName>
                                        </p:attrNameLst>
                                      </p:cBhvr>
                                      <p:tavLst>
                                        <p:tav tm="0">
                                          <p:val>
                                            <p:fltVal val="90"/>
                                          </p:val>
                                        </p:tav>
                                        <p:tav tm="100000">
                                          <p:val>
                                            <p:fltVal val="0"/>
                                          </p:val>
                                        </p:tav>
                                      </p:tavLst>
                                    </p:anim>
                                    <p:animEffect transition="in" filter="fade">
                                      <p:cBhvr>
                                        <p:cTn id="77" dur="400"/>
                                        <p:tgtEl>
                                          <p:spTgt spid="98"/>
                                        </p:tgtEl>
                                      </p:cBhvr>
                                    </p:animEffect>
                                  </p:childTnLst>
                                </p:cTn>
                              </p:par>
                            </p:childTnLst>
                          </p:cTn>
                        </p:par>
                        <p:par>
                          <p:cTn id="78" fill="hold">
                            <p:stCondLst>
                              <p:cond delay="4000"/>
                            </p:stCondLst>
                            <p:childTnLst>
                              <p:par>
                                <p:cTn id="79" presetID="22" presetClass="entr" presetSubtype="2" fill="hold" grpId="0" nodeType="afterEffect">
                                  <p:stCondLst>
                                    <p:cond delay="0"/>
                                  </p:stCondLst>
                                  <p:childTnLst>
                                    <p:set>
                                      <p:cBhvr>
                                        <p:cTn id="80" dur="1" fill="hold">
                                          <p:stCondLst>
                                            <p:cond delay="0"/>
                                          </p:stCondLst>
                                        </p:cTn>
                                        <p:tgtEl>
                                          <p:spTgt spid="106"/>
                                        </p:tgtEl>
                                        <p:attrNameLst>
                                          <p:attrName>style.visibility</p:attrName>
                                        </p:attrNameLst>
                                      </p:cBhvr>
                                      <p:to>
                                        <p:strVal val="visible"/>
                                      </p:to>
                                    </p:set>
                                    <p:animEffect transition="in" filter="wipe(right)">
                                      <p:cBhvr>
                                        <p:cTn id="81" dur="500"/>
                                        <p:tgtEl>
                                          <p:spTgt spid="106"/>
                                        </p:tgtEl>
                                      </p:cBhvr>
                                    </p:animEffect>
                                  </p:childTnLst>
                                </p:cTn>
                              </p:par>
                              <p:par>
                                <p:cTn id="82" presetID="22" presetClass="entr" presetSubtype="2" fill="hold" grpId="0" nodeType="withEffect">
                                  <p:stCondLst>
                                    <p:cond delay="0"/>
                                  </p:stCondLst>
                                  <p:childTnLst>
                                    <p:set>
                                      <p:cBhvr>
                                        <p:cTn id="83" dur="1" fill="hold">
                                          <p:stCondLst>
                                            <p:cond delay="0"/>
                                          </p:stCondLst>
                                        </p:cTn>
                                        <p:tgtEl>
                                          <p:spTgt spid="107"/>
                                        </p:tgtEl>
                                        <p:attrNameLst>
                                          <p:attrName>style.visibility</p:attrName>
                                        </p:attrNameLst>
                                      </p:cBhvr>
                                      <p:to>
                                        <p:strVal val="visible"/>
                                      </p:to>
                                    </p:set>
                                    <p:animEffect transition="in" filter="wipe(right)">
                                      <p:cBhvr>
                                        <p:cTn id="84" dur="500"/>
                                        <p:tgtEl>
                                          <p:spTgt spid="107"/>
                                        </p:tgtEl>
                                      </p:cBhvr>
                                    </p:animEffect>
                                  </p:childTnLst>
                                </p:cTn>
                              </p:par>
                            </p:childTnLst>
                          </p:cTn>
                        </p:par>
                        <p:par>
                          <p:cTn id="85" fill="hold">
                            <p:stCondLst>
                              <p:cond delay="4500"/>
                            </p:stCondLst>
                            <p:childTnLst>
                              <p:par>
                                <p:cTn id="86" presetID="31" presetClass="entr" presetSubtype="0" fill="hold" grpId="0" nodeType="afterEffect">
                                  <p:stCondLst>
                                    <p:cond delay="0"/>
                                  </p:stCondLst>
                                  <p:childTnLst>
                                    <p:set>
                                      <p:cBhvr>
                                        <p:cTn id="87" dur="1" fill="hold">
                                          <p:stCondLst>
                                            <p:cond delay="0"/>
                                          </p:stCondLst>
                                        </p:cTn>
                                        <p:tgtEl>
                                          <p:spTgt spid="94"/>
                                        </p:tgtEl>
                                        <p:attrNameLst>
                                          <p:attrName>style.visibility</p:attrName>
                                        </p:attrNameLst>
                                      </p:cBhvr>
                                      <p:to>
                                        <p:strVal val="visible"/>
                                      </p:to>
                                    </p:set>
                                    <p:anim calcmode="lin" valueType="num">
                                      <p:cBhvr>
                                        <p:cTn id="88" dur="400" fill="hold"/>
                                        <p:tgtEl>
                                          <p:spTgt spid="94"/>
                                        </p:tgtEl>
                                        <p:attrNameLst>
                                          <p:attrName>ppt_w</p:attrName>
                                        </p:attrNameLst>
                                      </p:cBhvr>
                                      <p:tavLst>
                                        <p:tav tm="0">
                                          <p:val>
                                            <p:fltVal val="0"/>
                                          </p:val>
                                        </p:tav>
                                        <p:tav tm="100000">
                                          <p:val>
                                            <p:strVal val="#ppt_w"/>
                                          </p:val>
                                        </p:tav>
                                      </p:tavLst>
                                    </p:anim>
                                    <p:anim calcmode="lin" valueType="num">
                                      <p:cBhvr>
                                        <p:cTn id="89" dur="400" fill="hold"/>
                                        <p:tgtEl>
                                          <p:spTgt spid="94"/>
                                        </p:tgtEl>
                                        <p:attrNameLst>
                                          <p:attrName>ppt_h</p:attrName>
                                        </p:attrNameLst>
                                      </p:cBhvr>
                                      <p:tavLst>
                                        <p:tav tm="0">
                                          <p:val>
                                            <p:fltVal val="0"/>
                                          </p:val>
                                        </p:tav>
                                        <p:tav tm="100000">
                                          <p:val>
                                            <p:strVal val="#ppt_h"/>
                                          </p:val>
                                        </p:tav>
                                      </p:tavLst>
                                    </p:anim>
                                    <p:anim calcmode="lin" valueType="num">
                                      <p:cBhvr>
                                        <p:cTn id="90" dur="400" fill="hold"/>
                                        <p:tgtEl>
                                          <p:spTgt spid="94"/>
                                        </p:tgtEl>
                                        <p:attrNameLst>
                                          <p:attrName>style.rotation</p:attrName>
                                        </p:attrNameLst>
                                      </p:cBhvr>
                                      <p:tavLst>
                                        <p:tav tm="0">
                                          <p:val>
                                            <p:fltVal val="90"/>
                                          </p:val>
                                        </p:tav>
                                        <p:tav tm="100000">
                                          <p:val>
                                            <p:fltVal val="0"/>
                                          </p:val>
                                        </p:tav>
                                      </p:tavLst>
                                    </p:anim>
                                    <p:animEffect transition="in" filter="fade">
                                      <p:cBhvr>
                                        <p:cTn id="91" dur="400"/>
                                        <p:tgtEl>
                                          <p:spTgt spid="94"/>
                                        </p:tgtEl>
                                      </p:cBhvr>
                                    </p:animEffect>
                                  </p:childTnLst>
                                </p:cTn>
                              </p:par>
                            </p:childTnLst>
                          </p:cTn>
                        </p:par>
                        <p:par>
                          <p:cTn id="92" fill="hold">
                            <p:stCondLst>
                              <p:cond delay="5000"/>
                            </p:stCondLst>
                            <p:childTnLst>
                              <p:par>
                                <p:cTn id="93" presetID="22" presetClass="entr" presetSubtype="2" fill="hold" grpId="0" nodeType="afterEffect">
                                  <p:stCondLst>
                                    <p:cond delay="0"/>
                                  </p:stCondLst>
                                  <p:childTnLst>
                                    <p:set>
                                      <p:cBhvr>
                                        <p:cTn id="94" dur="1" fill="hold">
                                          <p:stCondLst>
                                            <p:cond delay="0"/>
                                          </p:stCondLst>
                                        </p:cTn>
                                        <p:tgtEl>
                                          <p:spTgt spid="108"/>
                                        </p:tgtEl>
                                        <p:attrNameLst>
                                          <p:attrName>style.visibility</p:attrName>
                                        </p:attrNameLst>
                                      </p:cBhvr>
                                      <p:to>
                                        <p:strVal val="visible"/>
                                      </p:to>
                                    </p:set>
                                    <p:animEffect transition="in" filter="wipe(right)">
                                      <p:cBhvr>
                                        <p:cTn id="95" dur="500"/>
                                        <p:tgtEl>
                                          <p:spTgt spid="108"/>
                                        </p:tgtEl>
                                      </p:cBhvr>
                                    </p:animEffect>
                                  </p:childTnLst>
                                </p:cTn>
                              </p:par>
                              <p:par>
                                <p:cTn id="96" presetID="22" presetClass="entr" presetSubtype="2" fill="hold" grpId="0" nodeType="withEffect">
                                  <p:stCondLst>
                                    <p:cond delay="0"/>
                                  </p:stCondLst>
                                  <p:childTnLst>
                                    <p:set>
                                      <p:cBhvr>
                                        <p:cTn id="97" dur="1" fill="hold">
                                          <p:stCondLst>
                                            <p:cond delay="0"/>
                                          </p:stCondLst>
                                        </p:cTn>
                                        <p:tgtEl>
                                          <p:spTgt spid="109"/>
                                        </p:tgtEl>
                                        <p:attrNameLst>
                                          <p:attrName>style.visibility</p:attrName>
                                        </p:attrNameLst>
                                      </p:cBhvr>
                                      <p:to>
                                        <p:strVal val="visible"/>
                                      </p:to>
                                    </p:set>
                                    <p:animEffect transition="in" filter="wipe(right)">
                                      <p:cBhvr>
                                        <p:cTn id="98" dur="500"/>
                                        <p:tgtEl>
                                          <p:spTgt spid="109"/>
                                        </p:tgtEl>
                                      </p:cBhvr>
                                    </p:animEffect>
                                  </p:childTnLst>
                                </p:cTn>
                              </p:par>
                            </p:childTnLst>
                          </p:cTn>
                        </p:par>
                        <p:par>
                          <p:cTn id="99" fill="hold">
                            <p:stCondLst>
                              <p:cond delay="5500"/>
                            </p:stCondLst>
                            <p:childTnLst>
                              <p:par>
                                <p:cTn id="100" presetID="31" presetClass="entr" presetSubtype="0" fill="hold" grpId="0" nodeType="afterEffect">
                                  <p:stCondLst>
                                    <p:cond delay="0"/>
                                  </p:stCondLst>
                                  <p:childTnLst>
                                    <p:set>
                                      <p:cBhvr>
                                        <p:cTn id="101" dur="1" fill="hold">
                                          <p:stCondLst>
                                            <p:cond delay="0"/>
                                          </p:stCondLst>
                                        </p:cTn>
                                        <p:tgtEl>
                                          <p:spTgt spid="99"/>
                                        </p:tgtEl>
                                        <p:attrNameLst>
                                          <p:attrName>style.visibility</p:attrName>
                                        </p:attrNameLst>
                                      </p:cBhvr>
                                      <p:to>
                                        <p:strVal val="visible"/>
                                      </p:to>
                                    </p:set>
                                    <p:anim calcmode="lin" valueType="num">
                                      <p:cBhvr>
                                        <p:cTn id="102" dur="400" fill="hold"/>
                                        <p:tgtEl>
                                          <p:spTgt spid="99"/>
                                        </p:tgtEl>
                                        <p:attrNameLst>
                                          <p:attrName>ppt_w</p:attrName>
                                        </p:attrNameLst>
                                      </p:cBhvr>
                                      <p:tavLst>
                                        <p:tav tm="0">
                                          <p:val>
                                            <p:fltVal val="0"/>
                                          </p:val>
                                        </p:tav>
                                        <p:tav tm="100000">
                                          <p:val>
                                            <p:strVal val="#ppt_w"/>
                                          </p:val>
                                        </p:tav>
                                      </p:tavLst>
                                    </p:anim>
                                    <p:anim calcmode="lin" valueType="num">
                                      <p:cBhvr>
                                        <p:cTn id="103" dur="400" fill="hold"/>
                                        <p:tgtEl>
                                          <p:spTgt spid="99"/>
                                        </p:tgtEl>
                                        <p:attrNameLst>
                                          <p:attrName>ppt_h</p:attrName>
                                        </p:attrNameLst>
                                      </p:cBhvr>
                                      <p:tavLst>
                                        <p:tav tm="0">
                                          <p:val>
                                            <p:fltVal val="0"/>
                                          </p:val>
                                        </p:tav>
                                        <p:tav tm="100000">
                                          <p:val>
                                            <p:strVal val="#ppt_h"/>
                                          </p:val>
                                        </p:tav>
                                      </p:tavLst>
                                    </p:anim>
                                    <p:anim calcmode="lin" valueType="num">
                                      <p:cBhvr>
                                        <p:cTn id="104" dur="400" fill="hold"/>
                                        <p:tgtEl>
                                          <p:spTgt spid="99"/>
                                        </p:tgtEl>
                                        <p:attrNameLst>
                                          <p:attrName>style.rotation</p:attrName>
                                        </p:attrNameLst>
                                      </p:cBhvr>
                                      <p:tavLst>
                                        <p:tav tm="0">
                                          <p:val>
                                            <p:fltVal val="90"/>
                                          </p:val>
                                        </p:tav>
                                        <p:tav tm="100000">
                                          <p:val>
                                            <p:fltVal val="0"/>
                                          </p:val>
                                        </p:tav>
                                      </p:tavLst>
                                    </p:anim>
                                    <p:animEffect transition="in" filter="fade">
                                      <p:cBhvr>
                                        <p:cTn id="105" dur="400"/>
                                        <p:tgtEl>
                                          <p:spTgt spid="99"/>
                                        </p:tgtEl>
                                      </p:cBhvr>
                                    </p:animEffect>
                                  </p:childTnLst>
                                </p:cTn>
                              </p:par>
                            </p:childTnLst>
                          </p:cTn>
                        </p:par>
                        <p:par>
                          <p:cTn id="106" fill="hold">
                            <p:stCondLst>
                              <p:cond delay="6000"/>
                            </p:stCondLst>
                            <p:childTnLst>
                              <p:par>
                                <p:cTn id="107" presetID="22" presetClass="entr" presetSubtype="2" fill="hold" grpId="0" nodeType="afterEffect">
                                  <p:stCondLst>
                                    <p:cond delay="0"/>
                                  </p:stCondLst>
                                  <p:childTnLst>
                                    <p:set>
                                      <p:cBhvr>
                                        <p:cTn id="108" dur="1" fill="hold">
                                          <p:stCondLst>
                                            <p:cond delay="0"/>
                                          </p:stCondLst>
                                        </p:cTn>
                                        <p:tgtEl>
                                          <p:spTgt spid="110"/>
                                        </p:tgtEl>
                                        <p:attrNameLst>
                                          <p:attrName>style.visibility</p:attrName>
                                        </p:attrNameLst>
                                      </p:cBhvr>
                                      <p:to>
                                        <p:strVal val="visible"/>
                                      </p:to>
                                    </p:set>
                                    <p:animEffect transition="in" filter="wipe(right)">
                                      <p:cBhvr>
                                        <p:cTn id="109" dur="500"/>
                                        <p:tgtEl>
                                          <p:spTgt spid="110"/>
                                        </p:tgtEl>
                                      </p:cBhvr>
                                    </p:animEffect>
                                  </p:childTnLst>
                                </p:cTn>
                              </p:par>
                              <p:par>
                                <p:cTn id="110" presetID="22" presetClass="entr" presetSubtype="2" fill="hold" grpId="0" nodeType="withEffect">
                                  <p:stCondLst>
                                    <p:cond delay="0"/>
                                  </p:stCondLst>
                                  <p:childTnLst>
                                    <p:set>
                                      <p:cBhvr>
                                        <p:cTn id="111" dur="1" fill="hold">
                                          <p:stCondLst>
                                            <p:cond delay="0"/>
                                          </p:stCondLst>
                                        </p:cTn>
                                        <p:tgtEl>
                                          <p:spTgt spid="111"/>
                                        </p:tgtEl>
                                        <p:attrNameLst>
                                          <p:attrName>style.visibility</p:attrName>
                                        </p:attrNameLst>
                                      </p:cBhvr>
                                      <p:to>
                                        <p:strVal val="visible"/>
                                      </p:to>
                                    </p:set>
                                    <p:animEffect transition="in" filter="wipe(right)">
                                      <p:cBhvr>
                                        <p:cTn id="112" dur="500"/>
                                        <p:tgtEl>
                                          <p:spTgt spid="1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8" grpId="0" animBg="1"/>
      <p:bldP spid="89" grpId="0" animBg="1"/>
      <p:bldP spid="90" grpId="0" animBg="1"/>
      <p:bldP spid="91" grpId="0" animBg="1"/>
      <p:bldP spid="92" grpId="0" animBg="1"/>
      <p:bldP spid="93" grpId="0" animBg="1"/>
      <p:bldP spid="94" grpId="0" animBg="1"/>
      <p:bldP spid="95" grpId="0" animBg="1"/>
      <p:bldP spid="96" grpId="0" animBg="1"/>
      <p:bldP spid="97" grpId="0" animBg="1"/>
      <p:bldP spid="98" grpId="0" animBg="1"/>
      <p:bldP spid="99" grpId="0" animBg="1"/>
      <p:bldP spid="100" grpId="0"/>
      <p:bldP spid="101" grpId="0"/>
      <p:bldP spid="102" grpId="0"/>
      <p:bldP spid="103" grpId="0"/>
      <p:bldP spid="104" grpId="0"/>
      <p:bldP spid="105" grpId="0"/>
      <p:bldP spid="106" grpId="0"/>
      <p:bldP spid="107" grpId="0"/>
      <p:bldP spid="108" grpId="0"/>
      <p:bldP spid="109" grpId="0"/>
      <p:bldP spid="110" grpId="0"/>
      <p:bldP spid="111"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矩形 7"/>
          <p:cNvSpPr/>
          <p:nvPr/>
        </p:nvSpPr>
        <p:spPr>
          <a:xfrm>
            <a:off x="4169619" y="1413301"/>
            <a:ext cx="3839427" cy="1151828"/>
          </a:xfrm>
          <a:prstGeom prst="rect">
            <a:avLst/>
          </a:prstGeom>
          <a:solidFill>
            <a:schemeClr val="tx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添加文本标题</a:t>
            </a:r>
            <a:endParaRPr lang="zh-CN" altLang="en-US" sz="3200" dirty="0">
              <a:latin typeface="微软雅黑" panose="020B0503020204020204" pitchFamily="34" charset="-122"/>
              <a:ea typeface="微软雅黑" panose="020B0503020204020204" pitchFamily="34" charset="-122"/>
            </a:endParaRPr>
          </a:p>
        </p:txBody>
      </p:sp>
      <p:sp>
        <p:nvSpPr>
          <p:cNvPr id="9" name="矩形 8"/>
          <p:cNvSpPr/>
          <p:nvPr/>
        </p:nvSpPr>
        <p:spPr>
          <a:xfrm>
            <a:off x="4169619" y="2578252"/>
            <a:ext cx="3839427" cy="1151828"/>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添加文本标题</a:t>
            </a:r>
            <a:endParaRPr lang="zh-CN" altLang="en-US" sz="3200" dirty="0">
              <a:latin typeface="微软雅黑" panose="020B0503020204020204" pitchFamily="34" charset="-122"/>
              <a:ea typeface="微软雅黑" panose="020B0503020204020204" pitchFamily="34" charset="-122"/>
            </a:endParaRPr>
          </a:p>
        </p:txBody>
      </p:sp>
      <p:sp>
        <p:nvSpPr>
          <p:cNvPr id="10" name="矩形 9"/>
          <p:cNvSpPr/>
          <p:nvPr/>
        </p:nvSpPr>
        <p:spPr>
          <a:xfrm>
            <a:off x="4182958" y="3743203"/>
            <a:ext cx="3839427" cy="1151828"/>
          </a:xfrm>
          <a:prstGeom prst="rect">
            <a:avLst/>
          </a:prstGeom>
          <a:solidFill>
            <a:schemeClr val="accent2"/>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添加文本标题</a:t>
            </a:r>
            <a:endParaRPr lang="zh-CN" altLang="en-US" sz="3200" dirty="0">
              <a:latin typeface="微软雅黑" panose="020B0503020204020204" pitchFamily="34" charset="-122"/>
              <a:ea typeface="微软雅黑" panose="020B0503020204020204" pitchFamily="34" charset="-122"/>
            </a:endParaRPr>
          </a:p>
        </p:txBody>
      </p:sp>
      <p:sp>
        <p:nvSpPr>
          <p:cNvPr id="11" name="矩形 10"/>
          <p:cNvSpPr/>
          <p:nvPr/>
        </p:nvSpPr>
        <p:spPr>
          <a:xfrm>
            <a:off x="4182958" y="4908155"/>
            <a:ext cx="3839427" cy="1151828"/>
          </a:xfrm>
          <a:prstGeom prst="rect">
            <a:avLst/>
          </a:prstGeom>
          <a:solidFill>
            <a:schemeClr val="accent5"/>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zh-CN" altLang="en-US" sz="3200" dirty="0">
                <a:latin typeface="微软雅黑" panose="020B0503020204020204" pitchFamily="34" charset="-122"/>
                <a:ea typeface="微软雅黑" panose="020B0503020204020204" pitchFamily="34" charset="-122"/>
              </a:rPr>
              <a:t>添加文本标题</a:t>
            </a:r>
            <a:endParaRPr lang="zh-CN" altLang="en-US" sz="3200" dirty="0">
              <a:latin typeface="微软雅黑" panose="020B0503020204020204" pitchFamily="34" charset="-122"/>
              <a:ea typeface="微软雅黑" panose="020B0503020204020204" pitchFamily="34" charset="-122"/>
            </a:endParaRPr>
          </a:p>
        </p:txBody>
      </p:sp>
      <p:sp>
        <p:nvSpPr>
          <p:cNvPr id="12" name="等腰三角形 11"/>
          <p:cNvSpPr/>
          <p:nvPr/>
        </p:nvSpPr>
        <p:spPr>
          <a:xfrm rot="1800000">
            <a:off x="3671436" y="1797245"/>
            <a:ext cx="445373" cy="383943"/>
          </a:xfrm>
          <a:prstGeom prst="triangle">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3" name="等腰三角形 12"/>
          <p:cNvSpPr/>
          <p:nvPr/>
        </p:nvSpPr>
        <p:spPr>
          <a:xfrm rot="1800000">
            <a:off x="3671436" y="4127147"/>
            <a:ext cx="445373" cy="383943"/>
          </a:xfrm>
          <a:prstGeom prs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4" name="等腰三角形 13"/>
          <p:cNvSpPr/>
          <p:nvPr/>
        </p:nvSpPr>
        <p:spPr>
          <a:xfrm rot="19800000" flipH="1">
            <a:off x="8080106" y="2962197"/>
            <a:ext cx="445373" cy="383943"/>
          </a:xfrm>
          <a:prstGeom prst="triangl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5" name="等腰三角形 14"/>
          <p:cNvSpPr/>
          <p:nvPr/>
        </p:nvSpPr>
        <p:spPr>
          <a:xfrm rot="19800000" flipH="1">
            <a:off x="8080106" y="5292098"/>
            <a:ext cx="445373" cy="383943"/>
          </a:xfrm>
          <a:prstGeom prst="triangl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6" name="文本框 7"/>
          <p:cNvSpPr txBox="1">
            <a:spLocks noChangeArrowheads="1"/>
          </p:cNvSpPr>
          <p:nvPr/>
        </p:nvSpPr>
        <p:spPr bwMode="auto">
          <a:xfrm>
            <a:off x="240879" y="1844135"/>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17" name="文本框 7"/>
          <p:cNvSpPr txBox="1">
            <a:spLocks noChangeArrowheads="1"/>
          </p:cNvSpPr>
          <p:nvPr/>
        </p:nvSpPr>
        <p:spPr bwMode="auto">
          <a:xfrm>
            <a:off x="240879" y="4147535"/>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18" name="文本框 7"/>
          <p:cNvSpPr txBox="1">
            <a:spLocks noChangeArrowheads="1"/>
          </p:cNvSpPr>
          <p:nvPr/>
        </p:nvSpPr>
        <p:spPr bwMode="auto">
          <a:xfrm>
            <a:off x="8591632" y="2968757"/>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19" name="文本框 7"/>
          <p:cNvSpPr txBox="1">
            <a:spLocks noChangeArrowheads="1"/>
          </p:cNvSpPr>
          <p:nvPr/>
        </p:nvSpPr>
        <p:spPr bwMode="auto">
          <a:xfrm>
            <a:off x="8591632" y="5272157"/>
            <a:ext cx="3203665"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20" name="标题 19"/>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400" fill="hold"/>
                                        <p:tgtEl>
                                          <p:spTgt spid="8"/>
                                        </p:tgtEl>
                                        <p:attrNameLst>
                                          <p:attrName>ppt_x</p:attrName>
                                        </p:attrNameLst>
                                      </p:cBhvr>
                                      <p:tavLst>
                                        <p:tav tm="0">
                                          <p:val>
                                            <p:strVal val="#ppt_x"/>
                                          </p:val>
                                        </p:tav>
                                        <p:tav tm="100000">
                                          <p:val>
                                            <p:strVal val="#ppt_x"/>
                                          </p:val>
                                        </p:tav>
                                      </p:tavLst>
                                    </p:anim>
                                    <p:anim calcmode="lin" valueType="num">
                                      <p:cBhvr additive="base">
                                        <p:cTn id="8" dur="4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12"/>
                                        </p:tgtEl>
                                        <p:attrNameLst>
                                          <p:attrName>style.visibility</p:attrName>
                                        </p:attrNameLst>
                                      </p:cBhvr>
                                      <p:to>
                                        <p:strVal val="visible"/>
                                      </p:to>
                                    </p:set>
                                    <p:animEffect transition="in" filter="wipe(right)">
                                      <p:cBhvr>
                                        <p:cTn id="12" dur="500"/>
                                        <p:tgtEl>
                                          <p:spTgt spid="12"/>
                                        </p:tgtEl>
                                      </p:cBhvr>
                                    </p:animEffect>
                                  </p:childTnLst>
                                </p:cTn>
                              </p:par>
                            </p:childTnLst>
                          </p:cTn>
                        </p:par>
                        <p:par>
                          <p:cTn id="13" fill="hold">
                            <p:stCondLst>
                              <p:cond delay="1000"/>
                            </p:stCondLst>
                            <p:childTnLst>
                              <p:par>
                                <p:cTn id="14" presetID="22" presetClass="entr" presetSubtype="2" fill="hold" grpId="0" nodeType="afterEffect">
                                  <p:stCondLst>
                                    <p:cond delay="0"/>
                                  </p:stCondLst>
                                  <p:childTnLst>
                                    <p:set>
                                      <p:cBhvr>
                                        <p:cTn id="15" dur="1" fill="hold">
                                          <p:stCondLst>
                                            <p:cond delay="0"/>
                                          </p:stCondLst>
                                        </p:cTn>
                                        <p:tgtEl>
                                          <p:spTgt spid="16"/>
                                        </p:tgtEl>
                                        <p:attrNameLst>
                                          <p:attrName>style.visibility</p:attrName>
                                        </p:attrNameLst>
                                      </p:cBhvr>
                                      <p:to>
                                        <p:strVal val="visible"/>
                                      </p:to>
                                    </p:set>
                                    <p:animEffect transition="in" filter="wipe(right)">
                                      <p:cBhvr>
                                        <p:cTn id="16" dur="500"/>
                                        <p:tgtEl>
                                          <p:spTgt spid="16"/>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9"/>
                                        </p:tgtEl>
                                        <p:attrNameLst>
                                          <p:attrName>style.visibility</p:attrName>
                                        </p:attrNameLst>
                                      </p:cBhvr>
                                      <p:to>
                                        <p:strVal val="visible"/>
                                      </p:to>
                                    </p:set>
                                    <p:anim calcmode="lin" valueType="num">
                                      <p:cBhvr additive="base">
                                        <p:cTn id="20" dur="400" fill="hold"/>
                                        <p:tgtEl>
                                          <p:spTgt spid="9"/>
                                        </p:tgtEl>
                                        <p:attrNameLst>
                                          <p:attrName>ppt_x</p:attrName>
                                        </p:attrNameLst>
                                      </p:cBhvr>
                                      <p:tavLst>
                                        <p:tav tm="0">
                                          <p:val>
                                            <p:strVal val="#ppt_x"/>
                                          </p:val>
                                        </p:tav>
                                        <p:tav tm="100000">
                                          <p:val>
                                            <p:strVal val="#ppt_x"/>
                                          </p:val>
                                        </p:tav>
                                      </p:tavLst>
                                    </p:anim>
                                    <p:anim calcmode="lin" valueType="num">
                                      <p:cBhvr additive="base">
                                        <p:cTn id="21" dur="400" fill="hold"/>
                                        <p:tgtEl>
                                          <p:spTgt spid="9"/>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2" presetClass="entr" presetSubtype="8" fill="hold" grpId="0"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ipe(left)">
                                      <p:cBhvr>
                                        <p:cTn id="25" dur="500"/>
                                        <p:tgtEl>
                                          <p:spTgt spid="14"/>
                                        </p:tgtEl>
                                      </p:cBhvr>
                                    </p:animEffect>
                                  </p:childTnLst>
                                </p:cTn>
                              </p:par>
                            </p:childTnLst>
                          </p:cTn>
                        </p:par>
                        <p:par>
                          <p:cTn id="26" fill="hold">
                            <p:stCondLst>
                              <p:cond delay="2500"/>
                            </p:stCondLst>
                            <p:childTnLst>
                              <p:par>
                                <p:cTn id="27" presetID="22" presetClass="entr" presetSubtype="8" fill="hold" grpId="0" nodeType="afterEffect">
                                  <p:stCondLst>
                                    <p:cond delay="0"/>
                                  </p:stCondLst>
                                  <p:childTnLst>
                                    <p:set>
                                      <p:cBhvr>
                                        <p:cTn id="28" dur="1" fill="hold">
                                          <p:stCondLst>
                                            <p:cond delay="0"/>
                                          </p:stCondLst>
                                        </p:cTn>
                                        <p:tgtEl>
                                          <p:spTgt spid="18"/>
                                        </p:tgtEl>
                                        <p:attrNameLst>
                                          <p:attrName>style.visibility</p:attrName>
                                        </p:attrNameLst>
                                      </p:cBhvr>
                                      <p:to>
                                        <p:strVal val="visible"/>
                                      </p:to>
                                    </p:set>
                                    <p:animEffect transition="in" filter="wipe(left)">
                                      <p:cBhvr>
                                        <p:cTn id="29" dur="500"/>
                                        <p:tgtEl>
                                          <p:spTgt spid="18"/>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10"/>
                                        </p:tgtEl>
                                        <p:attrNameLst>
                                          <p:attrName>style.visibility</p:attrName>
                                        </p:attrNameLst>
                                      </p:cBhvr>
                                      <p:to>
                                        <p:strVal val="visible"/>
                                      </p:to>
                                    </p:set>
                                    <p:anim calcmode="lin" valueType="num">
                                      <p:cBhvr additive="base">
                                        <p:cTn id="33" dur="400" fill="hold"/>
                                        <p:tgtEl>
                                          <p:spTgt spid="10"/>
                                        </p:tgtEl>
                                        <p:attrNameLst>
                                          <p:attrName>ppt_x</p:attrName>
                                        </p:attrNameLst>
                                      </p:cBhvr>
                                      <p:tavLst>
                                        <p:tav tm="0">
                                          <p:val>
                                            <p:strVal val="#ppt_x"/>
                                          </p:val>
                                        </p:tav>
                                        <p:tav tm="100000">
                                          <p:val>
                                            <p:strVal val="#ppt_x"/>
                                          </p:val>
                                        </p:tav>
                                      </p:tavLst>
                                    </p:anim>
                                    <p:anim calcmode="lin" valueType="num">
                                      <p:cBhvr additive="base">
                                        <p:cTn id="34" dur="400" fill="hold"/>
                                        <p:tgtEl>
                                          <p:spTgt spid="10"/>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2" presetClass="entr" presetSubtype="2"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right)">
                                      <p:cBhvr>
                                        <p:cTn id="38" dur="500"/>
                                        <p:tgtEl>
                                          <p:spTgt spid="13"/>
                                        </p:tgtEl>
                                      </p:cBhvr>
                                    </p:animEffect>
                                  </p:childTnLst>
                                </p:cTn>
                              </p:par>
                            </p:childTnLst>
                          </p:cTn>
                        </p:par>
                        <p:par>
                          <p:cTn id="39" fill="hold">
                            <p:stCondLst>
                              <p:cond delay="4000"/>
                            </p:stCondLst>
                            <p:childTnLst>
                              <p:par>
                                <p:cTn id="40" presetID="22" presetClass="entr" presetSubtype="2" fill="hold" grpId="0" nodeType="afterEffect">
                                  <p:stCondLst>
                                    <p:cond delay="0"/>
                                  </p:stCondLst>
                                  <p:childTnLst>
                                    <p:set>
                                      <p:cBhvr>
                                        <p:cTn id="41" dur="1" fill="hold">
                                          <p:stCondLst>
                                            <p:cond delay="0"/>
                                          </p:stCondLst>
                                        </p:cTn>
                                        <p:tgtEl>
                                          <p:spTgt spid="17"/>
                                        </p:tgtEl>
                                        <p:attrNameLst>
                                          <p:attrName>style.visibility</p:attrName>
                                        </p:attrNameLst>
                                      </p:cBhvr>
                                      <p:to>
                                        <p:strVal val="visible"/>
                                      </p:to>
                                    </p:set>
                                    <p:animEffect transition="in" filter="wipe(right)">
                                      <p:cBhvr>
                                        <p:cTn id="42" dur="500"/>
                                        <p:tgtEl>
                                          <p:spTgt spid="17"/>
                                        </p:tgtEl>
                                      </p:cBhvr>
                                    </p:animEffect>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11"/>
                                        </p:tgtEl>
                                        <p:attrNameLst>
                                          <p:attrName>style.visibility</p:attrName>
                                        </p:attrNameLst>
                                      </p:cBhvr>
                                      <p:to>
                                        <p:strVal val="visible"/>
                                      </p:to>
                                    </p:set>
                                    <p:anim calcmode="lin" valueType="num">
                                      <p:cBhvr additive="base">
                                        <p:cTn id="46" dur="400" fill="hold"/>
                                        <p:tgtEl>
                                          <p:spTgt spid="11"/>
                                        </p:tgtEl>
                                        <p:attrNameLst>
                                          <p:attrName>ppt_x</p:attrName>
                                        </p:attrNameLst>
                                      </p:cBhvr>
                                      <p:tavLst>
                                        <p:tav tm="0">
                                          <p:val>
                                            <p:strVal val="#ppt_x"/>
                                          </p:val>
                                        </p:tav>
                                        <p:tav tm="100000">
                                          <p:val>
                                            <p:strVal val="#ppt_x"/>
                                          </p:val>
                                        </p:tav>
                                      </p:tavLst>
                                    </p:anim>
                                    <p:anim calcmode="lin" valueType="num">
                                      <p:cBhvr additive="base">
                                        <p:cTn id="47" dur="400" fill="hold"/>
                                        <p:tgtEl>
                                          <p:spTgt spid="11"/>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2" presetClass="entr" presetSubtype="8" fill="hold" grpId="0" nodeType="afterEffect">
                                  <p:stCondLst>
                                    <p:cond delay="0"/>
                                  </p:stCondLst>
                                  <p:childTnLst>
                                    <p:set>
                                      <p:cBhvr>
                                        <p:cTn id="50" dur="1" fill="hold">
                                          <p:stCondLst>
                                            <p:cond delay="0"/>
                                          </p:stCondLst>
                                        </p:cTn>
                                        <p:tgtEl>
                                          <p:spTgt spid="15"/>
                                        </p:tgtEl>
                                        <p:attrNameLst>
                                          <p:attrName>style.visibility</p:attrName>
                                        </p:attrNameLst>
                                      </p:cBhvr>
                                      <p:to>
                                        <p:strVal val="visible"/>
                                      </p:to>
                                    </p:set>
                                    <p:animEffect transition="in" filter="wipe(left)">
                                      <p:cBhvr>
                                        <p:cTn id="51" dur="500"/>
                                        <p:tgtEl>
                                          <p:spTgt spid="15"/>
                                        </p:tgtEl>
                                      </p:cBhvr>
                                    </p:animEffect>
                                  </p:childTnLst>
                                </p:cTn>
                              </p:par>
                            </p:childTnLst>
                          </p:cTn>
                        </p:par>
                        <p:par>
                          <p:cTn id="52" fill="hold">
                            <p:stCondLst>
                              <p:cond delay="5500"/>
                            </p:stCondLst>
                            <p:childTnLst>
                              <p:par>
                                <p:cTn id="53" presetID="22" presetClass="entr" presetSubtype="8" fill="hold" grpId="0" nodeType="afterEffect">
                                  <p:stCondLst>
                                    <p:cond delay="0"/>
                                  </p:stCondLst>
                                  <p:childTnLst>
                                    <p:set>
                                      <p:cBhvr>
                                        <p:cTn id="54" dur="1" fill="hold">
                                          <p:stCondLst>
                                            <p:cond delay="0"/>
                                          </p:stCondLst>
                                        </p:cTn>
                                        <p:tgtEl>
                                          <p:spTgt spid="19"/>
                                        </p:tgtEl>
                                        <p:attrNameLst>
                                          <p:attrName>style.visibility</p:attrName>
                                        </p:attrNameLst>
                                      </p:cBhvr>
                                      <p:to>
                                        <p:strVal val="visible"/>
                                      </p:to>
                                    </p:set>
                                    <p:animEffect transition="in" filter="wipe(left)">
                                      <p:cBhvr>
                                        <p:cTn id="55"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P spid="19"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96360" y="1600979"/>
            <a:ext cx="2064799" cy="788783"/>
            <a:chOff x="3095626" y="1206106"/>
            <a:chExt cx="1549003" cy="591741"/>
          </a:xfrm>
        </p:grpSpPr>
        <p:cxnSp>
          <p:nvCxnSpPr>
            <p:cNvPr id="3" name="Straight Connector 62"/>
            <p:cNvCxnSpPr/>
            <p:nvPr/>
          </p:nvCxnSpPr>
          <p:spPr>
            <a:xfrm>
              <a:off x="3095626" y="1458516"/>
              <a:ext cx="1348980" cy="0"/>
            </a:xfrm>
            <a:prstGeom prst="line">
              <a:avLst/>
            </a:prstGeom>
            <a:ln w="12700">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4" name="Oval 28"/>
            <p:cNvSpPr/>
            <p:nvPr/>
          </p:nvSpPr>
          <p:spPr bwMode="auto">
            <a:xfrm>
              <a:off x="4052888" y="1206106"/>
              <a:ext cx="591741" cy="591741"/>
            </a:xfrm>
            <a:prstGeom prst="ellipse">
              <a:avLst/>
            </a:prstGeom>
            <a:solidFill>
              <a:schemeClr val="accent1"/>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grpSp>
          <p:nvGrpSpPr>
            <p:cNvPr id="5" name="Group 38"/>
            <p:cNvGrpSpPr>
              <a:grpSpLocks noChangeAspect="1"/>
            </p:cNvGrpSpPr>
            <p:nvPr/>
          </p:nvGrpSpPr>
          <p:grpSpPr>
            <a:xfrm>
              <a:off x="4162193" y="1311775"/>
              <a:ext cx="365627" cy="365627"/>
              <a:chOff x="-2771775" y="66675"/>
              <a:chExt cx="827087" cy="827088"/>
            </a:xfrm>
            <a:solidFill>
              <a:schemeClr val="bg1"/>
            </a:solidFill>
          </p:grpSpPr>
          <p:sp>
            <p:nvSpPr>
              <p:cNvPr id="6" name="Freeform 19"/>
              <p:cNvSpPr>
                <a:spLocks noEditPoints="1"/>
              </p:cNvSpPr>
              <p:nvPr/>
            </p:nvSpPr>
            <p:spPr bwMode="auto">
              <a:xfrm>
                <a:off x="-2771775" y="66675"/>
                <a:ext cx="827087" cy="827088"/>
              </a:xfrm>
              <a:custGeom>
                <a:avLst/>
                <a:gdLst>
                  <a:gd name="T0" fmla="*/ 188 w 220"/>
                  <a:gd name="T1" fmla="*/ 83 h 220"/>
                  <a:gd name="T2" fmla="*/ 196 w 220"/>
                  <a:gd name="T3" fmla="*/ 56 h 220"/>
                  <a:gd name="T4" fmla="*/ 181 w 220"/>
                  <a:gd name="T5" fmla="*/ 26 h 220"/>
                  <a:gd name="T6" fmla="*/ 164 w 220"/>
                  <a:gd name="T7" fmla="*/ 24 h 220"/>
                  <a:gd name="T8" fmla="*/ 137 w 220"/>
                  <a:gd name="T9" fmla="*/ 32 h 220"/>
                  <a:gd name="T10" fmla="*/ 119 w 220"/>
                  <a:gd name="T11" fmla="*/ 0 h 220"/>
                  <a:gd name="T12" fmla="*/ 87 w 220"/>
                  <a:gd name="T13" fmla="*/ 11 h 220"/>
                  <a:gd name="T14" fmla="*/ 74 w 220"/>
                  <a:gd name="T15" fmla="*/ 36 h 220"/>
                  <a:gd name="T16" fmla="*/ 49 w 220"/>
                  <a:gd name="T17" fmla="*/ 22 h 220"/>
                  <a:gd name="T18" fmla="*/ 26 w 220"/>
                  <a:gd name="T19" fmla="*/ 39 h 220"/>
                  <a:gd name="T20" fmla="*/ 36 w 220"/>
                  <a:gd name="T21" fmla="*/ 74 h 220"/>
                  <a:gd name="T22" fmla="*/ 11 w 220"/>
                  <a:gd name="T23" fmla="*/ 87 h 220"/>
                  <a:gd name="T24" fmla="*/ 0 w 220"/>
                  <a:gd name="T25" fmla="*/ 119 h 220"/>
                  <a:gd name="T26" fmla="*/ 32 w 220"/>
                  <a:gd name="T27" fmla="*/ 137 h 220"/>
                  <a:gd name="T28" fmla="*/ 24 w 220"/>
                  <a:gd name="T29" fmla="*/ 164 h 220"/>
                  <a:gd name="T30" fmla="*/ 39 w 220"/>
                  <a:gd name="T31" fmla="*/ 194 h 220"/>
                  <a:gd name="T32" fmla="*/ 56 w 220"/>
                  <a:gd name="T33" fmla="*/ 196 h 220"/>
                  <a:gd name="T34" fmla="*/ 83 w 220"/>
                  <a:gd name="T35" fmla="*/ 188 h 220"/>
                  <a:gd name="T36" fmla="*/ 101 w 220"/>
                  <a:gd name="T37" fmla="*/ 220 h 220"/>
                  <a:gd name="T38" fmla="*/ 133 w 220"/>
                  <a:gd name="T39" fmla="*/ 209 h 220"/>
                  <a:gd name="T40" fmla="*/ 146 w 220"/>
                  <a:gd name="T41" fmla="*/ 184 h 220"/>
                  <a:gd name="T42" fmla="*/ 171 w 220"/>
                  <a:gd name="T43" fmla="*/ 198 h 220"/>
                  <a:gd name="T44" fmla="*/ 194 w 220"/>
                  <a:gd name="T45" fmla="*/ 181 h 220"/>
                  <a:gd name="T46" fmla="*/ 184 w 220"/>
                  <a:gd name="T47" fmla="*/ 146 h 220"/>
                  <a:gd name="T48" fmla="*/ 209 w 220"/>
                  <a:gd name="T49" fmla="*/ 133 h 220"/>
                  <a:gd name="T50" fmla="*/ 220 w 220"/>
                  <a:gd name="T51" fmla="*/ 101 h 220"/>
                  <a:gd name="T52" fmla="*/ 185 w 220"/>
                  <a:gd name="T53" fmla="*/ 124 h 220"/>
                  <a:gd name="T54" fmla="*/ 172 w 220"/>
                  <a:gd name="T55" fmla="*/ 140 h 220"/>
                  <a:gd name="T56" fmla="*/ 185 w 220"/>
                  <a:gd name="T57" fmla="*/ 171 h 220"/>
                  <a:gd name="T58" fmla="*/ 154 w 220"/>
                  <a:gd name="T59" fmla="*/ 173 h 220"/>
                  <a:gd name="T60" fmla="*/ 140 w 220"/>
                  <a:gd name="T61" fmla="*/ 172 h 220"/>
                  <a:gd name="T62" fmla="*/ 124 w 220"/>
                  <a:gd name="T63" fmla="*/ 185 h 220"/>
                  <a:gd name="T64" fmla="*/ 101 w 220"/>
                  <a:gd name="T65" fmla="*/ 206 h 220"/>
                  <a:gd name="T66" fmla="*/ 87 w 220"/>
                  <a:gd name="T67" fmla="*/ 175 h 220"/>
                  <a:gd name="T68" fmla="*/ 74 w 220"/>
                  <a:gd name="T69" fmla="*/ 170 h 220"/>
                  <a:gd name="T70" fmla="*/ 49 w 220"/>
                  <a:gd name="T71" fmla="*/ 185 h 220"/>
                  <a:gd name="T72" fmla="*/ 47 w 220"/>
                  <a:gd name="T73" fmla="*/ 154 h 220"/>
                  <a:gd name="T74" fmla="*/ 45 w 220"/>
                  <a:gd name="T75" fmla="*/ 133 h 220"/>
                  <a:gd name="T76" fmla="*/ 14 w 220"/>
                  <a:gd name="T77" fmla="*/ 119 h 220"/>
                  <a:gd name="T78" fmla="*/ 35 w 220"/>
                  <a:gd name="T79" fmla="*/ 96 h 220"/>
                  <a:gd name="T80" fmla="*/ 48 w 220"/>
                  <a:gd name="T81" fmla="*/ 80 h 220"/>
                  <a:gd name="T82" fmla="*/ 35 w 220"/>
                  <a:gd name="T83" fmla="*/ 49 h 220"/>
                  <a:gd name="T84" fmla="*/ 66 w 220"/>
                  <a:gd name="T85" fmla="*/ 47 h 220"/>
                  <a:gd name="T86" fmla="*/ 80 w 220"/>
                  <a:gd name="T87" fmla="*/ 48 h 220"/>
                  <a:gd name="T88" fmla="*/ 96 w 220"/>
                  <a:gd name="T89" fmla="*/ 35 h 220"/>
                  <a:gd name="T90" fmla="*/ 119 w 220"/>
                  <a:gd name="T91" fmla="*/ 14 h 220"/>
                  <a:gd name="T92" fmla="*/ 133 w 220"/>
                  <a:gd name="T93" fmla="*/ 45 h 220"/>
                  <a:gd name="T94" fmla="*/ 146 w 220"/>
                  <a:gd name="T95" fmla="*/ 50 h 220"/>
                  <a:gd name="T96" fmla="*/ 171 w 220"/>
                  <a:gd name="T97" fmla="*/ 35 h 220"/>
                  <a:gd name="T98" fmla="*/ 173 w 220"/>
                  <a:gd name="T99" fmla="*/ 66 h 220"/>
                  <a:gd name="T100" fmla="*/ 175 w 220"/>
                  <a:gd name="T101" fmla="*/ 87 h 220"/>
                  <a:gd name="T102" fmla="*/ 206 w 220"/>
                  <a:gd name="T103" fmla="*/ 101 h 220"/>
                  <a:gd name="T104" fmla="*/ 185 w 220"/>
                  <a:gd name="T105" fmla="*/ 124 h 2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20" h="220">
                    <a:moveTo>
                      <a:pt x="209" y="87"/>
                    </a:moveTo>
                    <a:cubicBezTo>
                      <a:pt x="188" y="83"/>
                      <a:pt x="188" y="83"/>
                      <a:pt x="188" y="83"/>
                    </a:cubicBezTo>
                    <a:cubicBezTo>
                      <a:pt x="187" y="80"/>
                      <a:pt x="186" y="77"/>
                      <a:pt x="184" y="74"/>
                    </a:cubicBezTo>
                    <a:cubicBezTo>
                      <a:pt x="196" y="56"/>
                      <a:pt x="196" y="56"/>
                      <a:pt x="196" y="56"/>
                    </a:cubicBezTo>
                    <a:cubicBezTo>
                      <a:pt x="200" y="51"/>
                      <a:pt x="199" y="43"/>
                      <a:pt x="194" y="39"/>
                    </a:cubicBezTo>
                    <a:cubicBezTo>
                      <a:pt x="181" y="26"/>
                      <a:pt x="181" y="26"/>
                      <a:pt x="181" y="26"/>
                    </a:cubicBezTo>
                    <a:cubicBezTo>
                      <a:pt x="179" y="23"/>
                      <a:pt x="175" y="22"/>
                      <a:pt x="171" y="22"/>
                    </a:cubicBezTo>
                    <a:cubicBezTo>
                      <a:pt x="169" y="22"/>
                      <a:pt x="166" y="22"/>
                      <a:pt x="164" y="24"/>
                    </a:cubicBezTo>
                    <a:cubicBezTo>
                      <a:pt x="146" y="36"/>
                      <a:pt x="146" y="36"/>
                      <a:pt x="146" y="36"/>
                    </a:cubicBezTo>
                    <a:cubicBezTo>
                      <a:pt x="143" y="34"/>
                      <a:pt x="140" y="33"/>
                      <a:pt x="137" y="32"/>
                    </a:cubicBezTo>
                    <a:cubicBezTo>
                      <a:pt x="133" y="11"/>
                      <a:pt x="133" y="11"/>
                      <a:pt x="133" y="11"/>
                    </a:cubicBezTo>
                    <a:cubicBezTo>
                      <a:pt x="132" y="5"/>
                      <a:pt x="126" y="0"/>
                      <a:pt x="119" y="0"/>
                    </a:cubicBezTo>
                    <a:cubicBezTo>
                      <a:pt x="101" y="0"/>
                      <a:pt x="101" y="0"/>
                      <a:pt x="101" y="0"/>
                    </a:cubicBezTo>
                    <a:cubicBezTo>
                      <a:pt x="94" y="0"/>
                      <a:pt x="88" y="5"/>
                      <a:pt x="87" y="11"/>
                    </a:cubicBezTo>
                    <a:cubicBezTo>
                      <a:pt x="83" y="32"/>
                      <a:pt x="83" y="32"/>
                      <a:pt x="83" y="32"/>
                    </a:cubicBezTo>
                    <a:cubicBezTo>
                      <a:pt x="80" y="33"/>
                      <a:pt x="77" y="34"/>
                      <a:pt x="74" y="36"/>
                    </a:cubicBezTo>
                    <a:cubicBezTo>
                      <a:pt x="56" y="24"/>
                      <a:pt x="56" y="24"/>
                      <a:pt x="56" y="24"/>
                    </a:cubicBezTo>
                    <a:cubicBezTo>
                      <a:pt x="54" y="22"/>
                      <a:pt x="51" y="22"/>
                      <a:pt x="49" y="22"/>
                    </a:cubicBezTo>
                    <a:cubicBezTo>
                      <a:pt x="45" y="22"/>
                      <a:pt x="41" y="23"/>
                      <a:pt x="39" y="26"/>
                    </a:cubicBezTo>
                    <a:cubicBezTo>
                      <a:pt x="26" y="39"/>
                      <a:pt x="26" y="39"/>
                      <a:pt x="26" y="39"/>
                    </a:cubicBezTo>
                    <a:cubicBezTo>
                      <a:pt x="21" y="43"/>
                      <a:pt x="20" y="51"/>
                      <a:pt x="24" y="56"/>
                    </a:cubicBezTo>
                    <a:cubicBezTo>
                      <a:pt x="36" y="74"/>
                      <a:pt x="36" y="74"/>
                      <a:pt x="36" y="74"/>
                    </a:cubicBezTo>
                    <a:cubicBezTo>
                      <a:pt x="34" y="77"/>
                      <a:pt x="33" y="80"/>
                      <a:pt x="32" y="83"/>
                    </a:cubicBezTo>
                    <a:cubicBezTo>
                      <a:pt x="11" y="87"/>
                      <a:pt x="11" y="87"/>
                      <a:pt x="11" y="87"/>
                    </a:cubicBezTo>
                    <a:cubicBezTo>
                      <a:pt x="5" y="88"/>
                      <a:pt x="0" y="94"/>
                      <a:pt x="0" y="101"/>
                    </a:cubicBezTo>
                    <a:cubicBezTo>
                      <a:pt x="0" y="119"/>
                      <a:pt x="0" y="119"/>
                      <a:pt x="0" y="119"/>
                    </a:cubicBezTo>
                    <a:cubicBezTo>
                      <a:pt x="0" y="126"/>
                      <a:pt x="5" y="132"/>
                      <a:pt x="11" y="133"/>
                    </a:cubicBezTo>
                    <a:cubicBezTo>
                      <a:pt x="32" y="137"/>
                      <a:pt x="32" y="137"/>
                      <a:pt x="32" y="137"/>
                    </a:cubicBezTo>
                    <a:cubicBezTo>
                      <a:pt x="33" y="140"/>
                      <a:pt x="34" y="143"/>
                      <a:pt x="36" y="146"/>
                    </a:cubicBezTo>
                    <a:cubicBezTo>
                      <a:pt x="24" y="164"/>
                      <a:pt x="24" y="164"/>
                      <a:pt x="24" y="164"/>
                    </a:cubicBezTo>
                    <a:cubicBezTo>
                      <a:pt x="20" y="169"/>
                      <a:pt x="21" y="177"/>
                      <a:pt x="26" y="181"/>
                    </a:cubicBezTo>
                    <a:cubicBezTo>
                      <a:pt x="39" y="194"/>
                      <a:pt x="39" y="194"/>
                      <a:pt x="39" y="194"/>
                    </a:cubicBezTo>
                    <a:cubicBezTo>
                      <a:pt x="41" y="197"/>
                      <a:pt x="45" y="198"/>
                      <a:pt x="49" y="198"/>
                    </a:cubicBezTo>
                    <a:cubicBezTo>
                      <a:pt x="51" y="198"/>
                      <a:pt x="54" y="198"/>
                      <a:pt x="56" y="196"/>
                    </a:cubicBezTo>
                    <a:cubicBezTo>
                      <a:pt x="74" y="184"/>
                      <a:pt x="74" y="184"/>
                      <a:pt x="74" y="184"/>
                    </a:cubicBezTo>
                    <a:cubicBezTo>
                      <a:pt x="77" y="186"/>
                      <a:pt x="80" y="187"/>
                      <a:pt x="83" y="188"/>
                    </a:cubicBezTo>
                    <a:cubicBezTo>
                      <a:pt x="87" y="209"/>
                      <a:pt x="87" y="209"/>
                      <a:pt x="87" y="209"/>
                    </a:cubicBezTo>
                    <a:cubicBezTo>
                      <a:pt x="88" y="215"/>
                      <a:pt x="94" y="220"/>
                      <a:pt x="101" y="220"/>
                    </a:cubicBezTo>
                    <a:cubicBezTo>
                      <a:pt x="119" y="220"/>
                      <a:pt x="119" y="220"/>
                      <a:pt x="119" y="220"/>
                    </a:cubicBezTo>
                    <a:cubicBezTo>
                      <a:pt x="126" y="220"/>
                      <a:pt x="132" y="215"/>
                      <a:pt x="133" y="209"/>
                    </a:cubicBezTo>
                    <a:cubicBezTo>
                      <a:pt x="137" y="188"/>
                      <a:pt x="137" y="188"/>
                      <a:pt x="137" y="188"/>
                    </a:cubicBezTo>
                    <a:cubicBezTo>
                      <a:pt x="140" y="187"/>
                      <a:pt x="143" y="186"/>
                      <a:pt x="146" y="184"/>
                    </a:cubicBezTo>
                    <a:cubicBezTo>
                      <a:pt x="164" y="196"/>
                      <a:pt x="164" y="196"/>
                      <a:pt x="164" y="196"/>
                    </a:cubicBezTo>
                    <a:cubicBezTo>
                      <a:pt x="166" y="198"/>
                      <a:pt x="169" y="198"/>
                      <a:pt x="171" y="198"/>
                    </a:cubicBezTo>
                    <a:cubicBezTo>
                      <a:pt x="175" y="198"/>
                      <a:pt x="179" y="197"/>
                      <a:pt x="181" y="194"/>
                    </a:cubicBezTo>
                    <a:cubicBezTo>
                      <a:pt x="194" y="181"/>
                      <a:pt x="194" y="181"/>
                      <a:pt x="194" y="181"/>
                    </a:cubicBezTo>
                    <a:cubicBezTo>
                      <a:pt x="199" y="177"/>
                      <a:pt x="200" y="169"/>
                      <a:pt x="196" y="164"/>
                    </a:cubicBezTo>
                    <a:cubicBezTo>
                      <a:pt x="184" y="146"/>
                      <a:pt x="184" y="146"/>
                      <a:pt x="184" y="146"/>
                    </a:cubicBezTo>
                    <a:cubicBezTo>
                      <a:pt x="186" y="143"/>
                      <a:pt x="187" y="140"/>
                      <a:pt x="188" y="137"/>
                    </a:cubicBezTo>
                    <a:cubicBezTo>
                      <a:pt x="209" y="133"/>
                      <a:pt x="209" y="133"/>
                      <a:pt x="209" y="133"/>
                    </a:cubicBezTo>
                    <a:cubicBezTo>
                      <a:pt x="215" y="132"/>
                      <a:pt x="220" y="126"/>
                      <a:pt x="220" y="119"/>
                    </a:cubicBezTo>
                    <a:cubicBezTo>
                      <a:pt x="220" y="101"/>
                      <a:pt x="220" y="101"/>
                      <a:pt x="220" y="101"/>
                    </a:cubicBezTo>
                    <a:cubicBezTo>
                      <a:pt x="220" y="94"/>
                      <a:pt x="215" y="88"/>
                      <a:pt x="209" y="87"/>
                    </a:cubicBezTo>
                    <a:close/>
                    <a:moveTo>
                      <a:pt x="185" y="124"/>
                    </a:moveTo>
                    <a:cubicBezTo>
                      <a:pt x="180" y="125"/>
                      <a:pt x="176" y="128"/>
                      <a:pt x="175" y="133"/>
                    </a:cubicBezTo>
                    <a:cubicBezTo>
                      <a:pt x="174" y="135"/>
                      <a:pt x="173" y="138"/>
                      <a:pt x="172" y="140"/>
                    </a:cubicBezTo>
                    <a:cubicBezTo>
                      <a:pt x="170" y="144"/>
                      <a:pt x="170" y="149"/>
                      <a:pt x="173" y="154"/>
                    </a:cubicBezTo>
                    <a:cubicBezTo>
                      <a:pt x="185" y="171"/>
                      <a:pt x="185" y="171"/>
                      <a:pt x="185" y="171"/>
                    </a:cubicBezTo>
                    <a:cubicBezTo>
                      <a:pt x="171" y="185"/>
                      <a:pt x="171" y="185"/>
                      <a:pt x="171" y="185"/>
                    </a:cubicBezTo>
                    <a:cubicBezTo>
                      <a:pt x="154" y="173"/>
                      <a:pt x="154" y="173"/>
                      <a:pt x="154" y="173"/>
                    </a:cubicBezTo>
                    <a:cubicBezTo>
                      <a:pt x="151" y="171"/>
                      <a:pt x="149" y="170"/>
                      <a:pt x="146" y="170"/>
                    </a:cubicBezTo>
                    <a:cubicBezTo>
                      <a:pt x="144" y="170"/>
                      <a:pt x="142" y="171"/>
                      <a:pt x="140" y="172"/>
                    </a:cubicBezTo>
                    <a:cubicBezTo>
                      <a:pt x="138" y="173"/>
                      <a:pt x="135" y="174"/>
                      <a:pt x="133" y="175"/>
                    </a:cubicBezTo>
                    <a:cubicBezTo>
                      <a:pt x="128" y="176"/>
                      <a:pt x="125" y="180"/>
                      <a:pt x="124" y="185"/>
                    </a:cubicBezTo>
                    <a:cubicBezTo>
                      <a:pt x="119" y="206"/>
                      <a:pt x="119" y="206"/>
                      <a:pt x="119" y="206"/>
                    </a:cubicBezTo>
                    <a:cubicBezTo>
                      <a:pt x="101" y="206"/>
                      <a:pt x="101" y="206"/>
                      <a:pt x="101" y="206"/>
                    </a:cubicBezTo>
                    <a:cubicBezTo>
                      <a:pt x="96" y="185"/>
                      <a:pt x="96" y="185"/>
                      <a:pt x="96" y="185"/>
                    </a:cubicBezTo>
                    <a:cubicBezTo>
                      <a:pt x="95" y="180"/>
                      <a:pt x="92" y="176"/>
                      <a:pt x="87" y="175"/>
                    </a:cubicBezTo>
                    <a:cubicBezTo>
                      <a:pt x="85" y="174"/>
                      <a:pt x="82" y="173"/>
                      <a:pt x="80" y="172"/>
                    </a:cubicBezTo>
                    <a:cubicBezTo>
                      <a:pt x="78" y="171"/>
                      <a:pt x="76" y="170"/>
                      <a:pt x="74" y="170"/>
                    </a:cubicBezTo>
                    <a:cubicBezTo>
                      <a:pt x="71" y="170"/>
                      <a:pt x="69" y="171"/>
                      <a:pt x="66" y="173"/>
                    </a:cubicBezTo>
                    <a:cubicBezTo>
                      <a:pt x="49" y="185"/>
                      <a:pt x="49" y="185"/>
                      <a:pt x="49" y="185"/>
                    </a:cubicBezTo>
                    <a:cubicBezTo>
                      <a:pt x="35" y="171"/>
                      <a:pt x="35" y="171"/>
                      <a:pt x="35" y="171"/>
                    </a:cubicBezTo>
                    <a:cubicBezTo>
                      <a:pt x="47" y="154"/>
                      <a:pt x="47" y="154"/>
                      <a:pt x="47" y="154"/>
                    </a:cubicBezTo>
                    <a:cubicBezTo>
                      <a:pt x="50" y="149"/>
                      <a:pt x="50" y="144"/>
                      <a:pt x="48" y="140"/>
                    </a:cubicBezTo>
                    <a:cubicBezTo>
                      <a:pt x="47" y="138"/>
                      <a:pt x="46" y="135"/>
                      <a:pt x="45" y="133"/>
                    </a:cubicBezTo>
                    <a:cubicBezTo>
                      <a:pt x="44" y="128"/>
                      <a:pt x="40" y="125"/>
                      <a:pt x="35" y="124"/>
                    </a:cubicBezTo>
                    <a:cubicBezTo>
                      <a:pt x="14" y="119"/>
                      <a:pt x="14" y="119"/>
                      <a:pt x="14" y="119"/>
                    </a:cubicBezTo>
                    <a:cubicBezTo>
                      <a:pt x="14" y="101"/>
                      <a:pt x="14" y="101"/>
                      <a:pt x="14" y="101"/>
                    </a:cubicBezTo>
                    <a:cubicBezTo>
                      <a:pt x="35" y="96"/>
                      <a:pt x="35" y="96"/>
                      <a:pt x="35" y="96"/>
                    </a:cubicBezTo>
                    <a:cubicBezTo>
                      <a:pt x="40" y="95"/>
                      <a:pt x="44" y="92"/>
                      <a:pt x="45" y="87"/>
                    </a:cubicBezTo>
                    <a:cubicBezTo>
                      <a:pt x="46" y="85"/>
                      <a:pt x="47" y="82"/>
                      <a:pt x="48" y="80"/>
                    </a:cubicBezTo>
                    <a:cubicBezTo>
                      <a:pt x="50" y="76"/>
                      <a:pt x="50" y="71"/>
                      <a:pt x="47" y="66"/>
                    </a:cubicBezTo>
                    <a:cubicBezTo>
                      <a:pt x="35" y="49"/>
                      <a:pt x="35" y="49"/>
                      <a:pt x="35" y="49"/>
                    </a:cubicBezTo>
                    <a:cubicBezTo>
                      <a:pt x="49" y="35"/>
                      <a:pt x="49" y="35"/>
                      <a:pt x="49" y="35"/>
                    </a:cubicBezTo>
                    <a:cubicBezTo>
                      <a:pt x="66" y="47"/>
                      <a:pt x="66" y="47"/>
                      <a:pt x="66" y="47"/>
                    </a:cubicBezTo>
                    <a:cubicBezTo>
                      <a:pt x="69" y="49"/>
                      <a:pt x="71" y="50"/>
                      <a:pt x="74" y="50"/>
                    </a:cubicBezTo>
                    <a:cubicBezTo>
                      <a:pt x="76" y="50"/>
                      <a:pt x="78" y="49"/>
                      <a:pt x="80" y="48"/>
                    </a:cubicBezTo>
                    <a:cubicBezTo>
                      <a:pt x="82" y="47"/>
                      <a:pt x="85" y="46"/>
                      <a:pt x="87" y="45"/>
                    </a:cubicBezTo>
                    <a:cubicBezTo>
                      <a:pt x="92" y="44"/>
                      <a:pt x="95" y="40"/>
                      <a:pt x="96" y="35"/>
                    </a:cubicBezTo>
                    <a:cubicBezTo>
                      <a:pt x="101" y="14"/>
                      <a:pt x="101" y="14"/>
                      <a:pt x="101" y="14"/>
                    </a:cubicBezTo>
                    <a:cubicBezTo>
                      <a:pt x="119" y="14"/>
                      <a:pt x="119" y="14"/>
                      <a:pt x="119" y="14"/>
                    </a:cubicBezTo>
                    <a:cubicBezTo>
                      <a:pt x="124" y="35"/>
                      <a:pt x="124" y="35"/>
                      <a:pt x="124" y="35"/>
                    </a:cubicBezTo>
                    <a:cubicBezTo>
                      <a:pt x="125" y="40"/>
                      <a:pt x="128" y="44"/>
                      <a:pt x="133" y="45"/>
                    </a:cubicBezTo>
                    <a:cubicBezTo>
                      <a:pt x="135" y="46"/>
                      <a:pt x="138" y="47"/>
                      <a:pt x="140" y="48"/>
                    </a:cubicBezTo>
                    <a:cubicBezTo>
                      <a:pt x="142" y="49"/>
                      <a:pt x="144" y="50"/>
                      <a:pt x="146" y="50"/>
                    </a:cubicBezTo>
                    <a:cubicBezTo>
                      <a:pt x="149" y="50"/>
                      <a:pt x="151" y="49"/>
                      <a:pt x="154" y="47"/>
                    </a:cubicBezTo>
                    <a:cubicBezTo>
                      <a:pt x="171" y="35"/>
                      <a:pt x="171" y="35"/>
                      <a:pt x="171" y="35"/>
                    </a:cubicBezTo>
                    <a:cubicBezTo>
                      <a:pt x="185" y="49"/>
                      <a:pt x="185" y="49"/>
                      <a:pt x="185" y="49"/>
                    </a:cubicBezTo>
                    <a:cubicBezTo>
                      <a:pt x="173" y="66"/>
                      <a:pt x="173" y="66"/>
                      <a:pt x="173" y="66"/>
                    </a:cubicBezTo>
                    <a:cubicBezTo>
                      <a:pt x="170" y="71"/>
                      <a:pt x="170" y="76"/>
                      <a:pt x="172" y="80"/>
                    </a:cubicBezTo>
                    <a:cubicBezTo>
                      <a:pt x="173" y="82"/>
                      <a:pt x="174" y="85"/>
                      <a:pt x="175" y="87"/>
                    </a:cubicBezTo>
                    <a:cubicBezTo>
                      <a:pt x="176" y="92"/>
                      <a:pt x="180" y="95"/>
                      <a:pt x="185" y="96"/>
                    </a:cubicBezTo>
                    <a:cubicBezTo>
                      <a:pt x="206" y="101"/>
                      <a:pt x="206" y="101"/>
                      <a:pt x="206" y="101"/>
                    </a:cubicBezTo>
                    <a:cubicBezTo>
                      <a:pt x="206" y="119"/>
                      <a:pt x="206" y="119"/>
                      <a:pt x="206" y="119"/>
                    </a:cubicBezTo>
                    <a:lnTo>
                      <a:pt x="185" y="124"/>
                    </a:lnTo>
                    <a:close/>
                  </a:path>
                </a:pathLst>
              </a:custGeom>
              <a:grpFill/>
              <a:ln>
                <a:noFill/>
              </a:ln>
            </p:spPr>
            <p:txBody>
              <a:bodyPr/>
              <a:lstStyle/>
              <a:p>
                <a:pPr>
                  <a:defRPr/>
                </a:pPr>
                <a:endParaRPr lang="id-ID" sz="1600"/>
              </a:p>
            </p:txBody>
          </p:sp>
          <p:sp>
            <p:nvSpPr>
              <p:cNvPr id="7" name="Freeform 20"/>
              <p:cNvSpPr>
                <a:spLocks noEditPoints="1"/>
              </p:cNvSpPr>
              <p:nvPr/>
            </p:nvSpPr>
            <p:spPr bwMode="auto">
              <a:xfrm>
                <a:off x="-2538413" y="300038"/>
                <a:ext cx="360362" cy="360363"/>
              </a:xfrm>
              <a:custGeom>
                <a:avLst/>
                <a:gdLst>
                  <a:gd name="T0" fmla="*/ 48 w 96"/>
                  <a:gd name="T1" fmla="*/ 0 h 96"/>
                  <a:gd name="T2" fmla="*/ 0 w 96"/>
                  <a:gd name="T3" fmla="*/ 48 h 96"/>
                  <a:gd name="T4" fmla="*/ 48 w 96"/>
                  <a:gd name="T5" fmla="*/ 96 h 96"/>
                  <a:gd name="T6" fmla="*/ 96 w 96"/>
                  <a:gd name="T7" fmla="*/ 48 h 96"/>
                  <a:gd name="T8" fmla="*/ 48 w 96"/>
                  <a:gd name="T9" fmla="*/ 0 h 96"/>
                  <a:gd name="T10" fmla="*/ 48 w 96"/>
                  <a:gd name="T11" fmla="*/ 90 h 96"/>
                  <a:gd name="T12" fmla="*/ 6 w 96"/>
                  <a:gd name="T13" fmla="*/ 48 h 96"/>
                  <a:gd name="T14" fmla="*/ 48 w 96"/>
                  <a:gd name="T15" fmla="*/ 6 h 96"/>
                  <a:gd name="T16" fmla="*/ 90 w 96"/>
                  <a:gd name="T17" fmla="*/ 48 h 96"/>
                  <a:gd name="T18" fmla="*/ 48 w 96"/>
                  <a:gd name="T19" fmla="*/ 90 h 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6" h="96">
                    <a:moveTo>
                      <a:pt x="48" y="0"/>
                    </a:moveTo>
                    <a:cubicBezTo>
                      <a:pt x="21" y="0"/>
                      <a:pt x="0" y="21"/>
                      <a:pt x="0" y="48"/>
                    </a:cubicBezTo>
                    <a:cubicBezTo>
                      <a:pt x="0" y="75"/>
                      <a:pt x="21" y="96"/>
                      <a:pt x="48" y="96"/>
                    </a:cubicBezTo>
                    <a:cubicBezTo>
                      <a:pt x="75" y="96"/>
                      <a:pt x="96" y="75"/>
                      <a:pt x="96" y="48"/>
                    </a:cubicBezTo>
                    <a:cubicBezTo>
                      <a:pt x="96" y="21"/>
                      <a:pt x="75" y="0"/>
                      <a:pt x="48" y="0"/>
                    </a:cubicBezTo>
                    <a:close/>
                    <a:moveTo>
                      <a:pt x="48" y="90"/>
                    </a:moveTo>
                    <a:cubicBezTo>
                      <a:pt x="25" y="90"/>
                      <a:pt x="6" y="71"/>
                      <a:pt x="6" y="48"/>
                    </a:cubicBezTo>
                    <a:cubicBezTo>
                      <a:pt x="6" y="25"/>
                      <a:pt x="25" y="6"/>
                      <a:pt x="48" y="6"/>
                    </a:cubicBezTo>
                    <a:cubicBezTo>
                      <a:pt x="71" y="6"/>
                      <a:pt x="90" y="25"/>
                      <a:pt x="90" y="48"/>
                    </a:cubicBezTo>
                    <a:cubicBezTo>
                      <a:pt x="90" y="71"/>
                      <a:pt x="71" y="90"/>
                      <a:pt x="48" y="90"/>
                    </a:cubicBezTo>
                    <a:close/>
                  </a:path>
                </a:pathLst>
              </a:custGeom>
              <a:grpFill/>
              <a:ln>
                <a:noFill/>
              </a:ln>
            </p:spPr>
            <p:txBody>
              <a:bodyPr/>
              <a:lstStyle/>
              <a:p>
                <a:pPr>
                  <a:defRPr/>
                </a:pPr>
                <a:endParaRPr lang="id-ID" sz="1600"/>
              </a:p>
            </p:txBody>
          </p:sp>
          <p:sp>
            <p:nvSpPr>
              <p:cNvPr id="8" name="Freeform 21"/>
              <p:cNvSpPr>
                <a:spLocks noEditPoints="1"/>
              </p:cNvSpPr>
              <p:nvPr/>
            </p:nvSpPr>
            <p:spPr bwMode="auto">
              <a:xfrm>
                <a:off x="-2460625" y="374650"/>
                <a:ext cx="207962" cy="206375"/>
              </a:xfrm>
              <a:custGeom>
                <a:avLst/>
                <a:gdLst>
                  <a:gd name="T0" fmla="*/ 27 w 55"/>
                  <a:gd name="T1" fmla="*/ 0 h 55"/>
                  <a:gd name="T2" fmla="*/ 0 w 55"/>
                  <a:gd name="T3" fmla="*/ 28 h 55"/>
                  <a:gd name="T4" fmla="*/ 27 w 55"/>
                  <a:gd name="T5" fmla="*/ 55 h 55"/>
                  <a:gd name="T6" fmla="*/ 55 w 55"/>
                  <a:gd name="T7" fmla="*/ 28 h 55"/>
                  <a:gd name="T8" fmla="*/ 27 w 55"/>
                  <a:gd name="T9" fmla="*/ 0 h 55"/>
                  <a:gd name="T10" fmla="*/ 27 w 55"/>
                  <a:gd name="T11" fmla="*/ 49 h 55"/>
                  <a:gd name="T12" fmla="*/ 6 w 55"/>
                  <a:gd name="T13" fmla="*/ 28 h 55"/>
                  <a:gd name="T14" fmla="*/ 27 w 55"/>
                  <a:gd name="T15" fmla="*/ 7 h 55"/>
                  <a:gd name="T16" fmla="*/ 48 w 55"/>
                  <a:gd name="T17" fmla="*/ 28 h 55"/>
                  <a:gd name="T18" fmla="*/ 27 w 55"/>
                  <a:gd name="T19" fmla="*/ 49 h 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5" h="55">
                    <a:moveTo>
                      <a:pt x="27" y="0"/>
                    </a:moveTo>
                    <a:cubicBezTo>
                      <a:pt x="12" y="0"/>
                      <a:pt x="0" y="13"/>
                      <a:pt x="0" y="28"/>
                    </a:cubicBezTo>
                    <a:cubicBezTo>
                      <a:pt x="0" y="43"/>
                      <a:pt x="12" y="55"/>
                      <a:pt x="27" y="55"/>
                    </a:cubicBezTo>
                    <a:cubicBezTo>
                      <a:pt x="42" y="55"/>
                      <a:pt x="55" y="43"/>
                      <a:pt x="55" y="28"/>
                    </a:cubicBezTo>
                    <a:cubicBezTo>
                      <a:pt x="55" y="13"/>
                      <a:pt x="42" y="0"/>
                      <a:pt x="27" y="0"/>
                    </a:cubicBezTo>
                    <a:close/>
                    <a:moveTo>
                      <a:pt x="27" y="49"/>
                    </a:moveTo>
                    <a:cubicBezTo>
                      <a:pt x="16" y="49"/>
                      <a:pt x="6" y="39"/>
                      <a:pt x="6" y="28"/>
                    </a:cubicBezTo>
                    <a:cubicBezTo>
                      <a:pt x="6" y="17"/>
                      <a:pt x="16" y="7"/>
                      <a:pt x="27" y="7"/>
                    </a:cubicBezTo>
                    <a:cubicBezTo>
                      <a:pt x="38" y="7"/>
                      <a:pt x="48" y="17"/>
                      <a:pt x="48" y="28"/>
                    </a:cubicBezTo>
                    <a:cubicBezTo>
                      <a:pt x="48" y="39"/>
                      <a:pt x="38" y="49"/>
                      <a:pt x="27" y="49"/>
                    </a:cubicBezTo>
                    <a:close/>
                  </a:path>
                </a:pathLst>
              </a:custGeom>
              <a:grpFill/>
              <a:ln>
                <a:noFill/>
              </a:ln>
            </p:spPr>
            <p:txBody>
              <a:bodyPr/>
              <a:lstStyle/>
              <a:p>
                <a:pPr>
                  <a:defRPr/>
                </a:pPr>
                <a:endParaRPr lang="id-ID" sz="1600"/>
              </a:p>
            </p:txBody>
          </p:sp>
        </p:grpSp>
      </p:grpSp>
      <p:grpSp>
        <p:nvGrpSpPr>
          <p:cNvPr id="9" name="组合 8"/>
          <p:cNvGrpSpPr/>
          <p:nvPr/>
        </p:nvGrpSpPr>
        <p:grpSpPr>
          <a:xfrm>
            <a:off x="4080301" y="4930686"/>
            <a:ext cx="2520292" cy="788783"/>
            <a:chOff x="3487342" y="3704037"/>
            <a:chExt cx="1890711" cy="591741"/>
          </a:xfrm>
        </p:grpSpPr>
        <p:cxnSp>
          <p:nvCxnSpPr>
            <p:cNvPr id="10" name="Straight Connector 65"/>
            <p:cNvCxnSpPr/>
            <p:nvPr/>
          </p:nvCxnSpPr>
          <p:spPr>
            <a:xfrm>
              <a:off x="3487342" y="4013597"/>
              <a:ext cx="1350169" cy="0"/>
            </a:xfrm>
            <a:prstGeom prst="line">
              <a:avLst/>
            </a:prstGeom>
            <a:ln w="12700">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11" name="Oval 31"/>
            <p:cNvSpPr/>
            <p:nvPr/>
          </p:nvSpPr>
          <p:spPr bwMode="auto">
            <a:xfrm>
              <a:off x="4786312" y="3704037"/>
              <a:ext cx="591741" cy="591741"/>
            </a:xfrm>
            <a:prstGeom prst="ellipse">
              <a:avLst/>
            </a:prstGeom>
            <a:solidFill>
              <a:schemeClr val="accent4"/>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grpSp>
          <p:nvGrpSpPr>
            <p:cNvPr id="12" name="Group 42"/>
            <p:cNvGrpSpPr/>
            <p:nvPr/>
          </p:nvGrpSpPr>
          <p:grpSpPr>
            <a:xfrm>
              <a:off x="4917922" y="3874428"/>
              <a:ext cx="324274" cy="247844"/>
              <a:chOff x="5516563" y="84138"/>
              <a:chExt cx="1414463" cy="1081087"/>
            </a:xfrm>
            <a:solidFill>
              <a:schemeClr val="bg1"/>
            </a:solidFill>
          </p:grpSpPr>
          <p:sp>
            <p:nvSpPr>
              <p:cNvPr id="13" name="Freeform 13"/>
              <p:cNvSpPr>
                <a:spLocks noEditPoints="1"/>
              </p:cNvSpPr>
              <p:nvPr/>
            </p:nvSpPr>
            <p:spPr bwMode="auto">
              <a:xfrm>
                <a:off x="5688013" y="249238"/>
                <a:ext cx="896938" cy="698500"/>
              </a:xfrm>
              <a:custGeom>
                <a:avLst/>
                <a:gdLst>
                  <a:gd name="T0" fmla="*/ 214 w 239"/>
                  <a:gd name="T1" fmla="*/ 9 h 186"/>
                  <a:gd name="T2" fmla="*/ 120 w 239"/>
                  <a:gd name="T3" fmla="*/ 0 h 186"/>
                  <a:gd name="T4" fmla="*/ 26 w 239"/>
                  <a:gd name="T5" fmla="*/ 9 h 186"/>
                  <a:gd name="T6" fmla="*/ 17 w 239"/>
                  <a:gd name="T7" fmla="*/ 17 h 186"/>
                  <a:gd name="T8" fmla="*/ 17 w 239"/>
                  <a:gd name="T9" fmla="*/ 169 h 186"/>
                  <a:gd name="T10" fmla="*/ 26 w 239"/>
                  <a:gd name="T11" fmla="*/ 177 h 186"/>
                  <a:gd name="T12" fmla="*/ 120 w 239"/>
                  <a:gd name="T13" fmla="*/ 186 h 186"/>
                  <a:gd name="T14" fmla="*/ 214 w 239"/>
                  <a:gd name="T15" fmla="*/ 177 h 186"/>
                  <a:gd name="T16" fmla="*/ 222 w 239"/>
                  <a:gd name="T17" fmla="*/ 169 h 186"/>
                  <a:gd name="T18" fmla="*/ 222 w 239"/>
                  <a:gd name="T19" fmla="*/ 17 h 186"/>
                  <a:gd name="T20" fmla="*/ 214 w 239"/>
                  <a:gd name="T21" fmla="*/ 9 h 186"/>
                  <a:gd name="T22" fmla="*/ 211 w 239"/>
                  <a:gd name="T23" fmla="*/ 165 h 186"/>
                  <a:gd name="T24" fmla="*/ 28 w 239"/>
                  <a:gd name="T25" fmla="*/ 165 h 186"/>
                  <a:gd name="T26" fmla="*/ 28 w 239"/>
                  <a:gd name="T27" fmla="*/ 21 h 186"/>
                  <a:gd name="T28" fmla="*/ 211 w 239"/>
                  <a:gd name="T29" fmla="*/ 21 h 186"/>
                  <a:gd name="T30" fmla="*/ 211 w 239"/>
                  <a:gd name="T31" fmla="*/ 165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39" h="186">
                    <a:moveTo>
                      <a:pt x="214" y="9"/>
                    </a:moveTo>
                    <a:cubicBezTo>
                      <a:pt x="182" y="3"/>
                      <a:pt x="151" y="0"/>
                      <a:pt x="120" y="0"/>
                    </a:cubicBezTo>
                    <a:cubicBezTo>
                      <a:pt x="88" y="0"/>
                      <a:pt x="57" y="3"/>
                      <a:pt x="26" y="9"/>
                    </a:cubicBezTo>
                    <a:cubicBezTo>
                      <a:pt x="22" y="10"/>
                      <a:pt x="18" y="13"/>
                      <a:pt x="17" y="17"/>
                    </a:cubicBezTo>
                    <a:cubicBezTo>
                      <a:pt x="0" y="67"/>
                      <a:pt x="0" y="118"/>
                      <a:pt x="17" y="169"/>
                    </a:cubicBezTo>
                    <a:cubicBezTo>
                      <a:pt x="18" y="173"/>
                      <a:pt x="22" y="176"/>
                      <a:pt x="26" y="177"/>
                    </a:cubicBezTo>
                    <a:cubicBezTo>
                      <a:pt x="57" y="183"/>
                      <a:pt x="88" y="186"/>
                      <a:pt x="120" y="186"/>
                    </a:cubicBezTo>
                    <a:cubicBezTo>
                      <a:pt x="151" y="186"/>
                      <a:pt x="182" y="183"/>
                      <a:pt x="214" y="177"/>
                    </a:cubicBezTo>
                    <a:cubicBezTo>
                      <a:pt x="218" y="176"/>
                      <a:pt x="221" y="173"/>
                      <a:pt x="222" y="169"/>
                    </a:cubicBezTo>
                    <a:cubicBezTo>
                      <a:pt x="239" y="118"/>
                      <a:pt x="239" y="67"/>
                      <a:pt x="222" y="17"/>
                    </a:cubicBezTo>
                    <a:cubicBezTo>
                      <a:pt x="221" y="13"/>
                      <a:pt x="218" y="10"/>
                      <a:pt x="214" y="9"/>
                    </a:cubicBezTo>
                    <a:close/>
                    <a:moveTo>
                      <a:pt x="211" y="165"/>
                    </a:moveTo>
                    <a:cubicBezTo>
                      <a:pt x="150" y="178"/>
                      <a:pt x="89" y="178"/>
                      <a:pt x="28" y="165"/>
                    </a:cubicBezTo>
                    <a:cubicBezTo>
                      <a:pt x="12" y="117"/>
                      <a:pt x="12" y="69"/>
                      <a:pt x="28" y="21"/>
                    </a:cubicBezTo>
                    <a:cubicBezTo>
                      <a:pt x="89" y="8"/>
                      <a:pt x="150" y="8"/>
                      <a:pt x="211" y="21"/>
                    </a:cubicBezTo>
                    <a:cubicBezTo>
                      <a:pt x="227" y="69"/>
                      <a:pt x="227" y="117"/>
                      <a:pt x="211" y="165"/>
                    </a:cubicBezTo>
                    <a:close/>
                  </a:path>
                </a:pathLst>
              </a:custGeom>
              <a:grpFill/>
              <a:ln>
                <a:noFill/>
              </a:ln>
            </p:spPr>
            <p:txBody>
              <a:bodyPr/>
              <a:lstStyle/>
              <a:p>
                <a:pPr>
                  <a:defRPr/>
                </a:pPr>
                <a:endParaRPr lang="id-ID" sz="1600"/>
              </a:p>
            </p:txBody>
          </p:sp>
          <p:sp>
            <p:nvSpPr>
              <p:cNvPr id="14" name="Freeform 14"/>
              <p:cNvSpPr>
                <a:spLocks noEditPoints="1"/>
              </p:cNvSpPr>
              <p:nvPr/>
            </p:nvSpPr>
            <p:spPr bwMode="auto">
              <a:xfrm>
                <a:off x="5516563" y="84138"/>
                <a:ext cx="1414463" cy="1081087"/>
              </a:xfrm>
              <a:custGeom>
                <a:avLst/>
                <a:gdLst>
                  <a:gd name="T0" fmla="*/ 359 w 377"/>
                  <a:gd name="T1" fmla="*/ 27 h 288"/>
                  <a:gd name="T2" fmla="*/ 340 w 377"/>
                  <a:gd name="T3" fmla="*/ 9 h 288"/>
                  <a:gd name="T4" fmla="*/ 189 w 377"/>
                  <a:gd name="T5" fmla="*/ 0 h 288"/>
                  <a:gd name="T6" fmla="*/ 37 w 377"/>
                  <a:gd name="T7" fmla="*/ 9 h 288"/>
                  <a:gd name="T8" fmla="*/ 18 w 377"/>
                  <a:gd name="T9" fmla="*/ 27 h 288"/>
                  <a:gd name="T10" fmla="*/ 18 w 377"/>
                  <a:gd name="T11" fmla="*/ 250 h 288"/>
                  <a:gd name="T12" fmla="*/ 37 w 377"/>
                  <a:gd name="T13" fmla="*/ 267 h 288"/>
                  <a:gd name="T14" fmla="*/ 110 w 377"/>
                  <a:gd name="T15" fmla="*/ 274 h 288"/>
                  <a:gd name="T16" fmla="*/ 108 w 377"/>
                  <a:gd name="T17" fmla="*/ 276 h 288"/>
                  <a:gd name="T18" fmla="*/ 189 w 377"/>
                  <a:gd name="T19" fmla="*/ 288 h 288"/>
                  <a:gd name="T20" fmla="*/ 269 w 377"/>
                  <a:gd name="T21" fmla="*/ 276 h 288"/>
                  <a:gd name="T22" fmla="*/ 267 w 377"/>
                  <a:gd name="T23" fmla="*/ 274 h 288"/>
                  <a:gd name="T24" fmla="*/ 340 w 377"/>
                  <a:gd name="T25" fmla="*/ 267 h 288"/>
                  <a:gd name="T26" fmla="*/ 359 w 377"/>
                  <a:gd name="T27" fmla="*/ 250 h 288"/>
                  <a:gd name="T28" fmla="*/ 359 w 377"/>
                  <a:gd name="T29" fmla="*/ 27 h 288"/>
                  <a:gd name="T30" fmla="*/ 337 w 377"/>
                  <a:gd name="T31" fmla="*/ 244 h 288"/>
                  <a:gd name="T32" fmla="*/ 40 w 377"/>
                  <a:gd name="T33" fmla="*/ 244 h 288"/>
                  <a:gd name="T34" fmla="*/ 40 w 377"/>
                  <a:gd name="T35" fmla="*/ 32 h 288"/>
                  <a:gd name="T36" fmla="*/ 337 w 377"/>
                  <a:gd name="T37" fmla="*/ 32 h 288"/>
                  <a:gd name="T38" fmla="*/ 337 w 377"/>
                  <a:gd name="T39" fmla="*/ 244 h 2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377" h="288">
                    <a:moveTo>
                      <a:pt x="359" y="27"/>
                    </a:moveTo>
                    <a:cubicBezTo>
                      <a:pt x="357" y="17"/>
                      <a:pt x="349" y="10"/>
                      <a:pt x="340" y="9"/>
                    </a:cubicBezTo>
                    <a:cubicBezTo>
                      <a:pt x="290" y="3"/>
                      <a:pt x="239" y="0"/>
                      <a:pt x="189" y="0"/>
                    </a:cubicBezTo>
                    <a:cubicBezTo>
                      <a:pt x="138" y="0"/>
                      <a:pt x="87" y="3"/>
                      <a:pt x="37" y="9"/>
                    </a:cubicBezTo>
                    <a:cubicBezTo>
                      <a:pt x="28" y="10"/>
                      <a:pt x="20" y="17"/>
                      <a:pt x="18" y="27"/>
                    </a:cubicBezTo>
                    <a:cubicBezTo>
                      <a:pt x="0" y="101"/>
                      <a:pt x="0" y="176"/>
                      <a:pt x="18" y="250"/>
                    </a:cubicBezTo>
                    <a:cubicBezTo>
                      <a:pt x="20" y="259"/>
                      <a:pt x="28" y="266"/>
                      <a:pt x="37" y="267"/>
                    </a:cubicBezTo>
                    <a:cubicBezTo>
                      <a:pt x="61" y="270"/>
                      <a:pt x="86" y="272"/>
                      <a:pt x="110" y="274"/>
                    </a:cubicBezTo>
                    <a:cubicBezTo>
                      <a:pt x="109" y="275"/>
                      <a:pt x="108" y="275"/>
                      <a:pt x="108" y="276"/>
                    </a:cubicBezTo>
                    <a:cubicBezTo>
                      <a:pt x="108" y="283"/>
                      <a:pt x="144" y="288"/>
                      <a:pt x="189" y="288"/>
                    </a:cubicBezTo>
                    <a:cubicBezTo>
                      <a:pt x="233" y="288"/>
                      <a:pt x="269" y="283"/>
                      <a:pt x="269" y="276"/>
                    </a:cubicBezTo>
                    <a:cubicBezTo>
                      <a:pt x="269" y="275"/>
                      <a:pt x="268" y="275"/>
                      <a:pt x="267" y="274"/>
                    </a:cubicBezTo>
                    <a:cubicBezTo>
                      <a:pt x="291" y="272"/>
                      <a:pt x="316" y="270"/>
                      <a:pt x="340" y="267"/>
                    </a:cubicBezTo>
                    <a:cubicBezTo>
                      <a:pt x="349" y="266"/>
                      <a:pt x="357" y="259"/>
                      <a:pt x="359" y="250"/>
                    </a:cubicBezTo>
                    <a:cubicBezTo>
                      <a:pt x="377" y="176"/>
                      <a:pt x="377" y="101"/>
                      <a:pt x="359" y="27"/>
                    </a:cubicBezTo>
                    <a:close/>
                    <a:moveTo>
                      <a:pt x="337" y="244"/>
                    </a:moveTo>
                    <a:cubicBezTo>
                      <a:pt x="238" y="256"/>
                      <a:pt x="139" y="256"/>
                      <a:pt x="40" y="244"/>
                    </a:cubicBezTo>
                    <a:cubicBezTo>
                      <a:pt x="23" y="174"/>
                      <a:pt x="23" y="103"/>
                      <a:pt x="40" y="32"/>
                    </a:cubicBezTo>
                    <a:cubicBezTo>
                      <a:pt x="139" y="20"/>
                      <a:pt x="238" y="20"/>
                      <a:pt x="337" y="32"/>
                    </a:cubicBezTo>
                    <a:cubicBezTo>
                      <a:pt x="354" y="103"/>
                      <a:pt x="354" y="174"/>
                      <a:pt x="337" y="244"/>
                    </a:cubicBezTo>
                    <a:close/>
                  </a:path>
                </a:pathLst>
              </a:custGeom>
              <a:grpFill/>
              <a:ln>
                <a:noFill/>
              </a:ln>
            </p:spPr>
            <p:txBody>
              <a:bodyPr/>
              <a:lstStyle/>
              <a:p>
                <a:pPr>
                  <a:defRPr/>
                </a:pPr>
                <a:endParaRPr lang="id-ID" sz="1600"/>
              </a:p>
            </p:txBody>
          </p:sp>
          <p:sp>
            <p:nvSpPr>
              <p:cNvPr id="15" name="Freeform 15"/>
              <p:cNvSpPr>
                <a:spLocks noEditPoints="1"/>
              </p:cNvSpPr>
              <p:nvPr/>
            </p:nvSpPr>
            <p:spPr bwMode="auto">
              <a:xfrm>
                <a:off x="6611938" y="301625"/>
                <a:ext cx="131763" cy="128587"/>
              </a:xfrm>
              <a:custGeom>
                <a:avLst/>
                <a:gdLst>
                  <a:gd name="T0" fmla="*/ 17 w 35"/>
                  <a:gd name="T1" fmla="*/ 34 h 34"/>
                  <a:gd name="T2" fmla="*/ 35 w 35"/>
                  <a:gd name="T3" fmla="*/ 17 h 34"/>
                  <a:gd name="T4" fmla="*/ 17 w 35"/>
                  <a:gd name="T5" fmla="*/ 0 h 34"/>
                  <a:gd name="T6" fmla="*/ 0 w 35"/>
                  <a:gd name="T7" fmla="*/ 17 h 34"/>
                  <a:gd name="T8" fmla="*/ 17 w 35"/>
                  <a:gd name="T9" fmla="*/ 34 h 34"/>
                  <a:gd name="T10" fmla="*/ 17 w 35"/>
                  <a:gd name="T11" fmla="*/ 11 h 34"/>
                  <a:gd name="T12" fmla="*/ 23 w 35"/>
                  <a:gd name="T13" fmla="*/ 17 h 34"/>
                  <a:gd name="T14" fmla="*/ 17 w 35"/>
                  <a:gd name="T15" fmla="*/ 23 h 34"/>
                  <a:gd name="T16" fmla="*/ 12 w 35"/>
                  <a:gd name="T17" fmla="*/ 17 h 34"/>
                  <a:gd name="T18" fmla="*/ 17 w 35"/>
                  <a:gd name="T19" fmla="*/ 11 h 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35" h="34">
                    <a:moveTo>
                      <a:pt x="17" y="34"/>
                    </a:moveTo>
                    <a:cubicBezTo>
                      <a:pt x="27" y="34"/>
                      <a:pt x="35" y="26"/>
                      <a:pt x="35" y="17"/>
                    </a:cubicBezTo>
                    <a:cubicBezTo>
                      <a:pt x="35" y="7"/>
                      <a:pt x="27" y="0"/>
                      <a:pt x="17" y="0"/>
                    </a:cubicBezTo>
                    <a:cubicBezTo>
                      <a:pt x="8" y="0"/>
                      <a:pt x="0" y="7"/>
                      <a:pt x="0" y="17"/>
                    </a:cubicBezTo>
                    <a:cubicBezTo>
                      <a:pt x="0" y="26"/>
                      <a:pt x="8" y="34"/>
                      <a:pt x="17" y="34"/>
                    </a:cubicBezTo>
                    <a:close/>
                    <a:moveTo>
                      <a:pt x="17" y="11"/>
                    </a:moveTo>
                    <a:cubicBezTo>
                      <a:pt x="21" y="11"/>
                      <a:pt x="23" y="14"/>
                      <a:pt x="23" y="17"/>
                    </a:cubicBezTo>
                    <a:cubicBezTo>
                      <a:pt x="23" y="20"/>
                      <a:pt x="21" y="23"/>
                      <a:pt x="17" y="23"/>
                    </a:cubicBezTo>
                    <a:cubicBezTo>
                      <a:pt x="14" y="23"/>
                      <a:pt x="12" y="20"/>
                      <a:pt x="12" y="17"/>
                    </a:cubicBezTo>
                    <a:cubicBezTo>
                      <a:pt x="12" y="14"/>
                      <a:pt x="14" y="11"/>
                      <a:pt x="17" y="11"/>
                    </a:cubicBezTo>
                    <a:close/>
                  </a:path>
                </a:pathLst>
              </a:custGeom>
              <a:grpFill/>
              <a:ln>
                <a:noFill/>
              </a:ln>
            </p:spPr>
            <p:txBody>
              <a:bodyPr/>
              <a:lstStyle/>
              <a:p>
                <a:pPr>
                  <a:defRPr/>
                </a:pPr>
                <a:endParaRPr lang="id-ID" sz="1600"/>
              </a:p>
            </p:txBody>
          </p:sp>
          <p:sp>
            <p:nvSpPr>
              <p:cNvPr id="16" name="Freeform 16"/>
              <p:cNvSpPr/>
              <p:nvPr/>
            </p:nvSpPr>
            <p:spPr bwMode="auto">
              <a:xfrm>
                <a:off x="6570663" y="860425"/>
                <a:ext cx="173038" cy="46037"/>
              </a:xfrm>
              <a:custGeom>
                <a:avLst/>
                <a:gdLst>
                  <a:gd name="T0" fmla="*/ 40 w 46"/>
                  <a:gd name="T1" fmla="*/ 0 h 12"/>
                  <a:gd name="T2" fmla="*/ 5 w 46"/>
                  <a:gd name="T3" fmla="*/ 0 h 12"/>
                  <a:gd name="T4" fmla="*/ 0 w 46"/>
                  <a:gd name="T5" fmla="*/ 6 h 12"/>
                  <a:gd name="T6" fmla="*/ 5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5" y="0"/>
                      <a:pt x="5" y="0"/>
                      <a:pt x="5" y="0"/>
                    </a:cubicBezTo>
                    <a:cubicBezTo>
                      <a:pt x="2" y="0"/>
                      <a:pt x="0" y="3"/>
                      <a:pt x="0" y="6"/>
                    </a:cubicBezTo>
                    <a:cubicBezTo>
                      <a:pt x="0" y="9"/>
                      <a:pt x="2" y="12"/>
                      <a:pt x="5" y="12"/>
                    </a:cubicBezTo>
                    <a:cubicBezTo>
                      <a:pt x="40" y="12"/>
                      <a:pt x="40" y="12"/>
                      <a:pt x="40" y="12"/>
                    </a:cubicBezTo>
                    <a:cubicBezTo>
                      <a:pt x="43" y="12"/>
                      <a:pt x="46" y="9"/>
                      <a:pt x="46" y="6"/>
                    </a:cubicBezTo>
                    <a:cubicBezTo>
                      <a:pt x="46" y="3"/>
                      <a:pt x="43" y="0"/>
                      <a:pt x="40" y="0"/>
                    </a:cubicBezTo>
                    <a:close/>
                  </a:path>
                </a:pathLst>
              </a:custGeom>
              <a:grpFill/>
              <a:ln>
                <a:noFill/>
              </a:ln>
            </p:spPr>
            <p:txBody>
              <a:bodyPr/>
              <a:lstStyle/>
              <a:p>
                <a:pPr>
                  <a:defRPr/>
                </a:pPr>
                <a:endParaRPr lang="id-ID" sz="1600"/>
              </a:p>
            </p:txBody>
          </p:sp>
          <p:sp>
            <p:nvSpPr>
              <p:cNvPr id="17" name="Freeform 17"/>
              <p:cNvSpPr/>
              <p:nvPr/>
            </p:nvSpPr>
            <p:spPr bwMode="auto">
              <a:xfrm>
                <a:off x="6611938" y="733425"/>
                <a:ext cx="173038" cy="41275"/>
              </a:xfrm>
              <a:custGeom>
                <a:avLst/>
                <a:gdLst>
                  <a:gd name="T0" fmla="*/ 40 w 46"/>
                  <a:gd name="T1" fmla="*/ 0 h 11"/>
                  <a:gd name="T2" fmla="*/ 6 w 46"/>
                  <a:gd name="T3" fmla="*/ 0 h 11"/>
                  <a:gd name="T4" fmla="*/ 0 w 46"/>
                  <a:gd name="T5" fmla="*/ 5 h 11"/>
                  <a:gd name="T6" fmla="*/ 6 w 46"/>
                  <a:gd name="T7" fmla="*/ 11 h 11"/>
                  <a:gd name="T8" fmla="*/ 40 w 46"/>
                  <a:gd name="T9" fmla="*/ 11 h 11"/>
                  <a:gd name="T10" fmla="*/ 46 w 46"/>
                  <a:gd name="T11" fmla="*/ 5 h 11"/>
                  <a:gd name="T12" fmla="*/ 40 w 46"/>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46" h="11">
                    <a:moveTo>
                      <a:pt x="40" y="0"/>
                    </a:moveTo>
                    <a:cubicBezTo>
                      <a:pt x="6" y="0"/>
                      <a:pt x="6" y="0"/>
                      <a:pt x="6" y="0"/>
                    </a:cubicBezTo>
                    <a:cubicBezTo>
                      <a:pt x="3" y="0"/>
                      <a:pt x="0" y="2"/>
                      <a:pt x="0" y="5"/>
                    </a:cubicBezTo>
                    <a:cubicBezTo>
                      <a:pt x="0" y="9"/>
                      <a:pt x="3" y="11"/>
                      <a:pt x="6" y="11"/>
                    </a:cubicBezTo>
                    <a:cubicBezTo>
                      <a:pt x="40" y="11"/>
                      <a:pt x="40" y="11"/>
                      <a:pt x="40" y="11"/>
                    </a:cubicBezTo>
                    <a:cubicBezTo>
                      <a:pt x="44" y="11"/>
                      <a:pt x="46" y="9"/>
                      <a:pt x="46" y="5"/>
                    </a:cubicBezTo>
                    <a:cubicBezTo>
                      <a:pt x="46" y="2"/>
                      <a:pt x="44" y="0"/>
                      <a:pt x="40" y="0"/>
                    </a:cubicBezTo>
                    <a:close/>
                  </a:path>
                </a:pathLst>
              </a:custGeom>
              <a:grpFill/>
              <a:ln>
                <a:noFill/>
              </a:ln>
            </p:spPr>
            <p:txBody>
              <a:bodyPr/>
              <a:lstStyle/>
              <a:p>
                <a:pPr>
                  <a:defRPr/>
                </a:pPr>
                <a:endParaRPr lang="id-ID" sz="1600"/>
              </a:p>
            </p:txBody>
          </p:sp>
          <p:sp>
            <p:nvSpPr>
              <p:cNvPr id="18" name="Freeform 18"/>
              <p:cNvSpPr/>
              <p:nvPr/>
            </p:nvSpPr>
            <p:spPr bwMode="auto">
              <a:xfrm>
                <a:off x="6611938" y="601663"/>
                <a:ext cx="173038" cy="46037"/>
              </a:xfrm>
              <a:custGeom>
                <a:avLst/>
                <a:gdLst>
                  <a:gd name="T0" fmla="*/ 40 w 46"/>
                  <a:gd name="T1" fmla="*/ 0 h 12"/>
                  <a:gd name="T2" fmla="*/ 6 w 46"/>
                  <a:gd name="T3" fmla="*/ 0 h 12"/>
                  <a:gd name="T4" fmla="*/ 0 w 46"/>
                  <a:gd name="T5" fmla="*/ 6 h 12"/>
                  <a:gd name="T6" fmla="*/ 6 w 46"/>
                  <a:gd name="T7" fmla="*/ 12 h 12"/>
                  <a:gd name="T8" fmla="*/ 40 w 46"/>
                  <a:gd name="T9" fmla="*/ 12 h 12"/>
                  <a:gd name="T10" fmla="*/ 46 w 46"/>
                  <a:gd name="T11" fmla="*/ 6 h 12"/>
                  <a:gd name="T12" fmla="*/ 40 w 46"/>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46" h="12">
                    <a:moveTo>
                      <a:pt x="40" y="0"/>
                    </a:moveTo>
                    <a:cubicBezTo>
                      <a:pt x="6" y="0"/>
                      <a:pt x="6" y="0"/>
                      <a:pt x="6" y="0"/>
                    </a:cubicBezTo>
                    <a:cubicBezTo>
                      <a:pt x="3" y="0"/>
                      <a:pt x="0" y="3"/>
                      <a:pt x="0" y="6"/>
                    </a:cubicBezTo>
                    <a:cubicBezTo>
                      <a:pt x="0" y="9"/>
                      <a:pt x="3" y="12"/>
                      <a:pt x="6" y="12"/>
                    </a:cubicBezTo>
                    <a:cubicBezTo>
                      <a:pt x="40" y="12"/>
                      <a:pt x="40" y="12"/>
                      <a:pt x="40" y="12"/>
                    </a:cubicBezTo>
                    <a:cubicBezTo>
                      <a:pt x="44" y="12"/>
                      <a:pt x="46" y="9"/>
                      <a:pt x="46" y="6"/>
                    </a:cubicBezTo>
                    <a:cubicBezTo>
                      <a:pt x="46" y="3"/>
                      <a:pt x="44" y="0"/>
                      <a:pt x="40" y="0"/>
                    </a:cubicBezTo>
                    <a:close/>
                  </a:path>
                </a:pathLst>
              </a:custGeom>
              <a:grpFill/>
              <a:ln>
                <a:noFill/>
              </a:ln>
            </p:spPr>
            <p:txBody>
              <a:bodyPr/>
              <a:lstStyle/>
              <a:p>
                <a:pPr>
                  <a:defRPr/>
                </a:pPr>
                <a:endParaRPr lang="id-ID" sz="1600"/>
              </a:p>
            </p:txBody>
          </p:sp>
          <p:sp>
            <p:nvSpPr>
              <p:cNvPr id="19" name="Freeform 19"/>
              <p:cNvSpPr/>
              <p:nvPr/>
            </p:nvSpPr>
            <p:spPr bwMode="auto">
              <a:xfrm>
                <a:off x="5880100" y="422275"/>
                <a:ext cx="258763" cy="179387"/>
              </a:xfrm>
              <a:custGeom>
                <a:avLst/>
                <a:gdLst>
                  <a:gd name="T0" fmla="*/ 63 w 69"/>
                  <a:gd name="T1" fmla="*/ 0 h 48"/>
                  <a:gd name="T2" fmla="*/ 10 w 69"/>
                  <a:gd name="T3" fmla="*/ 4 h 48"/>
                  <a:gd name="T4" fmla="*/ 3 w 69"/>
                  <a:gd name="T5" fmla="*/ 10 h 48"/>
                  <a:gd name="T6" fmla="*/ 0 w 69"/>
                  <a:gd name="T7" fmla="*/ 42 h 48"/>
                  <a:gd name="T8" fmla="*/ 5 w 69"/>
                  <a:gd name="T9" fmla="*/ 48 h 48"/>
                  <a:gd name="T10" fmla="*/ 11 w 69"/>
                  <a:gd name="T11" fmla="*/ 42 h 48"/>
                  <a:gd name="T12" fmla="*/ 13 w 69"/>
                  <a:gd name="T13" fmla="*/ 21 h 48"/>
                  <a:gd name="T14" fmla="*/ 20 w 69"/>
                  <a:gd name="T15" fmla="*/ 14 h 48"/>
                  <a:gd name="T16" fmla="*/ 63 w 69"/>
                  <a:gd name="T17" fmla="*/ 11 h 48"/>
                  <a:gd name="T18" fmla="*/ 69 w 69"/>
                  <a:gd name="T19" fmla="*/ 5 h 48"/>
                  <a:gd name="T20" fmla="*/ 63 w 69"/>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9" h="48">
                    <a:moveTo>
                      <a:pt x="63" y="0"/>
                    </a:moveTo>
                    <a:cubicBezTo>
                      <a:pt x="10" y="4"/>
                      <a:pt x="10" y="4"/>
                      <a:pt x="10" y="4"/>
                    </a:cubicBezTo>
                    <a:cubicBezTo>
                      <a:pt x="7" y="4"/>
                      <a:pt x="4" y="7"/>
                      <a:pt x="3" y="10"/>
                    </a:cubicBezTo>
                    <a:cubicBezTo>
                      <a:pt x="0" y="42"/>
                      <a:pt x="0" y="42"/>
                      <a:pt x="0" y="42"/>
                    </a:cubicBezTo>
                    <a:cubicBezTo>
                      <a:pt x="0" y="46"/>
                      <a:pt x="2" y="48"/>
                      <a:pt x="5" y="48"/>
                    </a:cubicBezTo>
                    <a:cubicBezTo>
                      <a:pt x="8" y="48"/>
                      <a:pt x="11" y="46"/>
                      <a:pt x="11" y="42"/>
                    </a:cubicBezTo>
                    <a:cubicBezTo>
                      <a:pt x="13" y="21"/>
                      <a:pt x="13" y="21"/>
                      <a:pt x="13" y="21"/>
                    </a:cubicBezTo>
                    <a:cubicBezTo>
                      <a:pt x="14" y="17"/>
                      <a:pt x="16" y="15"/>
                      <a:pt x="20" y="14"/>
                    </a:cubicBezTo>
                    <a:cubicBezTo>
                      <a:pt x="63" y="11"/>
                      <a:pt x="63" y="11"/>
                      <a:pt x="63" y="11"/>
                    </a:cubicBezTo>
                    <a:cubicBezTo>
                      <a:pt x="66" y="11"/>
                      <a:pt x="69" y="9"/>
                      <a:pt x="69" y="5"/>
                    </a:cubicBezTo>
                    <a:cubicBezTo>
                      <a:pt x="69" y="2"/>
                      <a:pt x="66" y="0"/>
                      <a:pt x="63" y="0"/>
                    </a:cubicBezTo>
                    <a:close/>
                  </a:path>
                </a:pathLst>
              </a:custGeom>
              <a:grpFill/>
              <a:ln>
                <a:noFill/>
              </a:ln>
            </p:spPr>
            <p:txBody>
              <a:bodyPr/>
              <a:lstStyle/>
              <a:p>
                <a:pPr>
                  <a:defRPr/>
                </a:pPr>
                <a:endParaRPr lang="id-ID" sz="1600"/>
              </a:p>
            </p:txBody>
          </p:sp>
        </p:grpSp>
      </p:grpSp>
      <p:grpSp>
        <p:nvGrpSpPr>
          <p:cNvPr id="20" name="组合 19"/>
          <p:cNvGrpSpPr/>
          <p:nvPr/>
        </p:nvGrpSpPr>
        <p:grpSpPr>
          <a:xfrm>
            <a:off x="4512353" y="3832422"/>
            <a:ext cx="2790103" cy="788783"/>
            <a:chOff x="3960019" y="2880124"/>
            <a:chExt cx="2093122" cy="591741"/>
          </a:xfrm>
        </p:grpSpPr>
        <p:cxnSp>
          <p:nvCxnSpPr>
            <p:cNvPr id="21" name="Straight Connector 64"/>
            <p:cNvCxnSpPr/>
            <p:nvPr/>
          </p:nvCxnSpPr>
          <p:spPr>
            <a:xfrm>
              <a:off x="3960019" y="3177778"/>
              <a:ext cx="1619250" cy="0"/>
            </a:xfrm>
            <a:prstGeom prst="line">
              <a:avLst/>
            </a:prstGeom>
            <a:ln w="12700">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sp>
          <p:nvSpPr>
            <p:cNvPr id="22" name="Oval 34"/>
            <p:cNvSpPr/>
            <p:nvPr/>
          </p:nvSpPr>
          <p:spPr bwMode="auto">
            <a:xfrm>
              <a:off x="5461401" y="2880124"/>
              <a:ext cx="591740" cy="591741"/>
            </a:xfrm>
            <a:prstGeom prst="ellipse">
              <a:avLst/>
            </a:prstGeom>
            <a:solidFill>
              <a:schemeClr val="accent3"/>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grpSp>
          <p:nvGrpSpPr>
            <p:cNvPr id="23" name="Group 50"/>
            <p:cNvGrpSpPr/>
            <p:nvPr/>
          </p:nvGrpSpPr>
          <p:grpSpPr>
            <a:xfrm>
              <a:off x="5582489" y="3029057"/>
              <a:ext cx="335556" cy="288970"/>
              <a:chOff x="2727325" y="-39687"/>
              <a:chExt cx="1463675" cy="1260475"/>
            </a:xfrm>
            <a:solidFill>
              <a:schemeClr val="bg1"/>
            </a:solidFill>
          </p:grpSpPr>
          <p:sp>
            <p:nvSpPr>
              <p:cNvPr id="24" name="Freeform 20"/>
              <p:cNvSpPr>
                <a:spLocks noEditPoints="1"/>
              </p:cNvSpPr>
              <p:nvPr/>
            </p:nvSpPr>
            <p:spPr bwMode="auto">
              <a:xfrm>
                <a:off x="2727325" y="-39687"/>
                <a:ext cx="1463675" cy="1260475"/>
              </a:xfrm>
              <a:custGeom>
                <a:avLst/>
                <a:gdLst>
                  <a:gd name="T0" fmla="*/ 347 w 390"/>
                  <a:gd name="T1" fmla="*/ 42 h 336"/>
                  <a:gd name="T2" fmla="*/ 195 w 390"/>
                  <a:gd name="T3" fmla="*/ 38 h 336"/>
                  <a:gd name="T4" fmla="*/ 43 w 390"/>
                  <a:gd name="T5" fmla="*/ 42 h 336"/>
                  <a:gd name="T6" fmla="*/ 43 w 390"/>
                  <a:gd name="T7" fmla="*/ 196 h 336"/>
                  <a:gd name="T8" fmla="*/ 170 w 390"/>
                  <a:gd name="T9" fmla="*/ 322 h 336"/>
                  <a:gd name="T10" fmla="*/ 220 w 390"/>
                  <a:gd name="T11" fmla="*/ 322 h 336"/>
                  <a:gd name="T12" fmla="*/ 347 w 390"/>
                  <a:gd name="T13" fmla="*/ 196 h 336"/>
                  <a:gd name="T14" fmla="*/ 347 w 390"/>
                  <a:gd name="T15" fmla="*/ 42 h 336"/>
                  <a:gd name="T16" fmla="*/ 330 w 390"/>
                  <a:gd name="T17" fmla="*/ 180 h 336"/>
                  <a:gd name="T18" fmla="*/ 203 w 390"/>
                  <a:gd name="T19" fmla="*/ 306 h 336"/>
                  <a:gd name="T20" fmla="*/ 187 w 390"/>
                  <a:gd name="T21" fmla="*/ 306 h 336"/>
                  <a:gd name="T22" fmla="*/ 59 w 390"/>
                  <a:gd name="T23" fmla="*/ 180 h 336"/>
                  <a:gd name="T24" fmla="*/ 59 w 390"/>
                  <a:gd name="T25" fmla="*/ 58 h 336"/>
                  <a:gd name="T26" fmla="*/ 179 w 390"/>
                  <a:gd name="T27" fmla="*/ 55 h 336"/>
                  <a:gd name="T28" fmla="*/ 195 w 390"/>
                  <a:gd name="T29" fmla="*/ 70 h 336"/>
                  <a:gd name="T30" fmla="*/ 210 w 390"/>
                  <a:gd name="T31" fmla="*/ 55 h 336"/>
                  <a:gd name="T32" fmla="*/ 330 w 390"/>
                  <a:gd name="T33" fmla="*/ 58 h 336"/>
                  <a:gd name="T34" fmla="*/ 330 w 390"/>
                  <a:gd name="T35" fmla="*/ 180 h 3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90" h="336">
                    <a:moveTo>
                      <a:pt x="347" y="42"/>
                    </a:moveTo>
                    <a:cubicBezTo>
                      <a:pt x="305" y="0"/>
                      <a:pt x="238" y="0"/>
                      <a:pt x="195" y="38"/>
                    </a:cubicBezTo>
                    <a:cubicBezTo>
                      <a:pt x="152" y="0"/>
                      <a:pt x="85" y="0"/>
                      <a:pt x="43" y="42"/>
                    </a:cubicBezTo>
                    <a:cubicBezTo>
                      <a:pt x="0" y="84"/>
                      <a:pt x="0" y="154"/>
                      <a:pt x="43" y="196"/>
                    </a:cubicBezTo>
                    <a:cubicBezTo>
                      <a:pt x="55" y="208"/>
                      <a:pt x="170" y="322"/>
                      <a:pt x="170" y="322"/>
                    </a:cubicBezTo>
                    <a:cubicBezTo>
                      <a:pt x="184" y="336"/>
                      <a:pt x="206" y="336"/>
                      <a:pt x="220" y="322"/>
                    </a:cubicBezTo>
                    <a:cubicBezTo>
                      <a:pt x="220" y="322"/>
                      <a:pt x="345" y="198"/>
                      <a:pt x="347" y="196"/>
                    </a:cubicBezTo>
                    <a:cubicBezTo>
                      <a:pt x="390" y="154"/>
                      <a:pt x="390" y="84"/>
                      <a:pt x="347" y="42"/>
                    </a:cubicBezTo>
                    <a:close/>
                    <a:moveTo>
                      <a:pt x="330" y="180"/>
                    </a:moveTo>
                    <a:cubicBezTo>
                      <a:pt x="203" y="306"/>
                      <a:pt x="203" y="306"/>
                      <a:pt x="203" y="306"/>
                    </a:cubicBezTo>
                    <a:cubicBezTo>
                      <a:pt x="199" y="310"/>
                      <a:pt x="191" y="310"/>
                      <a:pt x="187" y="306"/>
                    </a:cubicBezTo>
                    <a:cubicBezTo>
                      <a:pt x="59" y="180"/>
                      <a:pt x="59" y="180"/>
                      <a:pt x="59" y="180"/>
                    </a:cubicBezTo>
                    <a:cubicBezTo>
                      <a:pt x="25" y="146"/>
                      <a:pt x="25" y="92"/>
                      <a:pt x="59" y="58"/>
                    </a:cubicBezTo>
                    <a:cubicBezTo>
                      <a:pt x="92" y="26"/>
                      <a:pt x="145" y="25"/>
                      <a:pt x="179" y="55"/>
                    </a:cubicBezTo>
                    <a:cubicBezTo>
                      <a:pt x="195" y="70"/>
                      <a:pt x="195" y="70"/>
                      <a:pt x="195" y="70"/>
                    </a:cubicBezTo>
                    <a:cubicBezTo>
                      <a:pt x="210" y="55"/>
                      <a:pt x="210" y="55"/>
                      <a:pt x="210" y="55"/>
                    </a:cubicBezTo>
                    <a:cubicBezTo>
                      <a:pt x="245" y="25"/>
                      <a:pt x="298" y="26"/>
                      <a:pt x="330" y="58"/>
                    </a:cubicBezTo>
                    <a:cubicBezTo>
                      <a:pt x="364" y="92"/>
                      <a:pt x="364" y="146"/>
                      <a:pt x="330" y="180"/>
                    </a:cubicBezTo>
                    <a:close/>
                  </a:path>
                </a:pathLst>
              </a:custGeom>
              <a:grpFill/>
              <a:ln>
                <a:noFill/>
              </a:ln>
            </p:spPr>
            <p:txBody>
              <a:bodyPr/>
              <a:lstStyle/>
              <a:p>
                <a:pPr>
                  <a:defRPr/>
                </a:pPr>
                <a:endParaRPr lang="id-ID" sz="1600"/>
              </a:p>
            </p:txBody>
          </p:sp>
          <p:sp>
            <p:nvSpPr>
              <p:cNvPr id="25" name="Freeform 21"/>
              <p:cNvSpPr/>
              <p:nvPr/>
            </p:nvSpPr>
            <p:spPr bwMode="auto">
              <a:xfrm>
                <a:off x="2982913" y="215900"/>
                <a:ext cx="206375" cy="201612"/>
              </a:xfrm>
              <a:custGeom>
                <a:avLst/>
                <a:gdLst>
                  <a:gd name="T0" fmla="*/ 49 w 55"/>
                  <a:gd name="T1" fmla="*/ 0 h 54"/>
                  <a:gd name="T2" fmla="*/ 49 w 55"/>
                  <a:gd name="T3" fmla="*/ 0 h 54"/>
                  <a:gd name="T4" fmla="*/ 0 w 55"/>
                  <a:gd name="T5" fmla="*/ 48 h 54"/>
                  <a:gd name="T6" fmla="*/ 0 w 55"/>
                  <a:gd name="T7" fmla="*/ 48 h 54"/>
                  <a:gd name="T8" fmla="*/ 6 w 55"/>
                  <a:gd name="T9" fmla="*/ 54 h 54"/>
                  <a:gd name="T10" fmla="*/ 12 w 55"/>
                  <a:gd name="T11" fmla="*/ 48 h 54"/>
                  <a:gd name="T12" fmla="*/ 12 w 55"/>
                  <a:gd name="T13" fmla="*/ 48 h 54"/>
                  <a:gd name="T14" fmla="*/ 49 w 55"/>
                  <a:gd name="T15" fmla="*/ 11 h 54"/>
                  <a:gd name="T16" fmla="*/ 49 w 55"/>
                  <a:gd name="T17" fmla="*/ 11 h 54"/>
                  <a:gd name="T18" fmla="*/ 55 w 55"/>
                  <a:gd name="T19" fmla="*/ 5 h 54"/>
                  <a:gd name="T20" fmla="*/ 49 w 55"/>
                  <a:gd name="T21" fmla="*/ 0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5" h="54">
                    <a:moveTo>
                      <a:pt x="49" y="0"/>
                    </a:moveTo>
                    <a:cubicBezTo>
                      <a:pt x="49" y="0"/>
                      <a:pt x="49" y="0"/>
                      <a:pt x="49" y="0"/>
                    </a:cubicBezTo>
                    <a:cubicBezTo>
                      <a:pt x="22" y="0"/>
                      <a:pt x="0" y="21"/>
                      <a:pt x="0" y="48"/>
                    </a:cubicBezTo>
                    <a:cubicBezTo>
                      <a:pt x="0" y="48"/>
                      <a:pt x="0" y="48"/>
                      <a:pt x="0" y="48"/>
                    </a:cubicBezTo>
                    <a:cubicBezTo>
                      <a:pt x="0" y="52"/>
                      <a:pt x="3" y="54"/>
                      <a:pt x="6" y="54"/>
                    </a:cubicBezTo>
                    <a:cubicBezTo>
                      <a:pt x="9" y="54"/>
                      <a:pt x="12" y="52"/>
                      <a:pt x="12" y="48"/>
                    </a:cubicBezTo>
                    <a:cubicBezTo>
                      <a:pt x="12" y="48"/>
                      <a:pt x="12" y="48"/>
                      <a:pt x="12" y="48"/>
                    </a:cubicBezTo>
                    <a:cubicBezTo>
                      <a:pt x="12" y="28"/>
                      <a:pt x="29" y="11"/>
                      <a:pt x="49" y="11"/>
                    </a:cubicBezTo>
                    <a:cubicBezTo>
                      <a:pt x="49" y="11"/>
                      <a:pt x="49" y="11"/>
                      <a:pt x="49" y="11"/>
                    </a:cubicBezTo>
                    <a:cubicBezTo>
                      <a:pt x="52" y="11"/>
                      <a:pt x="55" y="8"/>
                      <a:pt x="55" y="5"/>
                    </a:cubicBezTo>
                    <a:cubicBezTo>
                      <a:pt x="55" y="2"/>
                      <a:pt x="52" y="0"/>
                      <a:pt x="49" y="0"/>
                    </a:cubicBezTo>
                    <a:close/>
                  </a:path>
                </a:pathLst>
              </a:custGeom>
              <a:grpFill/>
              <a:ln>
                <a:noFill/>
              </a:ln>
            </p:spPr>
            <p:txBody>
              <a:bodyPr/>
              <a:lstStyle/>
              <a:p>
                <a:pPr>
                  <a:defRPr/>
                </a:pPr>
                <a:endParaRPr lang="id-ID" sz="1600"/>
              </a:p>
            </p:txBody>
          </p:sp>
        </p:grpSp>
      </p:grpSp>
      <p:grpSp>
        <p:nvGrpSpPr>
          <p:cNvPr id="26" name="组合 25"/>
          <p:cNvGrpSpPr/>
          <p:nvPr/>
        </p:nvGrpSpPr>
        <p:grpSpPr>
          <a:xfrm>
            <a:off x="4231443" y="2669083"/>
            <a:ext cx="2237790" cy="788783"/>
            <a:chOff x="2858371" y="2007393"/>
            <a:chExt cx="1678780" cy="591741"/>
          </a:xfrm>
        </p:grpSpPr>
        <p:cxnSp>
          <p:nvCxnSpPr>
            <p:cNvPr id="27" name="Straight Connector 63"/>
            <p:cNvCxnSpPr/>
            <p:nvPr/>
          </p:nvCxnSpPr>
          <p:spPr>
            <a:xfrm>
              <a:off x="2858371" y="2355056"/>
              <a:ext cx="1350169" cy="0"/>
            </a:xfrm>
            <a:prstGeom prst="line">
              <a:avLst/>
            </a:prstGeom>
            <a:ln w="12700">
              <a:solidFill>
                <a:schemeClr val="tx1">
                  <a:lumMod val="65000"/>
                  <a:lumOff val="35000"/>
                </a:schemeClr>
              </a:solidFill>
              <a:prstDash val="sysDash"/>
              <a:headEnd type="none" w="med" len="med"/>
              <a:tailEnd type="none" w="med" len="med"/>
            </a:ln>
          </p:spPr>
          <p:style>
            <a:lnRef idx="1">
              <a:schemeClr val="accent1"/>
            </a:lnRef>
            <a:fillRef idx="0">
              <a:schemeClr val="accent1"/>
            </a:fillRef>
            <a:effectRef idx="0">
              <a:schemeClr val="accent1"/>
            </a:effectRef>
            <a:fontRef idx="minor">
              <a:schemeClr val="tx1"/>
            </a:fontRef>
          </p:style>
        </p:cxnSp>
        <p:grpSp>
          <p:nvGrpSpPr>
            <p:cNvPr id="28" name="组合 27"/>
            <p:cNvGrpSpPr/>
            <p:nvPr/>
          </p:nvGrpSpPr>
          <p:grpSpPr>
            <a:xfrm>
              <a:off x="3945410" y="2007393"/>
              <a:ext cx="591741" cy="591741"/>
              <a:chOff x="4648200" y="2007393"/>
              <a:chExt cx="591741" cy="591741"/>
            </a:xfrm>
          </p:grpSpPr>
          <p:sp>
            <p:nvSpPr>
              <p:cNvPr id="29" name="Oval 37"/>
              <p:cNvSpPr/>
              <p:nvPr/>
            </p:nvSpPr>
            <p:spPr bwMode="auto">
              <a:xfrm>
                <a:off x="4648200" y="2007393"/>
                <a:ext cx="591741" cy="591741"/>
              </a:xfrm>
              <a:prstGeom prst="ellipse">
                <a:avLst/>
              </a:prstGeom>
              <a:solidFill>
                <a:schemeClr val="accent2"/>
              </a:solidFill>
              <a:ln w="25400">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id-ID" sz="1600"/>
              </a:p>
            </p:txBody>
          </p:sp>
          <p:sp>
            <p:nvSpPr>
              <p:cNvPr id="30" name="Freeform 13"/>
              <p:cNvSpPr>
                <a:spLocks noChangeAspect="1" noEditPoints="1"/>
              </p:cNvSpPr>
              <p:nvPr/>
            </p:nvSpPr>
            <p:spPr bwMode="auto">
              <a:xfrm>
                <a:off x="4797030" y="2134792"/>
                <a:ext cx="316706" cy="309563"/>
              </a:xfrm>
              <a:custGeom>
                <a:avLst/>
                <a:gdLst>
                  <a:gd name="T0" fmla="*/ 301610 w 226"/>
                  <a:gd name="T1" fmla="*/ 0 h 220"/>
                  <a:gd name="T2" fmla="*/ 179842 w 226"/>
                  <a:gd name="T3" fmla="*/ 88082 h 220"/>
                  <a:gd name="T4" fmla="*/ 177969 w 226"/>
                  <a:gd name="T5" fmla="*/ 88082 h 220"/>
                  <a:gd name="T6" fmla="*/ 44960 w 226"/>
                  <a:gd name="T7" fmla="*/ 223016 h 220"/>
                  <a:gd name="T8" fmla="*/ 1873 w 226"/>
                  <a:gd name="T9" fmla="*/ 354202 h 220"/>
                  <a:gd name="T10" fmla="*/ 44960 w 226"/>
                  <a:gd name="T11" fmla="*/ 412299 h 220"/>
                  <a:gd name="T12" fmla="*/ 168602 w 226"/>
                  <a:gd name="T13" fmla="*/ 380440 h 220"/>
                  <a:gd name="T14" fmla="*/ 387784 w 226"/>
                  <a:gd name="T15" fmla="*/ 170542 h 220"/>
                  <a:gd name="T16" fmla="*/ 206069 w 226"/>
                  <a:gd name="T17" fmla="*/ 307350 h 220"/>
                  <a:gd name="T18" fmla="*/ 318470 w 226"/>
                  <a:gd name="T19" fmla="*/ 151801 h 220"/>
                  <a:gd name="T20" fmla="*/ 305357 w 226"/>
                  <a:gd name="T21" fmla="*/ 215520 h 220"/>
                  <a:gd name="T22" fmla="*/ 206069 w 226"/>
                  <a:gd name="T23" fmla="*/ 316721 h 220"/>
                  <a:gd name="T24" fmla="*/ 191082 w 226"/>
                  <a:gd name="T25" fmla="*/ 260498 h 220"/>
                  <a:gd name="T26" fmla="*/ 147995 w 226"/>
                  <a:gd name="T27" fmla="*/ 219268 h 220"/>
                  <a:gd name="T28" fmla="*/ 297863 w 226"/>
                  <a:gd name="T29" fmla="*/ 114319 h 220"/>
                  <a:gd name="T30" fmla="*/ 191082 w 226"/>
                  <a:gd name="T31" fmla="*/ 260498 h 220"/>
                  <a:gd name="T32" fmla="*/ 97414 w 226"/>
                  <a:gd name="T33" fmla="*/ 206150 h 220"/>
                  <a:gd name="T34" fmla="*/ 256650 w 226"/>
                  <a:gd name="T35" fmla="*/ 91830 h 220"/>
                  <a:gd name="T36" fmla="*/ 54327 w 226"/>
                  <a:gd name="T37" fmla="*/ 384188 h 220"/>
                  <a:gd name="T38" fmla="*/ 26227 w 226"/>
                  <a:gd name="T39" fmla="*/ 367321 h 220"/>
                  <a:gd name="T40" fmla="*/ 41214 w 226"/>
                  <a:gd name="T41" fmla="*/ 311098 h 220"/>
                  <a:gd name="T42" fmla="*/ 101161 w 226"/>
                  <a:gd name="T43" fmla="*/ 372943 h 220"/>
                  <a:gd name="T44" fmla="*/ 114275 w 226"/>
                  <a:gd name="T45" fmla="*/ 369195 h 220"/>
                  <a:gd name="T46" fmla="*/ 44960 w 226"/>
                  <a:gd name="T47" fmla="*/ 297980 h 220"/>
                  <a:gd name="T48" fmla="*/ 61821 w 226"/>
                  <a:gd name="T49" fmla="*/ 241757 h 220"/>
                  <a:gd name="T50" fmla="*/ 166729 w 226"/>
                  <a:gd name="T51" fmla="*/ 354202 h 220"/>
                  <a:gd name="T52" fmla="*/ 114275 w 226"/>
                  <a:gd name="T53" fmla="*/ 369195 h 220"/>
                  <a:gd name="T54" fmla="*/ 348444 w 226"/>
                  <a:gd name="T55" fmla="*/ 174290 h 220"/>
                  <a:gd name="T56" fmla="*/ 314723 w 226"/>
                  <a:gd name="T57" fmla="*/ 97452 h 220"/>
                  <a:gd name="T58" fmla="*/ 260396 w 226"/>
                  <a:gd name="T59" fmla="*/ 43104 h 220"/>
                  <a:gd name="T60" fmla="*/ 359684 w 226"/>
                  <a:gd name="T61" fmla="*/ 50600 h 220"/>
                  <a:gd name="T62" fmla="*/ 369051 w 226"/>
                  <a:gd name="T63" fmla="*/ 151801 h 220"/>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226"/>
                  <a:gd name="T97" fmla="*/ 0 h 220"/>
                  <a:gd name="T98" fmla="*/ 226 w 226"/>
                  <a:gd name="T99" fmla="*/ 220 h 220"/>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226" h="220">
                    <a:moveTo>
                      <a:pt x="202" y="18"/>
                    </a:moveTo>
                    <a:cubicBezTo>
                      <a:pt x="191" y="6"/>
                      <a:pt x="176" y="0"/>
                      <a:pt x="161" y="0"/>
                    </a:cubicBezTo>
                    <a:cubicBezTo>
                      <a:pt x="149" y="0"/>
                      <a:pt x="137" y="5"/>
                      <a:pt x="129" y="13"/>
                    </a:cubicBezTo>
                    <a:cubicBezTo>
                      <a:pt x="96" y="47"/>
                      <a:pt x="96" y="47"/>
                      <a:pt x="96" y="47"/>
                    </a:cubicBezTo>
                    <a:cubicBezTo>
                      <a:pt x="96" y="47"/>
                      <a:pt x="95" y="47"/>
                      <a:pt x="95" y="47"/>
                    </a:cubicBezTo>
                    <a:cubicBezTo>
                      <a:pt x="95" y="47"/>
                      <a:pt x="95" y="47"/>
                      <a:pt x="95" y="47"/>
                    </a:cubicBezTo>
                    <a:cubicBezTo>
                      <a:pt x="95" y="47"/>
                      <a:pt x="95" y="47"/>
                      <a:pt x="95" y="47"/>
                    </a:cubicBezTo>
                    <a:cubicBezTo>
                      <a:pt x="24" y="119"/>
                      <a:pt x="24" y="119"/>
                      <a:pt x="24" y="119"/>
                    </a:cubicBezTo>
                    <a:cubicBezTo>
                      <a:pt x="21" y="122"/>
                      <a:pt x="19" y="126"/>
                      <a:pt x="17" y="130"/>
                    </a:cubicBezTo>
                    <a:cubicBezTo>
                      <a:pt x="1" y="189"/>
                      <a:pt x="1" y="189"/>
                      <a:pt x="1" y="189"/>
                    </a:cubicBezTo>
                    <a:cubicBezTo>
                      <a:pt x="1" y="189"/>
                      <a:pt x="0" y="194"/>
                      <a:pt x="0" y="196"/>
                    </a:cubicBezTo>
                    <a:cubicBezTo>
                      <a:pt x="0" y="209"/>
                      <a:pt x="11" y="220"/>
                      <a:pt x="24" y="220"/>
                    </a:cubicBezTo>
                    <a:cubicBezTo>
                      <a:pt x="27" y="220"/>
                      <a:pt x="32" y="219"/>
                      <a:pt x="32" y="219"/>
                    </a:cubicBezTo>
                    <a:cubicBezTo>
                      <a:pt x="90" y="203"/>
                      <a:pt x="90" y="203"/>
                      <a:pt x="90" y="203"/>
                    </a:cubicBezTo>
                    <a:cubicBezTo>
                      <a:pt x="95" y="202"/>
                      <a:pt x="99" y="200"/>
                      <a:pt x="102" y="196"/>
                    </a:cubicBezTo>
                    <a:cubicBezTo>
                      <a:pt x="207" y="91"/>
                      <a:pt x="207" y="91"/>
                      <a:pt x="207" y="91"/>
                    </a:cubicBezTo>
                    <a:cubicBezTo>
                      <a:pt x="226" y="72"/>
                      <a:pt x="224" y="40"/>
                      <a:pt x="202" y="18"/>
                    </a:cubicBezTo>
                    <a:close/>
                    <a:moveTo>
                      <a:pt x="110" y="164"/>
                    </a:moveTo>
                    <a:cubicBezTo>
                      <a:pt x="110" y="157"/>
                      <a:pt x="108" y="151"/>
                      <a:pt x="105" y="146"/>
                    </a:cubicBezTo>
                    <a:cubicBezTo>
                      <a:pt x="170" y="81"/>
                      <a:pt x="170" y="81"/>
                      <a:pt x="170" y="81"/>
                    </a:cubicBezTo>
                    <a:cubicBezTo>
                      <a:pt x="174" y="93"/>
                      <a:pt x="172" y="106"/>
                      <a:pt x="163" y="115"/>
                    </a:cubicBezTo>
                    <a:cubicBezTo>
                      <a:pt x="163" y="115"/>
                      <a:pt x="163" y="115"/>
                      <a:pt x="163" y="115"/>
                    </a:cubicBezTo>
                    <a:cubicBezTo>
                      <a:pt x="163" y="115"/>
                      <a:pt x="163" y="115"/>
                      <a:pt x="163" y="115"/>
                    </a:cubicBezTo>
                    <a:cubicBezTo>
                      <a:pt x="110" y="169"/>
                      <a:pt x="110" y="169"/>
                      <a:pt x="110" y="169"/>
                    </a:cubicBezTo>
                    <a:cubicBezTo>
                      <a:pt x="110" y="167"/>
                      <a:pt x="110" y="165"/>
                      <a:pt x="110" y="164"/>
                    </a:cubicBezTo>
                    <a:close/>
                    <a:moveTo>
                      <a:pt x="102" y="139"/>
                    </a:moveTo>
                    <a:cubicBezTo>
                      <a:pt x="99" y="135"/>
                      <a:pt x="96" y="131"/>
                      <a:pt x="93" y="127"/>
                    </a:cubicBezTo>
                    <a:cubicBezTo>
                      <a:pt x="88" y="123"/>
                      <a:pt x="84" y="120"/>
                      <a:pt x="79" y="117"/>
                    </a:cubicBezTo>
                    <a:cubicBezTo>
                      <a:pt x="144" y="52"/>
                      <a:pt x="144" y="52"/>
                      <a:pt x="144" y="52"/>
                    </a:cubicBezTo>
                    <a:cubicBezTo>
                      <a:pt x="149" y="54"/>
                      <a:pt x="154" y="57"/>
                      <a:pt x="159" y="61"/>
                    </a:cubicBezTo>
                    <a:cubicBezTo>
                      <a:pt x="162" y="65"/>
                      <a:pt x="165" y="69"/>
                      <a:pt x="167" y="74"/>
                    </a:cubicBezTo>
                    <a:lnTo>
                      <a:pt x="102" y="139"/>
                    </a:lnTo>
                    <a:close/>
                    <a:moveTo>
                      <a:pt x="72" y="114"/>
                    </a:moveTo>
                    <a:cubicBezTo>
                      <a:pt x="66" y="111"/>
                      <a:pt x="59" y="110"/>
                      <a:pt x="52" y="110"/>
                    </a:cubicBezTo>
                    <a:cubicBezTo>
                      <a:pt x="105" y="56"/>
                      <a:pt x="105" y="56"/>
                      <a:pt x="105" y="56"/>
                    </a:cubicBezTo>
                    <a:cubicBezTo>
                      <a:pt x="113" y="48"/>
                      <a:pt x="125" y="46"/>
                      <a:pt x="137" y="49"/>
                    </a:cubicBezTo>
                    <a:lnTo>
                      <a:pt x="72" y="114"/>
                    </a:lnTo>
                    <a:close/>
                    <a:moveTo>
                      <a:pt x="29" y="205"/>
                    </a:moveTo>
                    <a:cubicBezTo>
                      <a:pt x="28" y="206"/>
                      <a:pt x="26" y="206"/>
                      <a:pt x="24" y="206"/>
                    </a:cubicBezTo>
                    <a:cubicBezTo>
                      <a:pt x="18" y="206"/>
                      <a:pt x="14" y="202"/>
                      <a:pt x="14" y="196"/>
                    </a:cubicBezTo>
                    <a:cubicBezTo>
                      <a:pt x="14" y="195"/>
                      <a:pt x="14" y="193"/>
                      <a:pt x="14" y="192"/>
                    </a:cubicBezTo>
                    <a:cubicBezTo>
                      <a:pt x="22" y="166"/>
                      <a:pt x="22" y="166"/>
                      <a:pt x="22" y="166"/>
                    </a:cubicBezTo>
                    <a:cubicBezTo>
                      <a:pt x="30" y="166"/>
                      <a:pt x="38" y="169"/>
                      <a:pt x="45" y="175"/>
                    </a:cubicBezTo>
                    <a:cubicBezTo>
                      <a:pt x="51" y="182"/>
                      <a:pt x="55" y="191"/>
                      <a:pt x="54" y="199"/>
                    </a:cubicBezTo>
                    <a:lnTo>
                      <a:pt x="29" y="205"/>
                    </a:lnTo>
                    <a:close/>
                    <a:moveTo>
                      <a:pt x="61" y="197"/>
                    </a:moveTo>
                    <a:cubicBezTo>
                      <a:pt x="61" y="188"/>
                      <a:pt x="57" y="178"/>
                      <a:pt x="50" y="170"/>
                    </a:cubicBezTo>
                    <a:cubicBezTo>
                      <a:pt x="42" y="163"/>
                      <a:pt x="33" y="159"/>
                      <a:pt x="24" y="159"/>
                    </a:cubicBezTo>
                    <a:cubicBezTo>
                      <a:pt x="30" y="134"/>
                      <a:pt x="30" y="134"/>
                      <a:pt x="30" y="134"/>
                    </a:cubicBezTo>
                    <a:cubicBezTo>
                      <a:pt x="31" y="132"/>
                      <a:pt x="32" y="131"/>
                      <a:pt x="33" y="129"/>
                    </a:cubicBezTo>
                    <a:cubicBezTo>
                      <a:pt x="47" y="119"/>
                      <a:pt x="68" y="122"/>
                      <a:pt x="83" y="137"/>
                    </a:cubicBezTo>
                    <a:cubicBezTo>
                      <a:pt x="98" y="153"/>
                      <a:pt x="101" y="175"/>
                      <a:pt x="89" y="189"/>
                    </a:cubicBezTo>
                    <a:cubicBezTo>
                      <a:pt x="88" y="190"/>
                      <a:pt x="87" y="190"/>
                      <a:pt x="86" y="190"/>
                    </a:cubicBezTo>
                    <a:lnTo>
                      <a:pt x="61" y="197"/>
                    </a:lnTo>
                    <a:close/>
                    <a:moveTo>
                      <a:pt x="197" y="81"/>
                    </a:moveTo>
                    <a:cubicBezTo>
                      <a:pt x="186" y="93"/>
                      <a:pt x="186" y="93"/>
                      <a:pt x="186" y="93"/>
                    </a:cubicBezTo>
                    <a:cubicBezTo>
                      <a:pt x="186" y="91"/>
                      <a:pt x="186" y="90"/>
                      <a:pt x="186" y="88"/>
                    </a:cubicBezTo>
                    <a:cubicBezTo>
                      <a:pt x="185" y="75"/>
                      <a:pt x="178" y="62"/>
                      <a:pt x="168" y="52"/>
                    </a:cubicBezTo>
                    <a:cubicBezTo>
                      <a:pt x="157" y="41"/>
                      <a:pt x="142" y="34"/>
                      <a:pt x="127" y="34"/>
                    </a:cubicBezTo>
                    <a:cubicBezTo>
                      <a:pt x="139" y="23"/>
                      <a:pt x="139" y="23"/>
                      <a:pt x="139" y="23"/>
                    </a:cubicBezTo>
                    <a:cubicBezTo>
                      <a:pt x="145" y="17"/>
                      <a:pt x="153" y="14"/>
                      <a:pt x="161" y="14"/>
                    </a:cubicBezTo>
                    <a:cubicBezTo>
                      <a:pt x="172" y="14"/>
                      <a:pt x="184" y="19"/>
                      <a:pt x="192" y="27"/>
                    </a:cubicBezTo>
                    <a:cubicBezTo>
                      <a:pt x="201" y="36"/>
                      <a:pt x="205" y="46"/>
                      <a:pt x="206" y="56"/>
                    </a:cubicBezTo>
                    <a:cubicBezTo>
                      <a:pt x="207" y="66"/>
                      <a:pt x="204" y="75"/>
                      <a:pt x="197" y="8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lIns="91416" tIns="45708" rIns="91416" bIns="45708"/>
              <a:lstStyle/>
              <a:p>
                <a:endParaRPr lang="zh-CN" altLang="en-US" sz="3200"/>
              </a:p>
            </p:txBody>
          </p:sp>
        </p:grpSp>
      </p:grpSp>
      <p:grpSp>
        <p:nvGrpSpPr>
          <p:cNvPr id="31" name="Group 4"/>
          <p:cNvGrpSpPr/>
          <p:nvPr/>
        </p:nvGrpSpPr>
        <p:grpSpPr bwMode="auto">
          <a:xfrm>
            <a:off x="3778163" y="4875134"/>
            <a:ext cx="1193488" cy="1136355"/>
            <a:chOff x="6139503" y="4859013"/>
            <a:chExt cx="1192668" cy="1135509"/>
          </a:xfrm>
        </p:grpSpPr>
        <p:sp>
          <p:nvSpPr>
            <p:cNvPr id="32" name="Rounded Rectangle 5"/>
            <p:cNvSpPr>
              <a:spLocks noChangeArrowheads="1"/>
            </p:cNvSpPr>
            <p:nvPr/>
          </p:nvSpPr>
          <p:spPr bwMode="auto">
            <a:xfrm>
              <a:off x="6139503" y="4871700"/>
              <a:ext cx="1192668" cy="1122822"/>
            </a:xfrm>
            <a:prstGeom prst="roundRect">
              <a:avLst>
                <a:gd name="adj" fmla="val 9375"/>
              </a:avLst>
            </a:prstGeom>
            <a:solidFill>
              <a:schemeClr val="accent4"/>
            </a:solidFill>
            <a:ln w="9525">
              <a:noFill/>
              <a:round/>
            </a:ln>
            <a:effectLst>
              <a:outerShdw blurRad="40000" dist="23000" dir="5400000" rotWithShape="0">
                <a:srgbClr val="808080">
                  <a:alpha val="34999"/>
                </a:srgbClr>
              </a:outerShdw>
            </a:effectLst>
          </p:spPr>
          <p:txBody>
            <a:bodyPr anchor="ctr"/>
            <a:lstStyle/>
            <a:p>
              <a:pPr algn="ctr"/>
              <a:endParaRPr lang="id-ID" altLang="id-ID" sz="3200">
                <a:solidFill>
                  <a:schemeClr val="bg1"/>
                </a:solidFill>
                <a:latin typeface="Calibri" panose="020F0502020204030204" pitchFamily="34" charset="0"/>
                <a:ea typeface="MS PGothic" panose="020B0600070205080204" pitchFamily="34" charset="-128"/>
              </a:endParaRPr>
            </a:p>
          </p:txBody>
        </p:sp>
        <p:sp>
          <p:nvSpPr>
            <p:cNvPr id="33" name="TextBox 21"/>
            <p:cNvSpPr txBox="1">
              <a:spLocks noChangeArrowheads="1"/>
            </p:cNvSpPr>
            <p:nvPr/>
          </p:nvSpPr>
          <p:spPr bwMode="auto">
            <a:xfrm>
              <a:off x="6420130" y="4859013"/>
              <a:ext cx="771728" cy="1117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665">
                  <a:solidFill>
                    <a:schemeClr val="bg1"/>
                  </a:solidFill>
                  <a:ea typeface="MS PGothic" panose="020B0600070205080204" pitchFamily="34" charset="-128"/>
                </a:rPr>
                <a:t>1</a:t>
              </a:r>
              <a:endParaRPr lang="nb-NO" altLang="id-ID" sz="6665">
                <a:solidFill>
                  <a:schemeClr val="bg1"/>
                </a:solidFill>
                <a:ea typeface="MS PGothic" panose="020B0600070205080204" pitchFamily="34" charset="-128"/>
              </a:endParaRPr>
            </a:p>
          </p:txBody>
        </p:sp>
      </p:grpSp>
      <p:grpSp>
        <p:nvGrpSpPr>
          <p:cNvPr id="34" name="Group 7"/>
          <p:cNvGrpSpPr/>
          <p:nvPr/>
        </p:nvGrpSpPr>
        <p:grpSpPr bwMode="auto">
          <a:xfrm>
            <a:off x="4059079" y="3732434"/>
            <a:ext cx="1191900" cy="1156987"/>
            <a:chOff x="6420131" y="3715897"/>
            <a:chExt cx="1192668" cy="1156073"/>
          </a:xfrm>
        </p:grpSpPr>
        <p:sp>
          <p:nvSpPr>
            <p:cNvPr id="35" name="Rounded Rectangle 8"/>
            <p:cNvSpPr>
              <a:spLocks noChangeArrowheads="1"/>
            </p:cNvSpPr>
            <p:nvPr/>
          </p:nvSpPr>
          <p:spPr bwMode="auto">
            <a:xfrm>
              <a:off x="6420131" y="3749200"/>
              <a:ext cx="1192668" cy="1122770"/>
            </a:xfrm>
            <a:prstGeom prst="roundRect">
              <a:avLst>
                <a:gd name="adj" fmla="val 9375"/>
              </a:avLst>
            </a:prstGeom>
            <a:solidFill>
              <a:schemeClr val="accent3"/>
            </a:solidFill>
            <a:ln w="9525">
              <a:noFill/>
              <a:round/>
            </a:ln>
            <a:effectLst>
              <a:outerShdw blurRad="40000" dist="23000" dir="5400000" rotWithShape="0">
                <a:srgbClr val="808080">
                  <a:alpha val="34999"/>
                </a:srgbClr>
              </a:outerShdw>
            </a:effectLst>
          </p:spPr>
          <p:txBody>
            <a:bodyPr anchor="ctr"/>
            <a:lstStyle/>
            <a:p>
              <a:pPr algn="ctr"/>
              <a:endParaRPr lang="id-ID" altLang="id-ID" sz="3200">
                <a:solidFill>
                  <a:schemeClr val="bg1"/>
                </a:solidFill>
                <a:latin typeface="Calibri" panose="020F0502020204030204" pitchFamily="34" charset="0"/>
                <a:ea typeface="MS PGothic" panose="020B0600070205080204" pitchFamily="34" charset="-128"/>
              </a:endParaRPr>
            </a:p>
          </p:txBody>
        </p:sp>
        <p:sp>
          <p:nvSpPr>
            <p:cNvPr id="36" name="TextBox 22"/>
            <p:cNvSpPr txBox="1">
              <a:spLocks noChangeArrowheads="1"/>
            </p:cNvSpPr>
            <p:nvPr/>
          </p:nvSpPr>
          <p:spPr bwMode="auto">
            <a:xfrm>
              <a:off x="6700153" y="3715897"/>
              <a:ext cx="771728" cy="11171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665">
                  <a:solidFill>
                    <a:schemeClr val="bg1"/>
                  </a:solidFill>
                  <a:ea typeface="MS PGothic" panose="020B0600070205080204" pitchFamily="34" charset="-128"/>
                </a:rPr>
                <a:t>2</a:t>
              </a:r>
              <a:endParaRPr lang="nb-NO" altLang="id-ID" sz="6665">
                <a:solidFill>
                  <a:schemeClr val="bg1"/>
                </a:solidFill>
                <a:ea typeface="MS PGothic" panose="020B0600070205080204" pitchFamily="34" charset="-128"/>
              </a:endParaRPr>
            </a:p>
          </p:txBody>
        </p:sp>
      </p:grpSp>
      <p:grpSp>
        <p:nvGrpSpPr>
          <p:cNvPr id="37" name="Group 10"/>
          <p:cNvGrpSpPr/>
          <p:nvPr/>
        </p:nvGrpSpPr>
        <p:grpSpPr bwMode="auto">
          <a:xfrm>
            <a:off x="3638498" y="2643688"/>
            <a:ext cx="1191903" cy="1132435"/>
            <a:chOff x="5999190" y="2626865"/>
            <a:chExt cx="1192668" cy="1132923"/>
          </a:xfrm>
        </p:grpSpPr>
        <p:sp>
          <p:nvSpPr>
            <p:cNvPr id="38" name="Rounded Rectangle 11"/>
            <p:cNvSpPr>
              <a:spLocks noChangeArrowheads="1"/>
            </p:cNvSpPr>
            <p:nvPr/>
          </p:nvSpPr>
          <p:spPr bwMode="auto">
            <a:xfrm>
              <a:off x="5999190" y="2626865"/>
              <a:ext cx="1192668" cy="1122553"/>
            </a:xfrm>
            <a:prstGeom prst="roundRect">
              <a:avLst>
                <a:gd name="adj" fmla="val 9375"/>
              </a:avLst>
            </a:prstGeom>
            <a:solidFill>
              <a:schemeClr val="accent2"/>
            </a:solidFill>
            <a:ln w="9525">
              <a:noFill/>
              <a:round/>
            </a:ln>
            <a:effectLst>
              <a:outerShdw blurRad="40000" dist="23000" dir="5400000" rotWithShape="0">
                <a:srgbClr val="808080">
                  <a:alpha val="34999"/>
                </a:srgbClr>
              </a:outerShdw>
            </a:effectLst>
          </p:spPr>
          <p:txBody>
            <a:bodyPr anchor="ctr"/>
            <a:lstStyle/>
            <a:p>
              <a:pPr algn="ctr"/>
              <a:endParaRPr lang="id-ID" altLang="id-ID" sz="3200">
                <a:solidFill>
                  <a:schemeClr val="bg1"/>
                </a:solidFill>
                <a:latin typeface="Calibri" panose="020F0502020204030204" pitchFamily="34" charset="0"/>
                <a:ea typeface="MS PGothic" panose="020B0600070205080204" pitchFamily="34" charset="-128"/>
              </a:endParaRPr>
            </a:p>
          </p:txBody>
        </p:sp>
        <p:sp>
          <p:nvSpPr>
            <p:cNvPr id="39" name="TextBox 23"/>
            <p:cNvSpPr txBox="1">
              <a:spLocks noChangeArrowheads="1"/>
            </p:cNvSpPr>
            <p:nvPr/>
          </p:nvSpPr>
          <p:spPr bwMode="auto">
            <a:xfrm>
              <a:off x="6319132" y="2641309"/>
              <a:ext cx="771729" cy="111847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665" dirty="0">
                  <a:solidFill>
                    <a:schemeClr val="bg1"/>
                  </a:solidFill>
                  <a:ea typeface="MS PGothic" panose="020B0600070205080204" pitchFamily="34" charset="-128"/>
                </a:rPr>
                <a:t>3</a:t>
              </a:r>
              <a:endParaRPr lang="nb-NO" altLang="id-ID" sz="6665" dirty="0">
                <a:solidFill>
                  <a:schemeClr val="bg1"/>
                </a:solidFill>
                <a:ea typeface="MS PGothic" panose="020B0600070205080204" pitchFamily="34" charset="-128"/>
              </a:endParaRPr>
            </a:p>
          </p:txBody>
        </p:sp>
      </p:grpSp>
      <p:grpSp>
        <p:nvGrpSpPr>
          <p:cNvPr id="40" name="Group 13"/>
          <p:cNvGrpSpPr/>
          <p:nvPr/>
        </p:nvGrpSpPr>
        <p:grpSpPr bwMode="auto">
          <a:xfrm>
            <a:off x="3041753" y="1524653"/>
            <a:ext cx="1193488" cy="1182518"/>
            <a:chOff x="5402860" y="1507003"/>
            <a:chExt cx="1192668" cy="1182419"/>
          </a:xfrm>
        </p:grpSpPr>
        <p:sp>
          <p:nvSpPr>
            <p:cNvPr id="41" name="Rounded Rectangle 14"/>
            <p:cNvSpPr>
              <a:spLocks noChangeArrowheads="1"/>
            </p:cNvSpPr>
            <p:nvPr/>
          </p:nvSpPr>
          <p:spPr bwMode="auto">
            <a:xfrm rot="20684149">
              <a:off x="5402860" y="1567446"/>
              <a:ext cx="1192668" cy="1121976"/>
            </a:xfrm>
            <a:prstGeom prst="roundRect">
              <a:avLst>
                <a:gd name="adj" fmla="val 9375"/>
              </a:avLst>
            </a:prstGeom>
            <a:solidFill>
              <a:schemeClr val="accent1"/>
            </a:solidFill>
            <a:ln w="9525">
              <a:noFill/>
              <a:round/>
            </a:ln>
            <a:effectLst>
              <a:outerShdw blurRad="40000" dist="23000" dir="5400000" rotWithShape="0">
                <a:srgbClr val="808080">
                  <a:alpha val="34999"/>
                </a:srgbClr>
              </a:outerShdw>
            </a:effectLst>
          </p:spPr>
          <p:txBody>
            <a:bodyPr anchor="ctr"/>
            <a:lstStyle/>
            <a:p>
              <a:pPr algn="ctr"/>
              <a:endParaRPr lang="id-ID" altLang="id-ID" sz="3200">
                <a:solidFill>
                  <a:schemeClr val="bg1"/>
                </a:solidFill>
                <a:latin typeface="Calibri" panose="020F0502020204030204" pitchFamily="34" charset="0"/>
                <a:ea typeface="MS PGothic" panose="020B0600070205080204" pitchFamily="34" charset="-128"/>
              </a:endParaRPr>
            </a:p>
          </p:txBody>
        </p:sp>
        <p:sp>
          <p:nvSpPr>
            <p:cNvPr id="42" name="TextBox 24"/>
            <p:cNvSpPr txBox="1">
              <a:spLocks noChangeArrowheads="1"/>
            </p:cNvSpPr>
            <p:nvPr/>
          </p:nvSpPr>
          <p:spPr bwMode="auto">
            <a:xfrm rot="20681241">
              <a:off x="5692174" y="1507003"/>
              <a:ext cx="771728" cy="11179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nb-NO" altLang="id-ID" sz="6665" dirty="0">
                  <a:solidFill>
                    <a:schemeClr val="bg1"/>
                  </a:solidFill>
                  <a:ea typeface="MS PGothic" panose="020B0600070205080204" pitchFamily="34" charset="-128"/>
                </a:rPr>
                <a:t>4</a:t>
              </a:r>
              <a:endParaRPr lang="nb-NO" altLang="id-ID" sz="6665" dirty="0">
                <a:solidFill>
                  <a:schemeClr val="bg1"/>
                </a:solidFill>
                <a:ea typeface="MS PGothic" panose="020B0600070205080204" pitchFamily="34" charset="-128"/>
              </a:endParaRPr>
            </a:p>
          </p:txBody>
        </p:sp>
      </p:grpSp>
      <p:grpSp>
        <p:nvGrpSpPr>
          <p:cNvPr id="43" name="Group 16"/>
          <p:cNvGrpSpPr/>
          <p:nvPr/>
        </p:nvGrpSpPr>
        <p:grpSpPr bwMode="auto">
          <a:xfrm>
            <a:off x="1200731" y="2248508"/>
            <a:ext cx="2529816" cy="4197844"/>
            <a:chOff x="3560664" y="2230705"/>
            <a:chExt cx="2529883" cy="4198799"/>
          </a:xfrm>
        </p:grpSpPr>
        <p:sp>
          <p:nvSpPr>
            <p:cNvPr id="44" name="Ellipse 98"/>
            <p:cNvSpPr/>
            <p:nvPr/>
          </p:nvSpPr>
          <p:spPr bwMode="auto">
            <a:xfrm>
              <a:off x="3560664" y="6107180"/>
              <a:ext cx="1713938" cy="322324"/>
            </a:xfrm>
            <a:prstGeom prst="ellipse">
              <a:avLst/>
            </a:prstGeom>
            <a:gradFill flip="none" rotWithShape="1">
              <a:gsLst>
                <a:gs pos="100000">
                  <a:srgbClr val="FFFFFF">
                    <a:alpha val="0"/>
                  </a:srgbClr>
                </a:gs>
                <a:gs pos="0">
                  <a:srgbClr val="E6E6E6">
                    <a:lumMod val="10000"/>
                    <a:alpha val="76000"/>
                  </a:srgbClr>
                </a:gs>
              </a:gsLst>
              <a:path path="shape">
                <a:fillToRect l="50000" t="50000" r="50000" b="50000"/>
              </a:path>
              <a:tileRect/>
            </a:gradFill>
            <a:ln w="9525" cap="flat" cmpd="sng" algn="ctr">
              <a:noFill/>
              <a:prstDash val="solid"/>
            </a:ln>
            <a:effectLst/>
          </p:spPr>
          <p:txBody>
            <a:bodyPr anchor="ct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ctr"/>
              <a:endParaRPr lang="en-US" altLang="id-ID" sz="3200">
                <a:solidFill>
                  <a:srgbClr val="FFFFFF"/>
                </a:solidFill>
                <a:ea typeface="MS PGothic" panose="020B0600070205080204" pitchFamily="34" charset="-128"/>
              </a:endParaRPr>
            </a:p>
          </p:txBody>
        </p:sp>
        <p:grpSp>
          <p:nvGrpSpPr>
            <p:cNvPr id="45" name="Group 18"/>
            <p:cNvGrpSpPr/>
            <p:nvPr/>
          </p:nvGrpSpPr>
          <p:grpSpPr>
            <a:xfrm>
              <a:off x="4158559" y="2230705"/>
              <a:ext cx="1931988" cy="3981365"/>
              <a:chOff x="1879600" y="2427657"/>
              <a:chExt cx="1931988" cy="3981365"/>
            </a:xfrm>
            <a:solidFill>
              <a:schemeClr val="accent1">
                <a:lumMod val="75000"/>
              </a:schemeClr>
            </a:solidFill>
          </p:grpSpPr>
          <p:sp>
            <p:nvSpPr>
              <p:cNvPr id="46" name="Rounded Rectangle 19"/>
              <p:cNvSpPr/>
              <p:nvPr/>
            </p:nvSpPr>
            <p:spPr bwMode="auto">
              <a:xfrm rot="3296091" flipH="1">
                <a:off x="2526506" y="2275966"/>
                <a:ext cx="333375" cy="1627188"/>
              </a:xfrm>
              <a:prstGeom prst="roundRect">
                <a:avLst>
                  <a:gd name="adj" fmla="val 5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47" name="Oval 20"/>
              <p:cNvSpPr>
                <a:spLocks noChangeArrowheads="1"/>
              </p:cNvSpPr>
              <p:nvPr/>
            </p:nvSpPr>
            <p:spPr bwMode="auto">
              <a:xfrm>
                <a:off x="1879938" y="2427657"/>
                <a:ext cx="823038" cy="823069"/>
              </a:xfrm>
              <a:prstGeom prst="ellipse">
                <a:avLst/>
              </a:prstGeom>
              <a:solidFill>
                <a:schemeClr val="tx2"/>
              </a:solidFill>
              <a:ln>
                <a:noFill/>
              </a:ln>
              <a:effectLst>
                <a:outerShdw blurRad="40000" dist="23000" dir="5400000" rotWithShape="0">
                  <a:srgbClr val="808080">
                    <a:alpha val="34999"/>
                  </a:srgbClr>
                </a:outerShdw>
              </a:effectLst>
            </p:spPr>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48" name="Rounded Rectangle 21"/>
              <p:cNvSpPr/>
              <p:nvPr/>
            </p:nvSpPr>
            <p:spPr bwMode="auto">
              <a:xfrm>
                <a:off x="1954213" y="3305460"/>
                <a:ext cx="674687" cy="1408112"/>
              </a:xfrm>
              <a:prstGeom prst="roundRect">
                <a:avLst>
                  <a:gd name="adj" fmla="val 2987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49" name="Rounded Rectangle 22"/>
              <p:cNvSpPr/>
              <p:nvPr/>
            </p:nvSpPr>
            <p:spPr bwMode="auto">
              <a:xfrm>
                <a:off x="1954213" y="4408772"/>
                <a:ext cx="373062" cy="2000250"/>
              </a:xfrm>
              <a:prstGeom prst="roundRect">
                <a:avLst>
                  <a:gd name="adj" fmla="val 5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50" name="Rounded Rectangle 23"/>
              <p:cNvSpPr/>
              <p:nvPr/>
            </p:nvSpPr>
            <p:spPr bwMode="auto">
              <a:xfrm rot="20452300">
                <a:off x="2325688" y="4429410"/>
                <a:ext cx="371475" cy="774700"/>
              </a:xfrm>
              <a:prstGeom prst="roundRect">
                <a:avLst>
                  <a:gd name="adj" fmla="val 40463"/>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51" name="Rounded Rectangle 24"/>
              <p:cNvSpPr/>
              <p:nvPr/>
            </p:nvSpPr>
            <p:spPr bwMode="auto">
              <a:xfrm rot="14513746">
                <a:off x="2885282" y="2583941"/>
                <a:ext cx="350837" cy="1501775"/>
              </a:xfrm>
              <a:prstGeom prst="roundRect">
                <a:avLst>
                  <a:gd name="adj" fmla="val 50000"/>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sp>
            <p:nvSpPr>
              <p:cNvPr id="52" name="Rounded Rectangle 25"/>
              <p:cNvSpPr/>
              <p:nvPr/>
            </p:nvSpPr>
            <p:spPr bwMode="auto">
              <a:xfrm>
                <a:off x="2413000" y="4916772"/>
                <a:ext cx="373063" cy="1423988"/>
              </a:xfrm>
              <a:prstGeom prst="roundRect">
                <a:avLst>
                  <a:gd name="adj" fmla="val 42456"/>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anchor="ctr"/>
              <a:lstStyle>
                <a:lvl1pPr>
                  <a:defRPr>
                    <a:solidFill>
                      <a:schemeClr val="tx1"/>
                    </a:solidFill>
                    <a:latin typeface="Calibri" panose="020F0502020204030204" pitchFamily="34" charset="0"/>
                    <a:ea typeface="MS PGothic" panose="020B0600070205080204" pitchFamily="34" charset="-128"/>
                  </a:defRPr>
                </a:lvl1pPr>
                <a:lvl2pPr marL="37931725" indent="-37474525">
                  <a:defRPr>
                    <a:solidFill>
                      <a:schemeClr val="tx1"/>
                    </a:solidFill>
                    <a:latin typeface="Calibri" panose="020F0502020204030204" pitchFamily="34" charset="0"/>
                    <a:ea typeface="MS PGothic" panose="020B0600070205080204" pitchFamily="34" charset="-128"/>
                  </a:defRPr>
                </a:lvl2pPr>
                <a:lvl3pPr>
                  <a:defRPr>
                    <a:solidFill>
                      <a:schemeClr val="tx1"/>
                    </a:solidFill>
                    <a:latin typeface="Calibri" panose="020F0502020204030204" pitchFamily="34" charset="0"/>
                    <a:ea typeface="MS PGothic" panose="020B0600070205080204" pitchFamily="34" charset="-128"/>
                  </a:defRPr>
                </a:lvl3pPr>
                <a:lvl4pPr>
                  <a:defRPr>
                    <a:solidFill>
                      <a:schemeClr val="tx1"/>
                    </a:solidFill>
                    <a:latin typeface="Calibri" panose="020F0502020204030204" pitchFamily="34" charset="0"/>
                    <a:ea typeface="MS PGothic" panose="020B0600070205080204" pitchFamily="34" charset="-128"/>
                  </a:defRPr>
                </a:lvl4pPr>
                <a:lvl5pPr>
                  <a:defRPr>
                    <a:solidFill>
                      <a:schemeClr val="tx1"/>
                    </a:solidFill>
                    <a:latin typeface="Calibri" panose="020F0502020204030204" pitchFamily="34" charset="0"/>
                    <a:ea typeface="MS PGothic" panose="020B0600070205080204" pitchFamily="34" charset="-128"/>
                  </a:defRPr>
                </a:lvl5pPr>
                <a:lvl6pPr marL="4572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6pPr>
                <a:lvl7pPr marL="9144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7pPr>
                <a:lvl8pPr marL="13716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8pPr>
                <a:lvl9pPr marL="1828800" fontAlgn="base">
                  <a:spcBef>
                    <a:spcPct val="0"/>
                  </a:spcBef>
                  <a:spcAft>
                    <a:spcPct val="0"/>
                  </a:spcAft>
                  <a:defRPr>
                    <a:solidFill>
                      <a:schemeClr val="tx1"/>
                    </a:solidFill>
                    <a:latin typeface="Calibri" panose="020F0502020204030204" pitchFamily="34" charset="0"/>
                    <a:ea typeface="MS PGothic" panose="020B0600070205080204" pitchFamily="34" charset="-128"/>
                  </a:defRPr>
                </a:lvl9pPr>
              </a:lstStyle>
              <a:p>
                <a:pPr algn="ctr">
                  <a:defRPr/>
                </a:pPr>
                <a:endParaRPr lang="id-ID" altLang="id-ID" sz="3200">
                  <a:solidFill>
                    <a:srgbClr val="FFFFFF"/>
                  </a:solidFill>
                </a:endParaRPr>
              </a:p>
            </p:txBody>
          </p:sp>
        </p:grpSp>
      </p:grpSp>
      <p:sp>
        <p:nvSpPr>
          <p:cNvPr id="53" name="TextBox 52"/>
          <p:cNvSpPr txBox="1"/>
          <p:nvPr/>
        </p:nvSpPr>
        <p:spPr>
          <a:xfrm>
            <a:off x="5950020" y="1511290"/>
            <a:ext cx="4346961" cy="945106"/>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endPar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4" name="TextBox 53"/>
          <p:cNvSpPr txBox="1"/>
          <p:nvPr/>
        </p:nvSpPr>
        <p:spPr>
          <a:xfrm>
            <a:off x="6644309" y="2567760"/>
            <a:ext cx="4346961" cy="945106"/>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endPar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5" name="TextBox 54"/>
          <p:cNvSpPr txBox="1"/>
          <p:nvPr/>
        </p:nvSpPr>
        <p:spPr>
          <a:xfrm>
            <a:off x="7412194" y="3709320"/>
            <a:ext cx="4346961" cy="945106"/>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endPar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56" name="TextBox 55"/>
          <p:cNvSpPr txBox="1"/>
          <p:nvPr/>
        </p:nvSpPr>
        <p:spPr>
          <a:xfrm>
            <a:off x="6773950" y="4829361"/>
            <a:ext cx="4346961" cy="1157605"/>
          </a:xfrm>
          <a:prstGeom prst="rect">
            <a:avLst/>
          </a:prstGeom>
          <a:noFill/>
        </p:spPr>
        <p:txBody>
          <a:bodyPr wrap="square" lIns="91416" tIns="45708" rIns="91416" bIns="45708" rtlCol="0">
            <a:spAutoFit/>
          </a:bodyPr>
          <a:lstStyle/>
          <a:p>
            <a:pPr>
              <a:lnSpc>
                <a:spcPct val="130000"/>
              </a:lnSpc>
            </a:pPr>
            <a:r>
              <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r>
              <a:rPr lang="zh-CN" altLang="en-US" sz="1065" dirty="0" smtClean="0">
                <a:solidFill>
                  <a:schemeClr val="tx1">
                    <a:lumMod val="50000"/>
                    <a:lumOff val="50000"/>
                  </a:schemeClr>
                </a:solidFill>
                <a:latin typeface="微软雅黑" panose="020B0503020204020204" pitchFamily="34" charset="-122"/>
                <a:ea typeface="微软雅黑" panose="020B0503020204020204" pitchFamily="34" charset="-122"/>
              </a:rPr>
              <a:t>。  </a:t>
            </a:r>
            <a:endParaRPr lang="en-US" altLang="zh-CN" sz="1065"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endParaRPr lang="zh-CN" altLang="en-US" sz="10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4" name="标题 63"/>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1"/>
                                        </p:tgtEl>
                                        <p:attrNameLst>
                                          <p:attrName>style.visibility</p:attrName>
                                        </p:attrNameLst>
                                      </p:cBhvr>
                                      <p:to>
                                        <p:strVal val="visible"/>
                                      </p:to>
                                    </p:set>
                                    <p:anim calcmode="lin" valueType="num">
                                      <p:cBhvr additive="base">
                                        <p:cTn id="7" dur="500" fill="hold"/>
                                        <p:tgtEl>
                                          <p:spTgt spid="31"/>
                                        </p:tgtEl>
                                        <p:attrNameLst>
                                          <p:attrName>ppt_x</p:attrName>
                                        </p:attrNameLst>
                                      </p:cBhvr>
                                      <p:tavLst>
                                        <p:tav tm="0">
                                          <p:val>
                                            <p:strVal val="#ppt_x"/>
                                          </p:val>
                                        </p:tav>
                                        <p:tav tm="100000">
                                          <p:val>
                                            <p:strVal val="#ppt_x"/>
                                          </p:val>
                                        </p:tav>
                                      </p:tavLst>
                                    </p:anim>
                                    <p:anim calcmode="lin" valueType="num">
                                      <p:cBhvr additive="base">
                                        <p:cTn id="8" dur="500" fill="hold"/>
                                        <p:tgtEl>
                                          <p:spTgt spid="31"/>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1" fill="hold" nodeType="afterEffect">
                                  <p:stCondLst>
                                    <p:cond delay="0"/>
                                  </p:stCondLst>
                                  <p:childTnLst>
                                    <p:set>
                                      <p:cBhvr>
                                        <p:cTn id="11" dur="1" fill="hold">
                                          <p:stCondLst>
                                            <p:cond delay="0"/>
                                          </p:stCondLst>
                                        </p:cTn>
                                        <p:tgtEl>
                                          <p:spTgt spid="34"/>
                                        </p:tgtEl>
                                        <p:attrNameLst>
                                          <p:attrName>style.visibility</p:attrName>
                                        </p:attrNameLst>
                                      </p:cBhvr>
                                      <p:to>
                                        <p:strVal val="visible"/>
                                      </p:to>
                                    </p:set>
                                    <p:anim calcmode="lin" valueType="num">
                                      <p:cBhvr additive="base">
                                        <p:cTn id="12" dur="500" fill="hold"/>
                                        <p:tgtEl>
                                          <p:spTgt spid="34"/>
                                        </p:tgtEl>
                                        <p:attrNameLst>
                                          <p:attrName>ppt_x</p:attrName>
                                        </p:attrNameLst>
                                      </p:cBhvr>
                                      <p:tavLst>
                                        <p:tav tm="0">
                                          <p:val>
                                            <p:strVal val="#ppt_x"/>
                                          </p:val>
                                        </p:tav>
                                        <p:tav tm="100000">
                                          <p:val>
                                            <p:strVal val="#ppt_x"/>
                                          </p:val>
                                        </p:tav>
                                      </p:tavLst>
                                    </p:anim>
                                    <p:anim calcmode="lin" valueType="num">
                                      <p:cBhvr additive="base">
                                        <p:cTn id="13" dur="500" fill="hold"/>
                                        <p:tgtEl>
                                          <p:spTgt spid="34"/>
                                        </p:tgtEl>
                                        <p:attrNameLst>
                                          <p:attrName>ppt_y</p:attrName>
                                        </p:attrNameLst>
                                      </p:cBhvr>
                                      <p:tavLst>
                                        <p:tav tm="0">
                                          <p:val>
                                            <p:strVal val="0-#ppt_h/2"/>
                                          </p:val>
                                        </p:tav>
                                        <p:tav tm="100000">
                                          <p:val>
                                            <p:strVal val="#ppt_y"/>
                                          </p:val>
                                        </p:tav>
                                      </p:tavLst>
                                    </p:anim>
                                  </p:childTnLst>
                                </p:cTn>
                              </p:par>
                            </p:childTnLst>
                          </p:cTn>
                        </p:par>
                        <p:par>
                          <p:cTn id="14" fill="hold">
                            <p:stCondLst>
                              <p:cond delay="1000"/>
                            </p:stCondLst>
                            <p:childTnLst>
                              <p:par>
                                <p:cTn id="15" presetID="2" presetClass="entr" presetSubtype="1" fill="hold" nodeType="afterEffect">
                                  <p:stCondLst>
                                    <p:cond delay="0"/>
                                  </p:stCondLst>
                                  <p:childTnLst>
                                    <p:set>
                                      <p:cBhvr>
                                        <p:cTn id="16" dur="1" fill="hold">
                                          <p:stCondLst>
                                            <p:cond delay="0"/>
                                          </p:stCondLst>
                                        </p:cTn>
                                        <p:tgtEl>
                                          <p:spTgt spid="37"/>
                                        </p:tgtEl>
                                        <p:attrNameLst>
                                          <p:attrName>style.visibility</p:attrName>
                                        </p:attrNameLst>
                                      </p:cBhvr>
                                      <p:to>
                                        <p:strVal val="visible"/>
                                      </p:to>
                                    </p:set>
                                    <p:anim calcmode="lin" valueType="num">
                                      <p:cBhvr additive="base">
                                        <p:cTn id="17" dur="500" fill="hold"/>
                                        <p:tgtEl>
                                          <p:spTgt spid="37"/>
                                        </p:tgtEl>
                                        <p:attrNameLst>
                                          <p:attrName>ppt_x</p:attrName>
                                        </p:attrNameLst>
                                      </p:cBhvr>
                                      <p:tavLst>
                                        <p:tav tm="0">
                                          <p:val>
                                            <p:strVal val="#ppt_x"/>
                                          </p:val>
                                        </p:tav>
                                        <p:tav tm="100000">
                                          <p:val>
                                            <p:strVal val="#ppt_x"/>
                                          </p:val>
                                        </p:tav>
                                      </p:tavLst>
                                    </p:anim>
                                    <p:anim calcmode="lin" valueType="num">
                                      <p:cBhvr additive="base">
                                        <p:cTn id="18" dur="500" fill="hold"/>
                                        <p:tgtEl>
                                          <p:spTgt spid="37"/>
                                        </p:tgtEl>
                                        <p:attrNameLst>
                                          <p:attrName>ppt_y</p:attrName>
                                        </p:attrNameLst>
                                      </p:cBhvr>
                                      <p:tavLst>
                                        <p:tav tm="0">
                                          <p:val>
                                            <p:strVal val="0-#ppt_h/2"/>
                                          </p:val>
                                        </p:tav>
                                        <p:tav tm="100000">
                                          <p:val>
                                            <p:strVal val="#ppt_y"/>
                                          </p:val>
                                        </p:tav>
                                      </p:tavLst>
                                    </p:anim>
                                  </p:childTnLst>
                                </p:cTn>
                              </p:par>
                            </p:childTnLst>
                          </p:cTn>
                        </p:par>
                        <p:par>
                          <p:cTn id="19" fill="hold">
                            <p:stCondLst>
                              <p:cond delay="1500"/>
                            </p:stCondLst>
                            <p:childTnLst>
                              <p:par>
                                <p:cTn id="20" presetID="2" presetClass="entr" presetSubtype="1" fill="hold" nodeType="afterEffect">
                                  <p:stCondLst>
                                    <p:cond delay="0"/>
                                  </p:stCondLst>
                                  <p:childTnLst>
                                    <p:set>
                                      <p:cBhvr>
                                        <p:cTn id="21" dur="1" fill="hold">
                                          <p:stCondLst>
                                            <p:cond delay="0"/>
                                          </p:stCondLst>
                                        </p:cTn>
                                        <p:tgtEl>
                                          <p:spTgt spid="40"/>
                                        </p:tgtEl>
                                        <p:attrNameLst>
                                          <p:attrName>style.visibility</p:attrName>
                                        </p:attrNameLst>
                                      </p:cBhvr>
                                      <p:to>
                                        <p:strVal val="visible"/>
                                      </p:to>
                                    </p:set>
                                    <p:anim calcmode="lin" valueType="num">
                                      <p:cBhvr additive="base">
                                        <p:cTn id="22" dur="500" fill="hold"/>
                                        <p:tgtEl>
                                          <p:spTgt spid="40"/>
                                        </p:tgtEl>
                                        <p:attrNameLst>
                                          <p:attrName>ppt_x</p:attrName>
                                        </p:attrNameLst>
                                      </p:cBhvr>
                                      <p:tavLst>
                                        <p:tav tm="0">
                                          <p:val>
                                            <p:strVal val="#ppt_x"/>
                                          </p:val>
                                        </p:tav>
                                        <p:tav tm="100000">
                                          <p:val>
                                            <p:strVal val="#ppt_x"/>
                                          </p:val>
                                        </p:tav>
                                      </p:tavLst>
                                    </p:anim>
                                    <p:anim calcmode="lin" valueType="num">
                                      <p:cBhvr additive="base">
                                        <p:cTn id="23" dur="500" fill="hold"/>
                                        <p:tgtEl>
                                          <p:spTgt spid="40"/>
                                        </p:tgtEl>
                                        <p:attrNameLst>
                                          <p:attrName>ppt_y</p:attrName>
                                        </p:attrNameLst>
                                      </p:cBhvr>
                                      <p:tavLst>
                                        <p:tav tm="0">
                                          <p:val>
                                            <p:strVal val="0-#ppt_h/2"/>
                                          </p:val>
                                        </p:tav>
                                        <p:tav tm="100000">
                                          <p:val>
                                            <p:strVal val="#ppt_y"/>
                                          </p:val>
                                        </p:tav>
                                      </p:tavLst>
                                    </p:anim>
                                  </p:childTnLst>
                                </p:cTn>
                              </p:par>
                            </p:childTnLst>
                          </p:cTn>
                        </p:par>
                        <p:par>
                          <p:cTn id="24" fill="hold">
                            <p:stCondLst>
                              <p:cond delay="2000"/>
                            </p:stCondLst>
                            <p:childTnLst>
                              <p:par>
                                <p:cTn id="25" presetID="2" presetClass="entr" presetSubtype="12" fill="hold" nodeType="afterEffect">
                                  <p:stCondLst>
                                    <p:cond delay="0"/>
                                  </p:stCondLst>
                                  <p:childTnLst>
                                    <p:set>
                                      <p:cBhvr>
                                        <p:cTn id="26" dur="1" fill="hold">
                                          <p:stCondLst>
                                            <p:cond delay="0"/>
                                          </p:stCondLst>
                                        </p:cTn>
                                        <p:tgtEl>
                                          <p:spTgt spid="43"/>
                                        </p:tgtEl>
                                        <p:attrNameLst>
                                          <p:attrName>style.visibility</p:attrName>
                                        </p:attrNameLst>
                                      </p:cBhvr>
                                      <p:to>
                                        <p:strVal val="visible"/>
                                      </p:to>
                                    </p:set>
                                    <p:anim calcmode="lin" valueType="num">
                                      <p:cBhvr additive="base">
                                        <p:cTn id="27" dur="500" fill="hold"/>
                                        <p:tgtEl>
                                          <p:spTgt spid="43"/>
                                        </p:tgtEl>
                                        <p:attrNameLst>
                                          <p:attrName>ppt_x</p:attrName>
                                        </p:attrNameLst>
                                      </p:cBhvr>
                                      <p:tavLst>
                                        <p:tav tm="0">
                                          <p:val>
                                            <p:strVal val="0-#ppt_w/2"/>
                                          </p:val>
                                        </p:tav>
                                        <p:tav tm="100000">
                                          <p:val>
                                            <p:strVal val="#ppt_x"/>
                                          </p:val>
                                        </p:tav>
                                      </p:tavLst>
                                    </p:anim>
                                    <p:anim calcmode="lin" valueType="num">
                                      <p:cBhvr additive="base">
                                        <p:cTn id="28" dur="500" fill="hold"/>
                                        <p:tgtEl>
                                          <p:spTgt spid="43"/>
                                        </p:tgtEl>
                                        <p:attrNameLst>
                                          <p:attrName>ppt_y</p:attrName>
                                        </p:attrNameLst>
                                      </p:cBhvr>
                                      <p:tavLst>
                                        <p:tav tm="0">
                                          <p:val>
                                            <p:strVal val="1+#ppt_h/2"/>
                                          </p:val>
                                        </p:tav>
                                        <p:tav tm="100000">
                                          <p:val>
                                            <p:strVal val="#ppt_y"/>
                                          </p:val>
                                        </p:tav>
                                      </p:tavLst>
                                    </p:anim>
                                  </p:childTnLst>
                                </p:cTn>
                              </p:par>
                            </p:childTnLst>
                          </p:cTn>
                        </p:par>
                        <p:par>
                          <p:cTn id="29" fill="hold">
                            <p:stCondLst>
                              <p:cond delay="2500"/>
                            </p:stCondLst>
                            <p:childTnLst>
                              <p:par>
                                <p:cTn id="30" presetID="12" presetClass="entr" presetSubtype="8" fill="hold" nodeType="afterEffect">
                                  <p:stCondLst>
                                    <p:cond delay="0"/>
                                  </p:stCondLst>
                                  <p:childTnLst>
                                    <p:set>
                                      <p:cBhvr>
                                        <p:cTn id="31" dur="1" fill="hold">
                                          <p:stCondLst>
                                            <p:cond delay="0"/>
                                          </p:stCondLst>
                                        </p:cTn>
                                        <p:tgtEl>
                                          <p:spTgt spid="2"/>
                                        </p:tgtEl>
                                        <p:attrNameLst>
                                          <p:attrName>style.visibility</p:attrName>
                                        </p:attrNameLst>
                                      </p:cBhvr>
                                      <p:to>
                                        <p:strVal val="visible"/>
                                      </p:to>
                                    </p:set>
                                    <p:anim calcmode="lin" valueType="num">
                                      <p:cBhvr additive="base">
                                        <p:cTn id="32" dur="500"/>
                                        <p:tgtEl>
                                          <p:spTgt spid="2"/>
                                        </p:tgtEl>
                                        <p:attrNameLst>
                                          <p:attrName>ppt_x</p:attrName>
                                        </p:attrNameLst>
                                      </p:cBhvr>
                                      <p:tavLst>
                                        <p:tav tm="0">
                                          <p:val>
                                            <p:strVal val="#ppt_x-#ppt_w*1.125000"/>
                                          </p:val>
                                        </p:tav>
                                        <p:tav tm="100000">
                                          <p:val>
                                            <p:strVal val="#ppt_x"/>
                                          </p:val>
                                        </p:tav>
                                      </p:tavLst>
                                    </p:anim>
                                    <p:animEffect transition="in" filter="wipe(right)">
                                      <p:cBhvr>
                                        <p:cTn id="33" dur="500"/>
                                        <p:tgtEl>
                                          <p:spTgt spid="2"/>
                                        </p:tgtEl>
                                      </p:cBhvr>
                                    </p:animEffect>
                                  </p:childTnLst>
                                </p:cTn>
                              </p:par>
                              <p:par>
                                <p:cTn id="34" presetID="27" presetClass="entr" presetSubtype="0" fill="hold" grpId="0" nodeType="withEffect">
                                  <p:stCondLst>
                                    <p:cond delay="0"/>
                                  </p:stCondLst>
                                  <p:iterate type="lt">
                                    <p:tmPct val="30000"/>
                                  </p:iterate>
                                  <p:childTnLst>
                                    <p:set>
                                      <p:cBhvr>
                                        <p:cTn id="35" dur="1" fill="hold">
                                          <p:stCondLst>
                                            <p:cond delay="0"/>
                                          </p:stCondLst>
                                        </p:cTn>
                                        <p:tgtEl>
                                          <p:spTgt spid="53"/>
                                        </p:tgtEl>
                                        <p:attrNameLst>
                                          <p:attrName>style.visibility</p:attrName>
                                        </p:attrNameLst>
                                      </p:cBhvr>
                                      <p:to>
                                        <p:strVal val="visible"/>
                                      </p:to>
                                    </p:set>
                                    <p:anim calcmode="discrete" valueType="clr">
                                      <p:cBhvr override="childStyle">
                                        <p:cTn id="36" dur="100"/>
                                        <p:tgtEl>
                                          <p:spTgt spid="53"/>
                                        </p:tgtEl>
                                        <p:attrNameLst>
                                          <p:attrName>style.color</p:attrName>
                                        </p:attrNameLst>
                                      </p:cBhvr>
                                      <p:tavLst>
                                        <p:tav tm="0">
                                          <p:val>
                                            <p:clrVal>
                                              <a:schemeClr val="bg1"/>
                                            </p:clrVal>
                                          </p:val>
                                        </p:tav>
                                        <p:tav tm="50000">
                                          <p:val>
                                            <p:clrVal>
                                              <a:schemeClr val="bg1"/>
                                            </p:clrVal>
                                          </p:val>
                                        </p:tav>
                                      </p:tavLst>
                                    </p:anim>
                                    <p:anim calcmode="discrete" valueType="clr">
                                      <p:cBhvr>
                                        <p:cTn id="37" dur="100"/>
                                        <p:tgtEl>
                                          <p:spTgt spid="53"/>
                                        </p:tgtEl>
                                        <p:attrNameLst>
                                          <p:attrName>fillcolor</p:attrName>
                                        </p:attrNameLst>
                                      </p:cBhvr>
                                      <p:tavLst>
                                        <p:tav tm="0">
                                          <p:val>
                                            <p:clrVal>
                                              <a:schemeClr val="accent2"/>
                                            </p:clrVal>
                                          </p:val>
                                        </p:tav>
                                        <p:tav tm="50000">
                                          <p:val>
                                            <p:clrVal>
                                              <a:schemeClr val="hlink"/>
                                            </p:clrVal>
                                          </p:val>
                                        </p:tav>
                                      </p:tavLst>
                                    </p:anim>
                                    <p:set>
                                      <p:cBhvr>
                                        <p:cTn id="38" dur="100"/>
                                        <p:tgtEl>
                                          <p:spTgt spid="53"/>
                                        </p:tgtEl>
                                        <p:attrNameLst>
                                          <p:attrName>fill.type</p:attrName>
                                        </p:attrNameLst>
                                      </p:cBhvr>
                                      <p:to>
                                        <p:strVal val="solid"/>
                                      </p:to>
                                    </p:set>
                                  </p:childTnLst>
                                </p:cTn>
                              </p:par>
                            </p:childTnLst>
                          </p:cTn>
                        </p:par>
                        <p:par>
                          <p:cTn id="39" fill="hold">
                            <p:stCondLst>
                              <p:cond delay="5510"/>
                            </p:stCondLst>
                            <p:childTnLst>
                              <p:par>
                                <p:cTn id="40" presetID="12" presetClass="entr" presetSubtype="8" fill="hold" nodeType="afterEffect">
                                  <p:stCondLst>
                                    <p:cond delay="0"/>
                                  </p:stCondLst>
                                  <p:childTnLst>
                                    <p:set>
                                      <p:cBhvr>
                                        <p:cTn id="41" dur="1" fill="hold">
                                          <p:stCondLst>
                                            <p:cond delay="0"/>
                                          </p:stCondLst>
                                        </p:cTn>
                                        <p:tgtEl>
                                          <p:spTgt spid="26"/>
                                        </p:tgtEl>
                                        <p:attrNameLst>
                                          <p:attrName>style.visibility</p:attrName>
                                        </p:attrNameLst>
                                      </p:cBhvr>
                                      <p:to>
                                        <p:strVal val="visible"/>
                                      </p:to>
                                    </p:set>
                                    <p:anim calcmode="lin" valueType="num">
                                      <p:cBhvr additive="base">
                                        <p:cTn id="42" dur="500"/>
                                        <p:tgtEl>
                                          <p:spTgt spid="26"/>
                                        </p:tgtEl>
                                        <p:attrNameLst>
                                          <p:attrName>ppt_x</p:attrName>
                                        </p:attrNameLst>
                                      </p:cBhvr>
                                      <p:tavLst>
                                        <p:tav tm="0">
                                          <p:val>
                                            <p:strVal val="#ppt_x-#ppt_w*1.125000"/>
                                          </p:val>
                                        </p:tav>
                                        <p:tav tm="100000">
                                          <p:val>
                                            <p:strVal val="#ppt_x"/>
                                          </p:val>
                                        </p:tav>
                                      </p:tavLst>
                                    </p:anim>
                                    <p:animEffect transition="in" filter="wipe(right)">
                                      <p:cBhvr>
                                        <p:cTn id="43" dur="500"/>
                                        <p:tgtEl>
                                          <p:spTgt spid="26"/>
                                        </p:tgtEl>
                                      </p:cBhvr>
                                    </p:animEffect>
                                  </p:childTnLst>
                                </p:cTn>
                              </p:par>
                              <p:par>
                                <p:cTn id="44" presetID="27" presetClass="entr" presetSubtype="0" fill="hold" grpId="0" nodeType="withEffect">
                                  <p:stCondLst>
                                    <p:cond delay="0"/>
                                  </p:stCondLst>
                                  <p:iterate type="lt">
                                    <p:tmPct val="30000"/>
                                  </p:iterate>
                                  <p:childTnLst>
                                    <p:set>
                                      <p:cBhvr>
                                        <p:cTn id="45" dur="1" fill="hold">
                                          <p:stCondLst>
                                            <p:cond delay="0"/>
                                          </p:stCondLst>
                                        </p:cTn>
                                        <p:tgtEl>
                                          <p:spTgt spid="54"/>
                                        </p:tgtEl>
                                        <p:attrNameLst>
                                          <p:attrName>style.visibility</p:attrName>
                                        </p:attrNameLst>
                                      </p:cBhvr>
                                      <p:to>
                                        <p:strVal val="visible"/>
                                      </p:to>
                                    </p:set>
                                    <p:anim calcmode="discrete" valueType="clr">
                                      <p:cBhvr override="childStyle">
                                        <p:cTn id="46" dur="100"/>
                                        <p:tgtEl>
                                          <p:spTgt spid="54"/>
                                        </p:tgtEl>
                                        <p:attrNameLst>
                                          <p:attrName>style.color</p:attrName>
                                        </p:attrNameLst>
                                      </p:cBhvr>
                                      <p:tavLst>
                                        <p:tav tm="0">
                                          <p:val>
                                            <p:clrVal>
                                              <a:schemeClr val="bg1"/>
                                            </p:clrVal>
                                          </p:val>
                                        </p:tav>
                                        <p:tav tm="50000">
                                          <p:val>
                                            <p:clrVal>
                                              <a:schemeClr val="bg1"/>
                                            </p:clrVal>
                                          </p:val>
                                        </p:tav>
                                      </p:tavLst>
                                    </p:anim>
                                    <p:anim calcmode="discrete" valueType="clr">
                                      <p:cBhvr>
                                        <p:cTn id="47" dur="100"/>
                                        <p:tgtEl>
                                          <p:spTgt spid="54"/>
                                        </p:tgtEl>
                                        <p:attrNameLst>
                                          <p:attrName>fillcolor</p:attrName>
                                        </p:attrNameLst>
                                      </p:cBhvr>
                                      <p:tavLst>
                                        <p:tav tm="0">
                                          <p:val>
                                            <p:clrVal>
                                              <a:schemeClr val="accent2"/>
                                            </p:clrVal>
                                          </p:val>
                                        </p:tav>
                                        <p:tav tm="50000">
                                          <p:val>
                                            <p:clrVal>
                                              <a:schemeClr val="hlink"/>
                                            </p:clrVal>
                                          </p:val>
                                        </p:tav>
                                      </p:tavLst>
                                    </p:anim>
                                    <p:set>
                                      <p:cBhvr>
                                        <p:cTn id="48" dur="100"/>
                                        <p:tgtEl>
                                          <p:spTgt spid="54"/>
                                        </p:tgtEl>
                                        <p:attrNameLst>
                                          <p:attrName>fill.type</p:attrName>
                                        </p:attrNameLst>
                                      </p:cBhvr>
                                      <p:to>
                                        <p:strVal val="solid"/>
                                      </p:to>
                                    </p:set>
                                  </p:childTnLst>
                                </p:cTn>
                              </p:par>
                            </p:childTnLst>
                          </p:cTn>
                        </p:par>
                        <p:par>
                          <p:cTn id="49" fill="hold">
                            <p:stCondLst>
                              <p:cond delay="8520"/>
                            </p:stCondLst>
                            <p:childTnLst>
                              <p:par>
                                <p:cTn id="50" presetID="12" presetClass="entr" presetSubtype="8" fill="hold" nodeType="afterEffect">
                                  <p:stCondLst>
                                    <p:cond delay="0"/>
                                  </p:stCondLst>
                                  <p:childTnLst>
                                    <p:set>
                                      <p:cBhvr>
                                        <p:cTn id="51" dur="1" fill="hold">
                                          <p:stCondLst>
                                            <p:cond delay="0"/>
                                          </p:stCondLst>
                                        </p:cTn>
                                        <p:tgtEl>
                                          <p:spTgt spid="20"/>
                                        </p:tgtEl>
                                        <p:attrNameLst>
                                          <p:attrName>style.visibility</p:attrName>
                                        </p:attrNameLst>
                                      </p:cBhvr>
                                      <p:to>
                                        <p:strVal val="visible"/>
                                      </p:to>
                                    </p:set>
                                    <p:anim calcmode="lin" valueType="num">
                                      <p:cBhvr additive="base">
                                        <p:cTn id="52" dur="500"/>
                                        <p:tgtEl>
                                          <p:spTgt spid="20"/>
                                        </p:tgtEl>
                                        <p:attrNameLst>
                                          <p:attrName>ppt_x</p:attrName>
                                        </p:attrNameLst>
                                      </p:cBhvr>
                                      <p:tavLst>
                                        <p:tav tm="0">
                                          <p:val>
                                            <p:strVal val="#ppt_x-#ppt_w*1.125000"/>
                                          </p:val>
                                        </p:tav>
                                        <p:tav tm="100000">
                                          <p:val>
                                            <p:strVal val="#ppt_x"/>
                                          </p:val>
                                        </p:tav>
                                      </p:tavLst>
                                    </p:anim>
                                    <p:animEffect transition="in" filter="wipe(right)">
                                      <p:cBhvr>
                                        <p:cTn id="53" dur="500"/>
                                        <p:tgtEl>
                                          <p:spTgt spid="20"/>
                                        </p:tgtEl>
                                      </p:cBhvr>
                                    </p:animEffect>
                                  </p:childTnLst>
                                </p:cTn>
                              </p:par>
                              <p:par>
                                <p:cTn id="54" presetID="27" presetClass="entr" presetSubtype="0" fill="hold" grpId="0" nodeType="withEffect">
                                  <p:stCondLst>
                                    <p:cond delay="0"/>
                                  </p:stCondLst>
                                  <p:iterate type="lt">
                                    <p:tmPct val="30000"/>
                                  </p:iterate>
                                  <p:childTnLst>
                                    <p:set>
                                      <p:cBhvr>
                                        <p:cTn id="55" dur="1" fill="hold">
                                          <p:stCondLst>
                                            <p:cond delay="0"/>
                                          </p:stCondLst>
                                        </p:cTn>
                                        <p:tgtEl>
                                          <p:spTgt spid="55"/>
                                        </p:tgtEl>
                                        <p:attrNameLst>
                                          <p:attrName>style.visibility</p:attrName>
                                        </p:attrNameLst>
                                      </p:cBhvr>
                                      <p:to>
                                        <p:strVal val="visible"/>
                                      </p:to>
                                    </p:set>
                                    <p:anim calcmode="discrete" valueType="clr">
                                      <p:cBhvr override="childStyle">
                                        <p:cTn id="56" dur="100"/>
                                        <p:tgtEl>
                                          <p:spTgt spid="55"/>
                                        </p:tgtEl>
                                        <p:attrNameLst>
                                          <p:attrName>style.color</p:attrName>
                                        </p:attrNameLst>
                                      </p:cBhvr>
                                      <p:tavLst>
                                        <p:tav tm="0">
                                          <p:val>
                                            <p:clrVal>
                                              <a:schemeClr val="bg1"/>
                                            </p:clrVal>
                                          </p:val>
                                        </p:tav>
                                        <p:tav tm="50000">
                                          <p:val>
                                            <p:clrVal>
                                              <a:schemeClr val="bg1"/>
                                            </p:clrVal>
                                          </p:val>
                                        </p:tav>
                                      </p:tavLst>
                                    </p:anim>
                                    <p:anim calcmode="discrete" valueType="clr">
                                      <p:cBhvr>
                                        <p:cTn id="57" dur="100"/>
                                        <p:tgtEl>
                                          <p:spTgt spid="55"/>
                                        </p:tgtEl>
                                        <p:attrNameLst>
                                          <p:attrName>fillcolor</p:attrName>
                                        </p:attrNameLst>
                                      </p:cBhvr>
                                      <p:tavLst>
                                        <p:tav tm="0">
                                          <p:val>
                                            <p:clrVal>
                                              <a:schemeClr val="accent2"/>
                                            </p:clrVal>
                                          </p:val>
                                        </p:tav>
                                        <p:tav tm="50000">
                                          <p:val>
                                            <p:clrVal>
                                              <a:schemeClr val="hlink"/>
                                            </p:clrVal>
                                          </p:val>
                                        </p:tav>
                                      </p:tavLst>
                                    </p:anim>
                                    <p:set>
                                      <p:cBhvr>
                                        <p:cTn id="58" dur="100"/>
                                        <p:tgtEl>
                                          <p:spTgt spid="55"/>
                                        </p:tgtEl>
                                        <p:attrNameLst>
                                          <p:attrName>fill.type</p:attrName>
                                        </p:attrNameLst>
                                      </p:cBhvr>
                                      <p:to>
                                        <p:strVal val="solid"/>
                                      </p:to>
                                    </p:set>
                                  </p:childTnLst>
                                </p:cTn>
                              </p:par>
                            </p:childTnLst>
                          </p:cTn>
                        </p:par>
                        <p:par>
                          <p:cTn id="59" fill="hold">
                            <p:stCondLst>
                              <p:cond delay="11529"/>
                            </p:stCondLst>
                            <p:childTnLst>
                              <p:par>
                                <p:cTn id="60" presetID="12" presetClass="entr" presetSubtype="8" fill="hold" nodeType="afterEffect">
                                  <p:stCondLst>
                                    <p:cond delay="0"/>
                                  </p:stCondLst>
                                  <p:childTnLst>
                                    <p:set>
                                      <p:cBhvr>
                                        <p:cTn id="61" dur="1" fill="hold">
                                          <p:stCondLst>
                                            <p:cond delay="0"/>
                                          </p:stCondLst>
                                        </p:cTn>
                                        <p:tgtEl>
                                          <p:spTgt spid="9"/>
                                        </p:tgtEl>
                                        <p:attrNameLst>
                                          <p:attrName>style.visibility</p:attrName>
                                        </p:attrNameLst>
                                      </p:cBhvr>
                                      <p:to>
                                        <p:strVal val="visible"/>
                                      </p:to>
                                    </p:set>
                                    <p:anim calcmode="lin" valueType="num">
                                      <p:cBhvr additive="base">
                                        <p:cTn id="62" dur="500"/>
                                        <p:tgtEl>
                                          <p:spTgt spid="9"/>
                                        </p:tgtEl>
                                        <p:attrNameLst>
                                          <p:attrName>ppt_x</p:attrName>
                                        </p:attrNameLst>
                                      </p:cBhvr>
                                      <p:tavLst>
                                        <p:tav tm="0">
                                          <p:val>
                                            <p:strVal val="#ppt_x-#ppt_w*1.125000"/>
                                          </p:val>
                                        </p:tav>
                                        <p:tav tm="100000">
                                          <p:val>
                                            <p:strVal val="#ppt_x"/>
                                          </p:val>
                                        </p:tav>
                                      </p:tavLst>
                                    </p:anim>
                                    <p:animEffect transition="in" filter="wipe(right)">
                                      <p:cBhvr>
                                        <p:cTn id="63" dur="500"/>
                                        <p:tgtEl>
                                          <p:spTgt spid="9"/>
                                        </p:tgtEl>
                                      </p:cBhvr>
                                    </p:animEffect>
                                  </p:childTnLst>
                                </p:cTn>
                              </p:par>
                              <p:par>
                                <p:cTn id="64" presetID="27" presetClass="entr" presetSubtype="0" fill="hold" grpId="0" nodeType="withEffect">
                                  <p:stCondLst>
                                    <p:cond delay="0"/>
                                  </p:stCondLst>
                                  <p:iterate type="lt">
                                    <p:tmPct val="30000"/>
                                  </p:iterate>
                                  <p:childTnLst>
                                    <p:set>
                                      <p:cBhvr>
                                        <p:cTn id="65" dur="1" fill="hold">
                                          <p:stCondLst>
                                            <p:cond delay="0"/>
                                          </p:stCondLst>
                                        </p:cTn>
                                        <p:tgtEl>
                                          <p:spTgt spid="56"/>
                                        </p:tgtEl>
                                        <p:attrNameLst>
                                          <p:attrName>style.visibility</p:attrName>
                                        </p:attrNameLst>
                                      </p:cBhvr>
                                      <p:to>
                                        <p:strVal val="visible"/>
                                      </p:to>
                                    </p:set>
                                    <p:anim calcmode="discrete" valueType="clr">
                                      <p:cBhvr override="childStyle">
                                        <p:cTn id="66" dur="100"/>
                                        <p:tgtEl>
                                          <p:spTgt spid="56"/>
                                        </p:tgtEl>
                                        <p:attrNameLst>
                                          <p:attrName>style.color</p:attrName>
                                        </p:attrNameLst>
                                      </p:cBhvr>
                                      <p:tavLst>
                                        <p:tav tm="0">
                                          <p:val>
                                            <p:clrVal>
                                              <a:schemeClr val="bg1"/>
                                            </p:clrVal>
                                          </p:val>
                                        </p:tav>
                                        <p:tav tm="50000">
                                          <p:val>
                                            <p:clrVal>
                                              <a:schemeClr val="bg1"/>
                                            </p:clrVal>
                                          </p:val>
                                        </p:tav>
                                      </p:tavLst>
                                    </p:anim>
                                    <p:anim calcmode="discrete" valueType="clr">
                                      <p:cBhvr>
                                        <p:cTn id="67" dur="100"/>
                                        <p:tgtEl>
                                          <p:spTgt spid="56"/>
                                        </p:tgtEl>
                                        <p:attrNameLst>
                                          <p:attrName>fillcolor</p:attrName>
                                        </p:attrNameLst>
                                      </p:cBhvr>
                                      <p:tavLst>
                                        <p:tav tm="0">
                                          <p:val>
                                            <p:clrVal>
                                              <a:schemeClr val="accent2"/>
                                            </p:clrVal>
                                          </p:val>
                                        </p:tav>
                                        <p:tav tm="50000">
                                          <p:val>
                                            <p:clrVal>
                                              <a:schemeClr val="hlink"/>
                                            </p:clrVal>
                                          </p:val>
                                        </p:tav>
                                      </p:tavLst>
                                    </p:anim>
                                    <p:set>
                                      <p:cBhvr>
                                        <p:cTn id="68" dur="100"/>
                                        <p:tgtEl>
                                          <p:spTgt spid="56"/>
                                        </p:tgtEl>
                                        <p:attrNameLst>
                                          <p:attrName>fill.type</p:attrName>
                                        </p:attrNameLst>
                                      </p:cBhvr>
                                      <p:to>
                                        <p:strVal val="solid"/>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3" grpId="0"/>
      <p:bldP spid="54" grpId="0"/>
      <p:bldP spid="55" grpId="0"/>
      <p:bldP spid="5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591" y="1429407"/>
            <a:ext cx="4968604" cy="646331"/>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en-US" altLang="zh-CN" sz="3600" b="0" dirty="0">
                <a:solidFill>
                  <a:schemeClr val="bg2"/>
                </a:solidFill>
              </a:rPr>
              <a:t>PART 01</a:t>
            </a:r>
            <a:endParaRPr lang="zh-CN" altLang="en-US" sz="3600" b="0" dirty="0">
              <a:solidFill>
                <a:schemeClr val="bg2"/>
              </a:solidFill>
            </a:endParaRPr>
          </a:p>
        </p:txBody>
      </p:sp>
      <p:sp>
        <p:nvSpPr>
          <p:cNvPr id="3" name="TextBox 2"/>
          <p:cNvSpPr txBox="1"/>
          <p:nvPr/>
        </p:nvSpPr>
        <p:spPr>
          <a:xfrm>
            <a:off x="3810591" y="1947248"/>
            <a:ext cx="4968604" cy="923330"/>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zh-CN" altLang="en-US" sz="5400" dirty="0" smtClean="0">
                <a:solidFill>
                  <a:schemeClr val="bg2"/>
                </a:solidFill>
              </a:rPr>
              <a:t>年度工作概述</a:t>
            </a:r>
            <a:endParaRPr lang="zh-CN" altLang="en-US" sz="5400" dirty="0">
              <a:solidFill>
                <a:schemeClr val="bg2"/>
              </a:solidFill>
            </a:endParaRPr>
          </a:p>
        </p:txBody>
      </p:sp>
      <p:sp>
        <p:nvSpPr>
          <p:cNvPr id="4" name="TextBox 3"/>
          <p:cNvSpPr txBox="1"/>
          <p:nvPr/>
        </p:nvSpPr>
        <p:spPr>
          <a:xfrm>
            <a:off x="3732259" y="2870578"/>
            <a:ext cx="5125268" cy="553998"/>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0" name="组合 19"/>
          <p:cNvGrpSpPr/>
          <p:nvPr/>
        </p:nvGrpSpPr>
        <p:grpSpPr>
          <a:xfrm>
            <a:off x="3911799" y="2609667"/>
            <a:ext cx="2416371" cy="2423555"/>
            <a:chOff x="2933422" y="1885386"/>
            <a:chExt cx="1812750" cy="1818140"/>
          </a:xfrm>
        </p:grpSpPr>
        <p:sp>
          <p:nvSpPr>
            <p:cNvPr id="21" name="Freeform 71"/>
            <p:cNvSpPr/>
            <p:nvPr/>
          </p:nvSpPr>
          <p:spPr bwMode="auto">
            <a:xfrm>
              <a:off x="2933422" y="1885386"/>
              <a:ext cx="1812750" cy="1818140"/>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solidFill>
              <a:schemeClr val="bg1"/>
            </a:solidFill>
            <a:ln>
              <a:noFill/>
            </a:ln>
            <a:effectLst>
              <a:outerShdw blurRad="63500" sx="102000" sy="102000" algn="ctr" rotWithShape="0">
                <a:prstClr val="black">
                  <a:alpha val="40000"/>
                </a:prstClr>
              </a:outerShdw>
            </a:effectLst>
          </p:spPr>
          <p:txBody>
            <a:bodyPr vert="horz" wrap="square" lIns="121888" tIns="60944" rIns="121888" bIns="60944" numCol="1" anchor="t" anchorCtr="0" compatLnSpc="1"/>
            <a:lstStyle/>
            <a:p>
              <a:endParaRPr lang="zh-CN" altLang="en-US" sz="3200"/>
            </a:p>
          </p:txBody>
        </p:sp>
        <p:sp>
          <p:nvSpPr>
            <p:cNvPr id="22" name="Freeform 71"/>
            <p:cNvSpPr/>
            <p:nvPr/>
          </p:nvSpPr>
          <p:spPr bwMode="auto">
            <a:xfrm>
              <a:off x="3056718" y="2009049"/>
              <a:ext cx="1566157" cy="1570813"/>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blipFill dpi="0" rotWithShape="1">
              <a:blip r:embed="rId1" cstate="print">
                <a:extLst>
                  <a:ext uri="{28A0092B-C50C-407E-A947-70E740481C1C}">
                    <a14:useLocalDpi xmlns:a14="http://schemas.microsoft.com/office/drawing/2010/main" val="0"/>
                  </a:ext>
                </a:extLst>
              </a:blip>
              <a:srcRect/>
              <a:stretch>
                <a:fillRect/>
              </a:stretch>
            </a:blipFill>
            <a:ln>
              <a:noFill/>
            </a:ln>
          </p:spPr>
          <p:txBody>
            <a:bodyPr vert="horz" wrap="square" lIns="121888" tIns="60944" rIns="121888" bIns="60944" numCol="1" anchor="t" anchorCtr="0" compatLnSpc="1"/>
            <a:lstStyle/>
            <a:p>
              <a:endParaRPr lang="zh-CN" altLang="en-US" sz="3200"/>
            </a:p>
          </p:txBody>
        </p:sp>
      </p:grpSp>
      <p:grpSp>
        <p:nvGrpSpPr>
          <p:cNvPr id="23" name="组合 22"/>
          <p:cNvGrpSpPr/>
          <p:nvPr/>
        </p:nvGrpSpPr>
        <p:grpSpPr>
          <a:xfrm>
            <a:off x="2119541" y="2609667"/>
            <a:ext cx="2425949" cy="2423555"/>
            <a:chOff x="1733092" y="1885386"/>
            <a:chExt cx="1819936" cy="1818140"/>
          </a:xfrm>
        </p:grpSpPr>
        <p:sp>
          <p:nvSpPr>
            <p:cNvPr id="24" name="Freeform 72"/>
            <p:cNvSpPr/>
            <p:nvPr/>
          </p:nvSpPr>
          <p:spPr bwMode="auto">
            <a:xfrm>
              <a:off x="1733092" y="1885386"/>
              <a:ext cx="1819936" cy="1818140"/>
            </a:xfrm>
            <a:custGeom>
              <a:avLst/>
              <a:gdLst>
                <a:gd name="T0" fmla="*/ 0 w 329"/>
                <a:gd name="T1" fmla="*/ 164 h 329"/>
                <a:gd name="T2" fmla="*/ 0 w 329"/>
                <a:gd name="T3" fmla="*/ 164 h 329"/>
                <a:gd name="T4" fmla="*/ 164 w 329"/>
                <a:gd name="T5" fmla="*/ 0 h 329"/>
                <a:gd name="T6" fmla="*/ 329 w 329"/>
                <a:gd name="T7" fmla="*/ 0 h 329"/>
                <a:gd name="T8" fmla="*/ 329 w 329"/>
                <a:gd name="T9" fmla="*/ 164 h 329"/>
                <a:gd name="T10" fmla="*/ 164 w 329"/>
                <a:gd name="T11" fmla="*/ 329 h 329"/>
                <a:gd name="T12" fmla="*/ 164 w 329"/>
                <a:gd name="T13" fmla="*/ 329 h 329"/>
                <a:gd name="T14" fmla="*/ 0 w 329"/>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 h="329">
                  <a:moveTo>
                    <a:pt x="0" y="164"/>
                  </a:moveTo>
                  <a:cubicBezTo>
                    <a:pt x="0" y="164"/>
                    <a:pt x="0" y="164"/>
                    <a:pt x="0" y="164"/>
                  </a:cubicBezTo>
                  <a:cubicBezTo>
                    <a:pt x="0" y="74"/>
                    <a:pt x="74" y="0"/>
                    <a:pt x="164" y="0"/>
                  </a:cubicBezTo>
                  <a:cubicBezTo>
                    <a:pt x="329" y="0"/>
                    <a:pt x="329" y="0"/>
                    <a:pt x="329" y="0"/>
                  </a:cubicBezTo>
                  <a:cubicBezTo>
                    <a:pt x="329" y="164"/>
                    <a:pt x="329" y="164"/>
                    <a:pt x="329" y="164"/>
                  </a:cubicBezTo>
                  <a:cubicBezTo>
                    <a:pt x="329" y="255"/>
                    <a:pt x="255" y="329"/>
                    <a:pt x="164" y="329"/>
                  </a:cubicBezTo>
                  <a:cubicBezTo>
                    <a:pt x="164" y="329"/>
                    <a:pt x="164" y="329"/>
                    <a:pt x="164" y="329"/>
                  </a:cubicBezTo>
                  <a:cubicBezTo>
                    <a:pt x="74" y="329"/>
                    <a:pt x="0" y="255"/>
                    <a:pt x="0" y="164"/>
                  </a:cubicBezTo>
                  <a:close/>
                </a:path>
              </a:pathLst>
            </a:custGeom>
            <a:solidFill>
              <a:schemeClr val="bg1"/>
            </a:solidFill>
            <a:ln>
              <a:noFill/>
            </a:ln>
            <a:effectLst>
              <a:outerShdw blurRad="63500" sx="102000" sy="102000" algn="ctr" rotWithShape="0">
                <a:prstClr val="black">
                  <a:alpha val="40000"/>
                </a:prstClr>
              </a:outerShdw>
            </a:effectLst>
          </p:spPr>
          <p:txBody>
            <a:bodyPr vert="horz" wrap="square" lIns="121888" tIns="60944" rIns="121888" bIns="60944" numCol="1" anchor="t" anchorCtr="0" compatLnSpc="1"/>
            <a:lstStyle/>
            <a:p>
              <a:endParaRPr lang="zh-CN" altLang="en-US" sz="3200"/>
            </a:p>
          </p:txBody>
        </p:sp>
        <p:sp>
          <p:nvSpPr>
            <p:cNvPr id="25" name="Freeform 72"/>
            <p:cNvSpPr/>
            <p:nvPr/>
          </p:nvSpPr>
          <p:spPr bwMode="auto">
            <a:xfrm>
              <a:off x="1856877" y="2009049"/>
              <a:ext cx="1572366" cy="1570813"/>
            </a:xfrm>
            <a:custGeom>
              <a:avLst/>
              <a:gdLst>
                <a:gd name="T0" fmla="*/ 0 w 329"/>
                <a:gd name="T1" fmla="*/ 164 h 329"/>
                <a:gd name="T2" fmla="*/ 0 w 329"/>
                <a:gd name="T3" fmla="*/ 164 h 329"/>
                <a:gd name="T4" fmla="*/ 164 w 329"/>
                <a:gd name="T5" fmla="*/ 0 h 329"/>
                <a:gd name="T6" fmla="*/ 329 w 329"/>
                <a:gd name="T7" fmla="*/ 0 h 329"/>
                <a:gd name="T8" fmla="*/ 329 w 329"/>
                <a:gd name="T9" fmla="*/ 164 h 329"/>
                <a:gd name="T10" fmla="*/ 164 w 329"/>
                <a:gd name="T11" fmla="*/ 329 h 329"/>
                <a:gd name="T12" fmla="*/ 164 w 329"/>
                <a:gd name="T13" fmla="*/ 329 h 329"/>
                <a:gd name="T14" fmla="*/ 0 w 329"/>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9" h="329">
                  <a:moveTo>
                    <a:pt x="0" y="164"/>
                  </a:moveTo>
                  <a:cubicBezTo>
                    <a:pt x="0" y="164"/>
                    <a:pt x="0" y="164"/>
                    <a:pt x="0" y="164"/>
                  </a:cubicBezTo>
                  <a:cubicBezTo>
                    <a:pt x="0" y="74"/>
                    <a:pt x="74" y="0"/>
                    <a:pt x="164" y="0"/>
                  </a:cubicBezTo>
                  <a:cubicBezTo>
                    <a:pt x="329" y="0"/>
                    <a:pt x="329" y="0"/>
                    <a:pt x="329" y="0"/>
                  </a:cubicBezTo>
                  <a:cubicBezTo>
                    <a:pt x="329" y="164"/>
                    <a:pt x="329" y="164"/>
                    <a:pt x="329" y="164"/>
                  </a:cubicBezTo>
                  <a:cubicBezTo>
                    <a:pt x="329" y="255"/>
                    <a:pt x="255" y="329"/>
                    <a:pt x="164" y="329"/>
                  </a:cubicBezTo>
                  <a:cubicBezTo>
                    <a:pt x="164" y="329"/>
                    <a:pt x="164" y="329"/>
                    <a:pt x="164" y="329"/>
                  </a:cubicBezTo>
                  <a:cubicBezTo>
                    <a:pt x="74" y="329"/>
                    <a:pt x="0" y="255"/>
                    <a:pt x="0" y="164"/>
                  </a:cubicBezTo>
                  <a:close/>
                </a:path>
              </a:pathLst>
            </a:custGeom>
            <a:blipFill dpi="0" rotWithShape="1">
              <a:blip r:embed="rId2" cstate="print">
                <a:extLst>
                  <a:ext uri="{28A0092B-C50C-407E-A947-70E740481C1C}">
                    <a14:useLocalDpi xmlns:a14="http://schemas.microsoft.com/office/drawing/2010/main" val="0"/>
                  </a:ext>
                </a:extLst>
              </a:blip>
              <a:srcRect/>
              <a:stretch>
                <a:fillRect/>
              </a:stretch>
            </a:blipFill>
            <a:ln>
              <a:noFill/>
            </a:ln>
          </p:spPr>
          <p:txBody>
            <a:bodyPr vert="horz" wrap="square" lIns="121888" tIns="60944" rIns="121888" bIns="60944" numCol="1" anchor="t" anchorCtr="0" compatLnSpc="1"/>
            <a:lstStyle/>
            <a:p>
              <a:endParaRPr lang="zh-CN" altLang="en-US" sz="3200"/>
            </a:p>
          </p:txBody>
        </p:sp>
      </p:grpSp>
      <p:grpSp>
        <p:nvGrpSpPr>
          <p:cNvPr id="26" name="组合 25"/>
          <p:cNvGrpSpPr/>
          <p:nvPr/>
        </p:nvGrpSpPr>
        <p:grpSpPr>
          <a:xfrm>
            <a:off x="336861" y="2609667"/>
            <a:ext cx="2416371" cy="2423555"/>
            <a:chOff x="468549" y="1885386"/>
            <a:chExt cx="1812750" cy="1818140"/>
          </a:xfrm>
        </p:grpSpPr>
        <p:sp>
          <p:nvSpPr>
            <p:cNvPr id="27" name="Freeform 73"/>
            <p:cNvSpPr/>
            <p:nvPr/>
          </p:nvSpPr>
          <p:spPr bwMode="auto">
            <a:xfrm>
              <a:off x="468549" y="1885386"/>
              <a:ext cx="1812750" cy="1818140"/>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solidFill>
              <a:schemeClr val="bg1"/>
            </a:solidFill>
            <a:ln>
              <a:noFill/>
            </a:ln>
            <a:effectLst>
              <a:outerShdw blurRad="63500" sx="102000" sy="102000" algn="ctr" rotWithShape="0">
                <a:prstClr val="black">
                  <a:alpha val="40000"/>
                </a:prstClr>
              </a:outerShdw>
            </a:effectLst>
          </p:spPr>
          <p:txBody>
            <a:bodyPr vert="horz" wrap="square" lIns="121888" tIns="60944" rIns="121888" bIns="60944" numCol="1" anchor="t" anchorCtr="0" compatLnSpc="1"/>
            <a:lstStyle/>
            <a:p>
              <a:endParaRPr lang="zh-CN" altLang="en-US" sz="3200"/>
            </a:p>
          </p:txBody>
        </p:sp>
        <p:sp>
          <p:nvSpPr>
            <p:cNvPr id="28" name="Freeform 73"/>
            <p:cNvSpPr/>
            <p:nvPr/>
          </p:nvSpPr>
          <p:spPr bwMode="auto">
            <a:xfrm>
              <a:off x="591845" y="2009049"/>
              <a:ext cx="1566157" cy="1570813"/>
            </a:xfrm>
            <a:custGeom>
              <a:avLst/>
              <a:gdLst>
                <a:gd name="T0" fmla="*/ 0 w 328"/>
                <a:gd name="T1" fmla="*/ 164 h 329"/>
                <a:gd name="T2" fmla="*/ 0 w 328"/>
                <a:gd name="T3" fmla="*/ 164 h 329"/>
                <a:gd name="T4" fmla="*/ 164 w 328"/>
                <a:gd name="T5" fmla="*/ 0 h 329"/>
                <a:gd name="T6" fmla="*/ 328 w 328"/>
                <a:gd name="T7" fmla="*/ 0 h 329"/>
                <a:gd name="T8" fmla="*/ 328 w 328"/>
                <a:gd name="T9" fmla="*/ 164 h 329"/>
                <a:gd name="T10" fmla="*/ 164 w 328"/>
                <a:gd name="T11" fmla="*/ 329 h 329"/>
                <a:gd name="T12" fmla="*/ 164 w 328"/>
                <a:gd name="T13" fmla="*/ 329 h 329"/>
                <a:gd name="T14" fmla="*/ 0 w 328"/>
                <a:gd name="T15" fmla="*/ 164 h 32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28" h="329">
                  <a:moveTo>
                    <a:pt x="0" y="164"/>
                  </a:moveTo>
                  <a:cubicBezTo>
                    <a:pt x="0" y="164"/>
                    <a:pt x="0" y="164"/>
                    <a:pt x="0" y="164"/>
                  </a:cubicBezTo>
                  <a:cubicBezTo>
                    <a:pt x="0" y="74"/>
                    <a:pt x="74" y="0"/>
                    <a:pt x="164" y="0"/>
                  </a:cubicBezTo>
                  <a:cubicBezTo>
                    <a:pt x="328" y="0"/>
                    <a:pt x="328" y="0"/>
                    <a:pt x="328" y="0"/>
                  </a:cubicBezTo>
                  <a:cubicBezTo>
                    <a:pt x="328" y="164"/>
                    <a:pt x="328" y="164"/>
                    <a:pt x="328" y="164"/>
                  </a:cubicBezTo>
                  <a:cubicBezTo>
                    <a:pt x="328" y="255"/>
                    <a:pt x="254" y="329"/>
                    <a:pt x="164" y="329"/>
                  </a:cubicBezTo>
                  <a:cubicBezTo>
                    <a:pt x="164" y="329"/>
                    <a:pt x="164" y="329"/>
                    <a:pt x="164" y="329"/>
                  </a:cubicBezTo>
                  <a:cubicBezTo>
                    <a:pt x="74" y="329"/>
                    <a:pt x="0" y="255"/>
                    <a:pt x="0" y="164"/>
                  </a:cubicBezTo>
                  <a:close/>
                </a:path>
              </a:pathLst>
            </a:custGeom>
            <a:blipFill dpi="0" rotWithShape="1">
              <a:blip r:embed="rId3" cstate="print">
                <a:extLst>
                  <a:ext uri="{28A0092B-C50C-407E-A947-70E740481C1C}">
                    <a14:useLocalDpi xmlns:a14="http://schemas.microsoft.com/office/drawing/2010/main" val="0"/>
                  </a:ext>
                </a:extLst>
              </a:blip>
              <a:srcRect/>
              <a:stretch>
                <a:fillRect/>
              </a:stretch>
            </a:blipFill>
            <a:ln>
              <a:noFill/>
            </a:ln>
          </p:spPr>
          <p:txBody>
            <a:bodyPr vert="horz" wrap="square" lIns="121888" tIns="60944" rIns="121888" bIns="60944" numCol="1" anchor="t" anchorCtr="0" compatLnSpc="1"/>
            <a:lstStyle/>
            <a:p>
              <a:endParaRPr lang="zh-CN" altLang="en-US" sz="3200"/>
            </a:p>
          </p:txBody>
        </p:sp>
      </p:grpSp>
      <p:sp>
        <p:nvSpPr>
          <p:cNvPr id="29" name="矩形 83"/>
          <p:cNvSpPr>
            <a:spLocks noChangeArrowheads="1"/>
          </p:cNvSpPr>
          <p:nvPr/>
        </p:nvSpPr>
        <p:spPr bwMode="auto">
          <a:xfrm>
            <a:off x="6705219" y="1609663"/>
            <a:ext cx="4859973" cy="4535655"/>
          </a:xfrm>
          <a:prstGeom prst="rect">
            <a:avLst/>
          </a:prstGeom>
          <a:solidFill>
            <a:srgbClr val="F2F2F2"/>
          </a:solidFill>
          <a:ln w="9525" cmpd="sng">
            <a:solidFill>
              <a:schemeClr val="bg1">
                <a:lumMod val="75000"/>
              </a:schemeClr>
            </a:solidFill>
            <a:miter lim="800000"/>
          </a:ln>
        </p:spPr>
        <p:txBody>
          <a:bodyPr lIns="91392" tIns="45696" rIns="91392" bIns="45696"/>
          <a:lstStyle/>
          <a:p>
            <a:endParaRPr lang="zh-CN" altLang="en-US" sz="3200">
              <a:solidFill>
                <a:schemeClr val="tx1">
                  <a:lumMod val="50000"/>
                  <a:lumOff val="50000"/>
                </a:schemeClr>
              </a:solidFill>
            </a:endParaRPr>
          </a:p>
        </p:txBody>
      </p:sp>
      <p:sp>
        <p:nvSpPr>
          <p:cNvPr id="30" name="TextBox 84"/>
          <p:cNvSpPr txBox="1">
            <a:spLocks noChangeArrowheads="1"/>
          </p:cNvSpPr>
          <p:nvPr/>
        </p:nvSpPr>
        <p:spPr bwMode="auto">
          <a:xfrm>
            <a:off x="7055857" y="1894894"/>
            <a:ext cx="4222900" cy="41549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392" tIns="45696" rIns="91392" bIns="45696">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a:lnSpc>
                <a:spcPct val="15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添加适当文字，一页最好不要超过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rPr>
              <a:t>200</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1" name="Freeform 12"/>
          <p:cNvSpPr/>
          <p:nvPr/>
        </p:nvSpPr>
        <p:spPr bwMode="auto">
          <a:xfrm>
            <a:off x="6644288" y="1518229"/>
            <a:ext cx="528294"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2"/>
          </a:solidFill>
          <a:ln>
            <a:noFill/>
          </a:ln>
        </p:spPr>
        <p:txBody>
          <a:bodyPr lIns="91392" tIns="45696" rIns="91392" bIns="45696"/>
          <a:lstStyle/>
          <a:p>
            <a:endParaRPr lang="zh-CN" altLang="en-US" sz="3200">
              <a:solidFill>
                <a:schemeClr val="tx1">
                  <a:lumMod val="50000"/>
                  <a:lumOff val="50000"/>
                </a:schemeClr>
              </a:solidFill>
            </a:endParaRPr>
          </a:p>
        </p:txBody>
      </p:sp>
      <p:sp>
        <p:nvSpPr>
          <p:cNvPr id="32" name="Freeform 12"/>
          <p:cNvSpPr/>
          <p:nvPr/>
        </p:nvSpPr>
        <p:spPr bwMode="auto">
          <a:xfrm flipH="1" flipV="1">
            <a:off x="11134874" y="5682501"/>
            <a:ext cx="528294" cy="530087"/>
          </a:xfrm>
          <a:custGeom>
            <a:avLst/>
            <a:gdLst>
              <a:gd name="T0" fmla="*/ 0 w 1446"/>
              <a:gd name="T1" fmla="*/ 0 h 1446"/>
              <a:gd name="T2" fmla="*/ 1446 w 1446"/>
              <a:gd name="T3" fmla="*/ 0 h 1446"/>
              <a:gd name="T4" fmla="*/ 1446 w 1446"/>
              <a:gd name="T5" fmla="*/ 458 h 1446"/>
              <a:gd name="T6" fmla="*/ 438 w 1446"/>
              <a:gd name="T7" fmla="*/ 458 h 1446"/>
              <a:gd name="T8" fmla="*/ 438 w 1446"/>
              <a:gd name="T9" fmla="*/ 1446 h 1446"/>
              <a:gd name="T10" fmla="*/ 0 w 1446"/>
              <a:gd name="T11" fmla="*/ 1446 h 1446"/>
              <a:gd name="T12" fmla="*/ 0 w 1446"/>
              <a:gd name="T13" fmla="*/ 0 h 1446"/>
            </a:gdLst>
            <a:ahLst/>
            <a:cxnLst>
              <a:cxn ang="0">
                <a:pos x="T0" y="T1"/>
              </a:cxn>
              <a:cxn ang="0">
                <a:pos x="T2" y="T3"/>
              </a:cxn>
              <a:cxn ang="0">
                <a:pos x="T4" y="T5"/>
              </a:cxn>
              <a:cxn ang="0">
                <a:pos x="T6" y="T7"/>
              </a:cxn>
              <a:cxn ang="0">
                <a:pos x="T8" y="T9"/>
              </a:cxn>
              <a:cxn ang="0">
                <a:pos x="T10" y="T11"/>
              </a:cxn>
              <a:cxn ang="0">
                <a:pos x="T12" y="T13"/>
              </a:cxn>
            </a:cxnLst>
            <a:rect l="0" t="0" r="r" b="b"/>
            <a:pathLst>
              <a:path w="1446" h="1446">
                <a:moveTo>
                  <a:pt x="0" y="0"/>
                </a:moveTo>
                <a:lnTo>
                  <a:pt x="1446" y="0"/>
                </a:lnTo>
                <a:lnTo>
                  <a:pt x="1446" y="458"/>
                </a:lnTo>
                <a:lnTo>
                  <a:pt x="438" y="458"/>
                </a:lnTo>
                <a:lnTo>
                  <a:pt x="438" y="1446"/>
                </a:lnTo>
                <a:lnTo>
                  <a:pt x="0" y="1446"/>
                </a:lnTo>
                <a:lnTo>
                  <a:pt x="0" y="0"/>
                </a:lnTo>
                <a:close/>
              </a:path>
            </a:pathLst>
          </a:custGeom>
          <a:solidFill>
            <a:schemeClr val="tx2"/>
          </a:solidFill>
          <a:ln>
            <a:noFill/>
          </a:ln>
        </p:spPr>
        <p:txBody>
          <a:bodyPr lIns="91392" tIns="45696" rIns="91392" bIns="45696"/>
          <a:lstStyle/>
          <a:p>
            <a:endParaRPr lang="zh-CN" altLang="en-US" sz="3200">
              <a:solidFill>
                <a:schemeClr val="tx1">
                  <a:lumMod val="50000"/>
                  <a:lumOff val="50000"/>
                </a:schemeClr>
              </a:solidFill>
            </a:endParaRPr>
          </a:p>
        </p:txBody>
      </p:sp>
      <p:sp>
        <p:nvSpPr>
          <p:cNvPr id="33" name="Text Box 7"/>
          <p:cNvSpPr txBox="1">
            <a:spLocks noChangeArrowheads="1"/>
          </p:cNvSpPr>
          <p:nvPr/>
        </p:nvSpPr>
        <p:spPr bwMode="auto">
          <a:xfrm>
            <a:off x="-335039" y="5246922"/>
            <a:ext cx="3624714" cy="389771"/>
          </a:xfrm>
          <a:prstGeom prst="rect">
            <a:avLst/>
          </a:prstGeom>
          <a:noFill/>
          <a:ln w="9525">
            <a:noFill/>
            <a:miter lim="800000"/>
          </a:ln>
        </p:spPr>
        <p:txBody>
          <a:bodyPr wrap="square" lIns="60944" tIns="30472" rIns="60944" bIns="30472">
            <a:spAutoFit/>
          </a:bodyPr>
          <a:lstStyle/>
          <a:p>
            <a:pPr algn="ctr" defTabSz="1450340">
              <a:defRPr/>
            </a:pPr>
            <a:r>
              <a:rPr lang="zh-CN" altLang="en-US" sz="2135" b="1" spc="-200" dirty="0">
                <a:solidFill>
                  <a:schemeClr val="tx2"/>
                </a:solidFill>
                <a:latin typeface="微软雅黑" panose="020B0503020204020204" pitchFamily="34" charset="-122"/>
                <a:ea typeface="微软雅黑" panose="020B0503020204020204" pitchFamily="34" charset="-122"/>
                <a:cs typeface="Open Sans" panose="020B0606030504020204" charset="0"/>
              </a:rPr>
              <a:t>输入文本</a:t>
            </a:r>
            <a:endParaRPr lang="en-CA" sz="2135" b="1" spc="-200" dirty="0">
              <a:solidFill>
                <a:schemeClr val="tx2"/>
              </a:solidFill>
              <a:latin typeface="微软雅黑" panose="020B0503020204020204" pitchFamily="34" charset="-122"/>
              <a:ea typeface="微软雅黑" panose="020B0503020204020204" pitchFamily="34" charset="-122"/>
              <a:cs typeface="Open Sans" panose="020B0606030504020204" charset="0"/>
            </a:endParaRPr>
          </a:p>
        </p:txBody>
      </p:sp>
      <p:sp>
        <p:nvSpPr>
          <p:cNvPr id="34" name="Text Box 7"/>
          <p:cNvSpPr txBox="1">
            <a:spLocks noChangeArrowheads="1"/>
          </p:cNvSpPr>
          <p:nvPr/>
        </p:nvSpPr>
        <p:spPr bwMode="auto">
          <a:xfrm>
            <a:off x="2724667" y="5246922"/>
            <a:ext cx="1215697" cy="389771"/>
          </a:xfrm>
          <a:prstGeom prst="rect">
            <a:avLst/>
          </a:prstGeom>
          <a:noFill/>
          <a:ln w="9525">
            <a:noFill/>
            <a:miter lim="800000"/>
          </a:ln>
        </p:spPr>
        <p:txBody>
          <a:bodyPr wrap="square" lIns="60944" tIns="30472" rIns="60944" bIns="30472">
            <a:spAutoFit/>
          </a:bodyPr>
          <a:lstStyle/>
          <a:p>
            <a:pPr algn="ctr" defTabSz="1450340">
              <a:defRPr/>
            </a:pPr>
            <a:r>
              <a:rPr lang="zh-CN" altLang="en-US" sz="2135" b="1" spc="-200" dirty="0">
                <a:solidFill>
                  <a:schemeClr val="accent1"/>
                </a:solidFill>
                <a:latin typeface="微软雅黑" panose="020B0503020204020204" pitchFamily="34" charset="-122"/>
                <a:ea typeface="微软雅黑" panose="020B0503020204020204" pitchFamily="34" charset="-122"/>
                <a:cs typeface="Open Sans" panose="020B0606030504020204" charset="0"/>
              </a:rPr>
              <a:t>输入文本</a:t>
            </a:r>
            <a:endParaRPr lang="en-CA" sz="2135" b="1" spc="-200" dirty="0">
              <a:solidFill>
                <a:schemeClr val="accent1"/>
              </a:solidFill>
              <a:latin typeface="微软雅黑" panose="020B0503020204020204" pitchFamily="34" charset="-122"/>
              <a:ea typeface="微软雅黑" panose="020B0503020204020204" pitchFamily="34" charset="-122"/>
              <a:cs typeface="Open Sans" panose="020B0606030504020204" charset="0"/>
            </a:endParaRPr>
          </a:p>
        </p:txBody>
      </p:sp>
      <p:sp>
        <p:nvSpPr>
          <p:cNvPr id="35" name="Text Box 7"/>
          <p:cNvSpPr txBox="1">
            <a:spLocks noChangeArrowheads="1"/>
          </p:cNvSpPr>
          <p:nvPr/>
        </p:nvSpPr>
        <p:spPr bwMode="auto">
          <a:xfrm>
            <a:off x="4545490" y="5246922"/>
            <a:ext cx="1215697" cy="389771"/>
          </a:xfrm>
          <a:prstGeom prst="rect">
            <a:avLst/>
          </a:prstGeom>
          <a:noFill/>
          <a:ln w="9525">
            <a:noFill/>
            <a:miter lim="800000"/>
          </a:ln>
        </p:spPr>
        <p:txBody>
          <a:bodyPr wrap="square" lIns="60944" tIns="30472" rIns="60944" bIns="30472">
            <a:spAutoFit/>
          </a:bodyPr>
          <a:lstStyle/>
          <a:p>
            <a:pPr algn="ctr" defTabSz="1450340">
              <a:defRPr/>
            </a:pPr>
            <a:r>
              <a:rPr lang="zh-CN" altLang="en-US" sz="2135" b="1" spc="-200" dirty="0">
                <a:solidFill>
                  <a:schemeClr val="accent2"/>
                </a:solidFill>
                <a:latin typeface="微软雅黑" panose="020B0503020204020204" pitchFamily="34" charset="-122"/>
                <a:ea typeface="微软雅黑" panose="020B0503020204020204" pitchFamily="34" charset="-122"/>
                <a:cs typeface="Open Sans" panose="020B0606030504020204" charset="0"/>
              </a:rPr>
              <a:t>输入文本</a:t>
            </a:r>
            <a:endParaRPr lang="en-CA" sz="2135" b="1" spc="-200" dirty="0">
              <a:solidFill>
                <a:schemeClr val="accent2"/>
              </a:solidFill>
              <a:latin typeface="微软雅黑" panose="020B0503020204020204" pitchFamily="34" charset="-122"/>
              <a:ea typeface="微软雅黑" panose="020B0503020204020204" pitchFamily="34" charset="-122"/>
              <a:cs typeface="Open Sans" panose="020B0606030504020204" charset="0"/>
            </a:endParaRPr>
          </a:p>
        </p:txBody>
      </p:sp>
      <p:sp>
        <p:nvSpPr>
          <p:cNvPr id="8" name="标题 7"/>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14:presetBounceEnd="60000">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14:bounceEnd="60000">
                                          <p:cBhvr additive="base">
                                            <p:cTn id="7" dur="750" fill="hold"/>
                                            <p:tgtEl>
                                              <p:spTgt spid="26"/>
                                            </p:tgtEl>
                                            <p:attrNameLst>
                                              <p:attrName>ppt_x</p:attrName>
                                            </p:attrNameLst>
                                          </p:cBhvr>
                                          <p:tavLst>
                                            <p:tav tm="0">
                                              <p:val>
                                                <p:strVal val="#ppt_x"/>
                                              </p:val>
                                            </p:tav>
                                            <p:tav tm="100000">
                                              <p:val>
                                                <p:strVal val="#ppt_x"/>
                                              </p:val>
                                            </p:tav>
                                          </p:tavLst>
                                        </p:anim>
                                        <p:anim calcmode="lin" valueType="num" p14:bounceEnd="60000">
                                          <p:cBhvr additive="base">
                                            <p:cTn id="8" dur="75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14:presetBounceEnd="60000">
                                      <p:stCondLst>
                                        <p:cond delay="250"/>
                                      </p:stCondLst>
                                      <p:childTnLst>
                                        <p:set>
                                          <p:cBhvr>
                                            <p:cTn id="10" dur="1" fill="hold">
                                              <p:stCondLst>
                                                <p:cond delay="0"/>
                                              </p:stCondLst>
                                            </p:cTn>
                                            <p:tgtEl>
                                              <p:spTgt spid="23"/>
                                            </p:tgtEl>
                                            <p:attrNameLst>
                                              <p:attrName>style.visibility</p:attrName>
                                            </p:attrNameLst>
                                          </p:cBhvr>
                                          <p:to>
                                            <p:strVal val="visible"/>
                                          </p:to>
                                        </p:set>
                                        <p:anim calcmode="lin" valueType="num" p14:bounceEnd="60000">
                                          <p:cBhvr additive="base">
                                            <p:cTn id="11" dur="750" fill="hold"/>
                                            <p:tgtEl>
                                              <p:spTgt spid="23"/>
                                            </p:tgtEl>
                                            <p:attrNameLst>
                                              <p:attrName>ppt_x</p:attrName>
                                            </p:attrNameLst>
                                          </p:cBhvr>
                                          <p:tavLst>
                                            <p:tav tm="0">
                                              <p:val>
                                                <p:strVal val="#ppt_x"/>
                                              </p:val>
                                            </p:tav>
                                            <p:tav tm="100000">
                                              <p:val>
                                                <p:strVal val="#ppt_x"/>
                                              </p:val>
                                            </p:tav>
                                          </p:tavLst>
                                        </p:anim>
                                        <p:anim calcmode="lin" valueType="num" p14:bounceEnd="60000">
                                          <p:cBhvr additive="base">
                                            <p:cTn id="12" dur="75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14:presetBounceEnd="60000">
                                      <p:stCondLst>
                                        <p:cond delay="500"/>
                                      </p:stCondLst>
                                      <p:childTnLst>
                                        <p:set>
                                          <p:cBhvr>
                                            <p:cTn id="14" dur="1" fill="hold">
                                              <p:stCondLst>
                                                <p:cond delay="0"/>
                                              </p:stCondLst>
                                            </p:cTn>
                                            <p:tgtEl>
                                              <p:spTgt spid="20"/>
                                            </p:tgtEl>
                                            <p:attrNameLst>
                                              <p:attrName>style.visibility</p:attrName>
                                            </p:attrNameLst>
                                          </p:cBhvr>
                                          <p:to>
                                            <p:strVal val="visible"/>
                                          </p:to>
                                        </p:set>
                                        <p:anim calcmode="lin" valueType="num" p14:bounceEnd="60000">
                                          <p:cBhvr additive="base">
                                            <p:cTn id="15" dur="750" fill="hold"/>
                                            <p:tgtEl>
                                              <p:spTgt spid="20"/>
                                            </p:tgtEl>
                                            <p:attrNameLst>
                                              <p:attrName>ppt_x</p:attrName>
                                            </p:attrNameLst>
                                          </p:cBhvr>
                                          <p:tavLst>
                                            <p:tav tm="0">
                                              <p:val>
                                                <p:strVal val="#ppt_x"/>
                                              </p:val>
                                            </p:tav>
                                            <p:tav tm="100000">
                                              <p:val>
                                                <p:strVal val="#ppt_x"/>
                                              </p:val>
                                            </p:tav>
                                          </p:tavLst>
                                        </p:anim>
                                        <p:anim calcmode="lin" valueType="num" p14:bounceEnd="60000">
                                          <p:cBhvr additive="base">
                                            <p:cTn id="16" dur="750" fill="hold"/>
                                            <p:tgtEl>
                                              <p:spTgt spid="20"/>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additive="base">
                                            <p:cTn id="20" dur="250" fill="hold"/>
                                            <p:tgtEl>
                                              <p:spTgt spid="33"/>
                                            </p:tgtEl>
                                            <p:attrNameLst>
                                              <p:attrName>ppt_x</p:attrName>
                                            </p:attrNameLst>
                                          </p:cBhvr>
                                          <p:tavLst>
                                            <p:tav tm="0">
                                              <p:val>
                                                <p:strVal val="#ppt_x"/>
                                              </p:val>
                                            </p:tav>
                                            <p:tav tm="100000">
                                              <p:val>
                                                <p:strVal val="#ppt_x"/>
                                              </p:val>
                                            </p:tav>
                                          </p:tavLst>
                                        </p:anim>
                                        <p:anim calcmode="lin" valueType="num">
                                          <p:cBhvr additive="base">
                                            <p:cTn id="21" dur="250" fill="hold"/>
                                            <p:tgtEl>
                                              <p:spTgt spid="33"/>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4"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250" fill="hold"/>
                                            <p:tgtEl>
                                              <p:spTgt spid="34"/>
                                            </p:tgtEl>
                                            <p:attrNameLst>
                                              <p:attrName>ppt_x</p:attrName>
                                            </p:attrNameLst>
                                          </p:cBhvr>
                                          <p:tavLst>
                                            <p:tav tm="0">
                                              <p:val>
                                                <p:strVal val="#ppt_x"/>
                                              </p:val>
                                            </p:tav>
                                            <p:tav tm="100000">
                                              <p:val>
                                                <p:strVal val="#ppt_x"/>
                                              </p:val>
                                            </p:tav>
                                          </p:tavLst>
                                        </p:anim>
                                        <p:anim calcmode="lin" valueType="num">
                                          <p:cBhvr additive="base">
                                            <p:cTn id="26" dur="250" fill="hold"/>
                                            <p:tgtEl>
                                              <p:spTgt spid="34"/>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4"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250" fill="hold"/>
                                            <p:tgtEl>
                                              <p:spTgt spid="35"/>
                                            </p:tgtEl>
                                            <p:attrNameLst>
                                              <p:attrName>ppt_x</p:attrName>
                                            </p:attrNameLst>
                                          </p:cBhvr>
                                          <p:tavLst>
                                            <p:tav tm="0">
                                              <p:val>
                                                <p:strVal val="#ppt_x"/>
                                              </p:val>
                                            </p:tav>
                                            <p:tav tm="100000">
                                              <p:val>
                                                <p:strVal val="#ppt_x"/>
                                              </p:val>
                                            </p:tav>
                                          </p:tavLst>
                                        </p:anim>
                                        <p:anim calcmode="lin" valueType="num">
                                          <p:cBhvr additive="base">
                                            <p:cTn id="31" dur="250" fill="hold"/>
                                            <p:tgtEl>
                                              <p:spTgt spid="35"/>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1" presetClass="entr" presetSubtype="0"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35" presetClass="path" presetSubtype="0" accel="50000" decel="50000" fill="hold" grpId="1" nodeType="withEffect">
                                      <p:stCondLst>
                                        <p:cond delay="0"/>
                                      </p:stCondLst>
                                      <p:childTnLst>
                                        <p:animMotion origin="layout" path="M 2.17538E-6 -2.95097E-6 L 0.16536 0.28539 " pathEditMode="relative" rAng="0" ptsTypes="AA">
                                          <p:cBhvr>
                                            <p:cTn id="36" dur="500" spd="-99900" fill="hold"/>
                                            <p:tgtEl>
                                              <p:spTgt spid="31"/>
                                            </p:tgtEl>
                                            <p:attrNameLst>
                                              <p:attrName>ppt_x</p:attrName>
                                              <p:attrName>ppt_y</p:attrName>
                                            </p:attrNameLst>
                                          </p:cBhvr>
                                          <p:rCtr x="8262" y="14269"/>
                                        </p:animMotion>
                                      </p:childTnLst>
                                    </p:cTn>
                                  </p:par>
                                  <p:par>
                                    <p:cTn id="37" presetID="1"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35" presetClass="path" presetSubtype="0" accel="50000" decel="50000" fill="hold" grpId="1" nodeType="withEffect">
                                      <p:stCondLst>
                                        <p:cond delay="0"/>
                                      </p:stCondLst>
                                      <p:childTnLst>
                                        <p:animMotion origin="layout" path="M 3.64299E-7 3.02498E-6 L -0.15392 -0.26827 " pathEditMode="relative" rAng="0" ptsTypes="AA">
                                          <p:cBhvr>
                                            <p:cTn id="40" dur="500" spd="-99900" fill="hold"/>
                                            <p:tgtEl>
                                              <p:spTgt spid="32"/>
                                            </p:tgtEl>
                                            <p:attrNameLst>
                                              <p:attrName>ppt_x</p:attrName>
                                              <p:attrName>ppt_y</p:attrName>
                                            </p:attrNameLst>
                                          </p:cBhvr>
                                          <p:rCtr x="-7702" y="-13414"/>
                                        </p:animMotion>
                                      </p:childTnLst>
                                    </p:cTn>
                                  </p:par>
                                  <p:par>
                                    <p:cTn id="41" presetID="10"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2500"/>
                                </p:stCondLst>
                                <p:childTnLst>
                                  <p:par>
                                    <p:cTn id="47" presetID="22" presetClass="entr" presetSubtype="1" fill="hold" nodeType="afterEffect">
                                      <p:stCondLst>
                                        <p:cond delay="0"/>
                                      </p:stCondLst>
                                      <p:childTnLst>
                                        <p:set>
                                          <p:cBhvr>
                                            <p:cTn id="48" dur="1" fill="hold">
                                              <p:stCondLst>
                                                <p:cond delay="0"/>
                                              </p:stCondLst>
                                            </p:cTn>
                                            <p:tgtEl>
                                              <p:spTgt spid="30">
                                                <p:txEl>
                                                  <p:pRg st="0" end="0"/>
                                                </p:txEl>
                                              </p:spTgt>
                                            </p:tgtEl>
                                            <p:attrNameLst>
                                              <p:attrName>style.visibility</p:attrName>
                                            </p:attrNameLst>
                                          </p:cBhvr>
                                          <p:to>
                                            <p:strVal val="visible"/>
                                          </p:to>
                                        </p:set>
                                        <p:animEffect transition="in" filter="wipe(up)">
                                          <p:cBhvr>
                                            <p:cTn id="49" dur="50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autoUpdateAnimBg="0"/>
          <p:bldP spid="31" grpId="0" animBg="1"/>
          <p:bldP spid="31" grpId="1" animBg="1"/>
          <p:bldP spid="32" grpId="0" animBg="1"/>
          <p:bldP spid="32" grpId="1" animBg="1"/>
          <p:bldP spid="33" grpId="0"/>
          <p:bldP spid="34" grpId="0"/>
          <p:bldP spid="3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750" fill="hold"/>
                                            <p:tgtEl>
                                              <p:spTgt spid="26"/>
                                            </p:tgtEl>
                                            <p:attrNameLst>
                                              <p:attrName>ppt_x</p:attrName>
                                            </p:attrNameLst>
                                          </p:cBhvr>
                                          <p:tavLst>
                                            <p:tav tm="0">
                                              <p:val>
                                                <p:strVal val="#ppt_x"/>
                                              </p:val>
                                            </p:tav>
                                            <p:tav tm="100000">
                                              <p:val>
                                                <p:strVal val="#ppt_x"/>
                                              </p:val>
                                            </p:tav>
                                          </p:tavLst>
                                        </p:anim>
                                        <p:anim calcmode="lin" valueType="num">
                                          <p:cBhvr additive="base">
                                            <p:cTn id="8" dur="75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4" fill="hold" nodeType="withEffect">
                                      <p:stCondLst>
                                        <p:cond delay="250"/>
                                      </p:stCondLst>
                                      <p:childTnLst>
                                        <p:set>
                                          <p:cBhvr>
                                            <p:cTn id="10" dur="1" fill="hold">
                                              <p:stCondLst>
                                                <p:cond delay="0"/>
                                              </p:stCondLst>
                                            </p:cTn>
                                            <p:tgtEl>
                                              <p:spTgt spid="23"/>
                                            </p:tgtEl>
                                            <p:attrNameLst>
                                              <p:attrName>style.visibility</p:attrName>
                                            </p:attrNameLst>
                                          </p:cBhvr>
                                          <p:to>
                                            <p:strVal val="visible"/>
                                          </p:to>
                                        </p:set>
                                        <p:anim calcmode="lin" valueType="num">
                                          <p:cBhvr additive="base">
                                            <p:cTn id="11" dur="750" fill="hold"/>
                                            <p:tgtEl>
                                              <p:spTgt spid="23"/>
                                            </p:tgtEl>
                                            <p:attrNameLst>
                                              <p:attrName>ppt_x</p:attrName>
                                            </p:attrNameLst>
                                          </p:cBhvr>
                                          <p:tavLst>
                                            <p:tav tm="0">
                                              <p:val>
                                                <p:strVal val="#ppt_x"/>
                                              </p:val>
                                            </p:tav>
                                            <p:tav tm="100000">
                                              <p:val>
                                                <p:strVal val="#ppt_x"/>
                                              </p:val>
                                            </p:tav>
                                          </p:tavLst>
                                        </p:anim>
                                        <p:anim calcmode="lin" valueType="num">
                                          <p:cBhvr additive="base">
                                            <p:cTn id="12" dur="750" fill="hold"/>
                                            <p:tgtEl>
                                              <p:spTgt spid="23"/>
                                            </p:tgtEl>
                                            <p:attrNameLst>
                                              <p:attrName>ppt_y</p:attrName>
                                            </p:attrNameLst>
                                          </p:cBhvr>
                                          <p:tavLst>
                                            <p:tav tm="0">
                                              <p:val>
                                                <p:strVal val="1+#ppt_h/2"/>
                                              </p:val>
                                            </p:tav>
                                            <p:tav tm="100000">
                                              <p:val>
                                                <p:strVal val="#ppt_y"/>
                                              </p:val>
                                            </p:tav>
                                          </p:tavLst>
                                        </p:anim>
                                      </p:childTnLst>
                                    </p:cTn>
                                  </p:par>
                                  <p:par>
                                    <p:cTn id="13" presetID="2" presetClass="entr" presetSubtype="4" fill="hold" nodeType="withEffect">
                                      <p:stCondLst>
                                        <p:cond delay="50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750" fill="hold"/>
                                            <p:tgtEl>
                                              <p:spTgt spid="20"/>
                                            </p:tgtEl>
                                            <p:attrNameLst>
                                              <p:attrName>ppt_x</p:attrName>
                                            </p:attrNameLst>
                                          </p:cBhvr>
                                          <p:tavLst>
                                            <p:tav tm="0">
                                              <p:val>
                                                <p:strVal val="#ppt_x"/>
                                              </p:val>
                                            </p:tav>
                                            <p:tav tm="100000">
                                              <p:val>
                                                <p:strVal val="#ppt_x"/>
                                              </p:val>
                                            </p:tav>
                                          </p:tavLst>
                                        </p:anim>
                                        <p:anim calcmode="lin" valueType="num">
                                          <p:cBhvr additive="base">
                                            <p:cTn id="16" dur="750" fill="hold"/>
                                            <p:tgtEl>
                                              <p:spTgt spid="20"/>
                                            </p:tgtEl>
                                            <p:attrNameLst>
                                              <p:attrName>ppt_y</p:attrName>
                                            </p:attrNameLst>
                                          </p:cBhvr>
                                          <p:tavLst>
                                            <p:tav tm="0">
                                              <p:val>
                                                <p:strVal val="1+#ppt_h/2"/>
                                              </p:val>
                                            </p:tav>
                                            <p:tav tm="100000">
                                              <p:val>
                                                <p:strVal val="#ppt_y"/>
                                              </p:val>
                                            </p:tav>
                                          </p:tavLst>
                                        </p:anim>
                                      </p:childTnLst>
                                    </p:cTn>
                                  </p:par>
                                </p:childTnLst>
                              </p:cTn>
                            </p:par>
                            <p:par>
                              <p:cTn id="17" fill="hold">
                                <p:stCondLst>
                                  <p:cond delay="1000"/>
                                </p:stCondLst>
                                <p:childTnLst>
                                  <p:par>
                                    <p:cTn id="18" presetID="2" presetClass="entr" presetSubtype="4" fill="hold" grpId="0"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additive="base">
                                            <p:cTn id="20" dur="250" fill="hold"/>
                                            <p:tgtEl>
                                              <p:spTgt spid="33"/>
                                            </p:tgtEl>
                                            <p:attrNameLst>
                                              <p:attrName>ppt_x</p:attrName>
                                            </p:attrNameLst>
                                          </p:cBhvr>
                                          <p:tavLst>
                                            <p:tav tm="0">
                                              <p:val>
                                                <p:strVal val="#ppt_x"/>
                                              </p:val>
                                            </p:tav>
                                            <p:tav tm="100000">
                                              <p:val>
                                                <p:strVal val="#ppt_x"/>
                                              </p:val>
                                            </p:tav>
                                          </p:tavLst>
                                        </p:anim>
                                        <p:anim calcmode="lin" valueType="num">
                                          <p:cBhvr additive="base">
                                            <p:cTn id="21" dur="250" fill="hold"/>
                                            <p:tgtEl>
                                              <p:spTgt spid="33"/>
                                            </p:tgtEl>
                                            <p:attrNameLst>
                                              <p:attrName>ppt_y</p:attrName>
                                            </p:attrNameLst>
                                          </p:cBhvr>
                                          <p:tavLst>
                                            <p:tav tm="0">
                                              <p:val>
                                                <p:strVal val="1+#ppt_h/2"/>
                                              </p:val>
                                            </p:tav>
                                            <p:tav tm="100000">
                                              <p:val>
                                                <p:strVal val="#ppt_y"/>
                                              </p:val>
                                            </p:tav>
                                          </p:tavLst>
                                        </p:anim>
                                      </p:childTnLst>
                                    </p:cTn>
                                  </p:par>
                                </p:childTnLst>
                              </p:cTn>
                            </p:par>
                            <p:par>
                              <p:cTn id="22" fill="hold">
                                <p:stCondLst>
                                  <p:cond delay="1500"/>
                                </p:stCondLst>
                                <p:childTnLst>
                                  <p:par>
                                    <p:cTn id="23" presetID="2" presetClass="entr" presetSubtype="4" fill="hold" grpId="0" nodeType="afterEffect">
                                      <p:stCondLst>
                                        <p:cond delay="0"/>
                                      </p:stCondLst>
                                      <p:childTnLst>
                                        <p:set>
                                          <p:cBhvr>
                                            <p:cTn id="24" dur="1" fill="hold">
                                              <p:stCondLst>
                                                <p:cond delay="0"/>
                                              </p:stCondLst>
                                            </p:cTn>
                                            <p:tgtEl>
                                              <p:spTgt spid="34"/>
                                            </p:tgtEl>
                                            <p:attrNameLst>
                                              <p:attrName>style.visibility</p:attrName>
                                            </p:attrNameLst>
                                          </p:cBhvr>
                                          <p:to>
                                            <p:strVal val="visible"/>
                                          </p:to>
                                        </p:set>
                                        <p:anim calcmode="lin" valueType="num">
                                          <p:cBhvr additive="base">
                                            <p:cTn id="25" dur="250" fill="hold"/>
                                            <p:tgtEl>
                                              <p:spTgt spid="34"/>
                                            </p:tgtEl>
                                            <p:attrNameLst>
                                              <p:attrName>ppt_x</p:attrName>
                                            </p:attrNameLst>
                                          </p:cBhvr>
                                          <p:tavLst>
                                            <p:tav tm="0">
                                              <p:val>
                                                <p:strVal val="#ppt_x"/>
                                              </p:val>
                                            </p:tav>
                                            <p:tav tm="100000">
                                              <p:val>
                                                <p:strVal val="#ppt_x"/>
                                              </p:val>
                                            </p:tav>
                                          </p:tavLst>
                                        </p:anim>
                                        <p:anim calcmode="lin" valueType="num">
                                          <p:cBhvr additive="base">
                                            <p:cTn id="26" dur="250" fill="hold"/>
                                            <p:tgtEl>
                                              <p:spTgt spid="34"/>
                                            </p:tgtEl>
                                            <p:attrNameLst>
                                              <p:attrName>ppt_y</p:attrName>
                                            </p:attrNameLst>
                                          </p:cBhvr>
                                          <p:tavLst>
                                            <p:tav tm="0">
                                              <p:val>
                                                <p:strVal val="1+#ppt_h/2"/>
                                              </p:val>
                                            </p:tav>
                                            <p:tav tm="100000">
                                              <p:val>
                                                <p:strVal val="#ppt_y"/>
                                              </p:val>
                                            </p:tav>
                                          </p:tavLst>
                                        </p:anim>
                                      </p:childTnLst>
                                    </p:cTn>
                                  </p:par>
                                </p:childTnLst>
                              </p:cTn>
                            </p:par>
                            <p:par>
                              <p:cTn id="27" fill="hold">
                                <p:stCondLst>
                                  <p:cond delay="2000"/>
                                </p:stCondLst>
                                <p:childTnLst>
                                  <p:par>
                                    <p:cTn id="28" presetID="2" presetClass="entr" presetSubtype="4" fill="hold" grpId="0" nodeType="afterEffect">
                                      <p:stCondLst>
                                        <p:cond delay="0"/>
                                      </p:stCondLst>
                                      <p:childTnLst>
                                        <p:set>
                                          <p:cBhvr>
                                            <p:cTn id="29" dur="1" fill="hold">
                                              <p:stCondLst>
                                                <p:cond delay="0"/>
                                              </p:stCondLst>
                                            </p:cTn>
                                            <p:tgtEl>
                                              <p:spTgt spid="35"/>
                                            </p:tgtEl>
                                            <p:attrNameLst>
                                              <p:attrName>style.visibility</p:attrName>
                                            </p:attrNameLst>
                                          </p:cBhvr>
                                          <p:to>
                                            <p:strVal val="visible"/>
                                          </p:to>
                                        </p:set>
                                        <p:anim calcmode="lin" valueType="num">
                                          <p:cBhvr additive="base">
                                            <p:cTn id="30" dur="250" fill="hold"/>
                                            <p:tgtEl>
                                              <p:spTgt spid="35"/>
                                            </p:tgtEl>
                                            <p:attrNameLst>
                                              <p:attrName>ppt_x</p:attrName>
                                            </p:attrNameLst>
                                          </p:cBhvr>
                                          <p:tavLst>
                                            <p:tav tm="0">
                                              <p:val>
                                                <p:strVal val="#ppt_x"/>
                                              </p:val>
                                            </p:tav>
                                            <p:tav tm="100000">
                                              <p:val>
                                                <p:strVal val="#ppt_x"/>
                                              </p:val>
                                            </p:tav>
                                          </p:tavLst>
                                        </p:anim>
                                        <p:anim calcmode="lin" valueType="num">
                                          <p:cBhvr additive="base">
                                            <p:cTn id="31" dur="250" fill="hold"/>
                                            <p:tgtEl>
                                              <p:spTgt spid="35"/>
                                            </p:tgtEl>
                                            <p:attrNameLst>
                                              <p:attrName>ppt_y</p:attrName>
                                            </p:attrNameLst>
                                          </p:cBhvr>
                                          <p:tavLst>
                                            <p:tav tm="0">
                                              <p:val>
                                                <p:strVal val="1+#ppt_h/2"/>
                                              </p:val>
                                            </p:tav>
                                            <p:tav tm="100000">
                                              <p:val>
                                                <p:strVal val="#ppt_y"/>
                                              </p:val>
                                            </p:tav>
                                          </p:tavLst>
                                        </p:anim>
                                      </p:childTnLst>
                                    </p:cTn>
                                  </p:par>
                                </p:childTnLst>
                              </p:cTn>
                            </p:par>
                            <p:par>
                              <p:cTn id="32" fill="hold">
                                <p:stCondLst>
                                  <p:cond delay="2500"/>
                                </p:stCondLst>
                                <p:childTnLst>
                                  <p:par>
                                    <p:cTn id="33" presetID="1" presetClass="entr" presetSubtype="0" fill="hold" grpId="0" nodeType="afterEffect">
                                      <p:stCondLst>
                                        <p:cond delay="0"/>
                                      </p:stCondLst>
                                      <p:childTnLst>
                                        <p:set>
                                          <p:cBhvr>
                                            <p:cTn id="34" dur="1" fill="hold">
                                              <p:stCondLst>
                                                <p:cond delay="0"/>
                                              </p:stCondLst>
                                            </p:cTn>
                                            <p:tgtEl>
                                              <p:spTgt spid="31"/>
                                            </p:tgtEl>
                                            <p:attrNameLst>
                                              <p:attrName>style.visibility</p:attrName>
                                            </p:attrNameLst>
                                          </p:cBhvr>
                                          <p:to>
                                            <p:strVal val="visible"/>
                                          </p:to>
                                        </p:set>
                                      </p:childTnLst>
                                    </p:cTn>
                                  </p:par>
                                  <p:par>
                                    <p:cTn id="35" presetID="35" presetClass="path" presetSubtype="0" accel="50000" decel="50000" fill="hold" grpId="1" nodeType="withEffect">
                                      <p:stCondLst>
                                        <p:cond delay="0"/>
                                      </p:stCondLst>
                                      <p:childTnLst>
                                        <p:animMotion origin="layout" path="M 2.17538E-6 -2.95097E-6 L 0.16536 0.28539 " pathEditMode="relative" rAng="0" ptsTypes="AA">
                                          <p:cBhvr>
                                            <p:cTn id="36" dur="500" spd="-99900" fill="hold"/>
                                            <p:tgtEl>
                                              <p:spTgt spid="31"/>
                                            </p:tgtEl>
                                            <p:attrNameLst>
                                              <p:attrName>ppt_x</p:attrName>
                                              <p:attrName>ppt_y</p:attrName>
                                            </p:attrNameLst>
                                          </p:cBhvr>
                                          <p:rCtr x="8262" y="14269"/>
                                        </p:animMotion>
                                      </p:childTnLst>
                                    </p:cTn>
                                  </p:par>
                                  <p:par>
                                    <p:cTn id="37" presetID="1" presetClass="entr" presetSubtype="0" fill="hold" grpId="0" nodeType="withEffect">
                                      <p:stCondLst>
                                        <p:cond delay="0"/>
                                      </p:stCondLst>
                                      <p:childTnLst>
                                        <p:set>
                                          <p:cBhvr>
                                            <p:cTn id="38" dur="1" fill="hold">
                                              <p:stCondLst>
                                                <p:cond delay="0"/>
                                              </p:stCondLst>
                                            </p:cTn>
                                            <p:tgtEl>
                                              <p:spTgt spid="32"/>
                                            </p:tgtEl>
                                            <p:attrNameLst>
                                              <p:attrName>style.visibility</p:attrName>
                                            </p:attrNameLst>
                                          </p:cBhvr>
                                          <p:to>
                                            <p:strVal val="visible"/>
                                          </p:to>
                                        </p:set>
                                      </p:childTnLst>
                                    </p:cTn>
                                  </p:par>
                                  <p:par>
                                    <p:cTn id="39" presetID="35" presetClass="path" presetSubtype="0" accel="50000" decel="50000" fill="hold" grpId="1" nodeType="withEffect">
                                      <p:stCondLst>
                                        <p:cond delay="0"/>
                                      </p:stCondLst>
                                      <p:childTnLst>
                                        <p:animMotion origin="layout" path="M 3.64299E-7 3.02498E-6 L -0.15392 -0.26827 " pathEditMode="relative" rAng="0" ptsTypes="AA">
                                          <p:cBhvr>
                                            <p:cTn id="40" dur="500" spd="-99900" fill="hold"/>
                                            <p:tgtEl>
                                              <p:spTgt spid="32"/>
                                            </p:tgtEl>
                                            <p:attrNameLst>
                                              <p:attrName>ppt_x</p:attrName>
                                              <p:attrName>ppt_y</p:attrName>
                                            </p:attrNameLst>
                                          </p:cBhvr>
                                          <p:rCtr x="-7702" y="-13414"/>
                                        </p:animMotion>
                                      </p:childTnLst>
                                    </p:cTn>
                                  </p:par>
                                  <p:par>
                                    <p:cTn id="41" presetID="10" presetClass="entr" presetSubtype="0" fill="hold" grpId="0" nodeType="withEffect">
                                      <p:stCondLst>
                                        <p:cond delay="0"/>
                                      </p:stCondLst>
                                      <p:childTnLst>
                                        <p:set>
                                          <p:cBhvr>
                                            <p:cTn id="42" dur="1" fill="hold">
                                              <p:stCondLst>
                                                <p:cond delay="0"/>
                                              </p:stCondLst>
                                            </p:cTn>
                                            <p:tgtEl>
                                              <p:spTgt spid="29"/>
                                            </p:tgtEl>
                                            <p:attrNameLst>
                                              <p:attrName>style.visibility</p:attrName>
                                            </p:attrNameLst>
                                          </p:cBhvr>
                                          <p:to>
                                            <p:strVal val="visible"/>
                                          </p:to>
                                        </p:set>
                                        <p:anim calcmode="lin" valueType="num">
                                          <p:cBhvr>
                                            <p:cTn id="43" dur="500" fill="hold"/>
                                            <p:tgtEl>
                                              <p:spTgt spid="29"/>
                                            </p:tgtEl>
                                            <p:attrNameLst>
                                              <p:attrName>ppt_w</p:attrName>
                                            </p:attrNameLst>
                                          </p:cBhvr>
                                          <p:tavLst>
                                            <p:tav tm="0">
                                              <p:val>
                                                <p:fltVal val="0"/>
                                              </p:val>
                                            </p:tav>
                                            <p:tav tm="100000">
                                              <p:val>
                                                <p:strVal val="#ppt_w"/>
                                              </p:val>
                                            </p:tav>
                                          </p:tavLst>
                                        </p:anim>
                                        <p:anim calcmode="lin" valueType="num">
                                          <p:cBhvr>
                                            <p:cTn id="44" dur="500" fill="hold"/>
                                            <p:tgtEl>
                                              <p:spTgt spid="29"/>
                                            </p:tgtEl>
                                            <p:attrNameLst>
                                              <p:attrName>ppt_h</p:attrName>
                                            </p:attrNameLst>
                                          </p:cBhvr>
                                          <p:tavLst>
                                            <p:tav tm="0">
                                              <p:val>
                                                <p:fltVal val="0"/>
                                              </p:val>
                                            </p:tav>
                                            <p:tav tm="100000">
                                              <p:val>
                                                <p:strVal val="#ppt_h"/>
                                              </p:val>
                                            </p:tav>
                                          </p:tavLst>
                                        </p:anim>
                                        <p:animEffect transition="in" filter="fade">
                                          <p:cBhvr>
                                            <p:cTn id="45" dur="500"/>
                                            <p:tgtEl>
                                              <p:spTgt spid="29"/>
                                            </p:tgtEl>
                                          </p:cBhvr>
                                        </p:animEffect>
                                      </p:childTnLst>
                                    </p:cTn>
                                  </p:par>
                                </p:childTnLst>
                              </p:cTn>
                            </p:par>
                            <p:par>
                              <p:cTn id="46" fill="hold">
                                <p:stCondLst>
                                  <p:cond delay="2500"/>
                                </p:stCondLst>
                                <p:childTnLst>
                                  <p:par>
                                    <p:cTn id="47" presetID="22" presetClass="entr" presetSubtype="1" fill="hold" nodeType="afterEffect">
                                      <p:stCondLst>
                                        <p:cond delay="0"/>
                                      </p:stCondLst>
                                      <p:childTnLst>
                                        <p:set>
                                          <p:cBhvr>
                                            <p:cTn id="48" dur="1" fill="hold">
                                              <p:stCondLst>
                                                <p:cond delay="0"/>
                                              </p:stCondLst>
                                            </p:cTn>
                                            <p:tgtEl>
                                              <p:spTgt spid="30">
                                                <p:txEl>
                                                  <p:pRg st="0" end="0"/>
                                                </p:txEl>
                                              </p:spTgt>
                                            </p:tgtEl>
                                            <p:attrNameLst>
                                              <p:attrName>style.visibility</p:attrName>
                                            </p:attrNameLst>
                                          </p:cBhvr>
                                          <p:to>
                                            <p:strVal val="visible"/>
                                          </p:to>
                                        </p:set>
                                        <p:animEffect transition="in" filter="wipe(up)">
                                          <p:cBhvr>
                                            <p:cTn id="49" dur="500"/>
                                            <p:tgtEl>
                                              <p:spTgt spid="30">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 grpId="0" animBg="1" autoUpdateAnimBg="0"/>
          <p:bldP spid="31" grpId="0" animBg="1"/>
          <p:bldP spid="31" grpId="1" animBg="1"/>
          <p:bldP spid="32" grpId="0" animBg="1"/>
          <p:bldP spid="32" grpId="1" animBg="1"/>
          <p:bldP spid="33" grpId="0"/>
          <p:bldP spid="34" grpId="0"/>
          <p:bldP spid="35"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8" name="图表 7"/>
          <p:cNvGraphicFramePr/>
          <p:nvPr/>
        </p:nvGraphicFramePr>
        <p:xfrm>
          <a:off x="4848186" y="2618860"/>
          <a:ext cx="6239068" cy="4169639"/>
        </p:xfrm>
        <a:graphic>
          <a:graphicData uri="http://schemas.openxmlformats.org/drawingml/2006/chart">
            <c:chart xmlns:c="http://schemas.openxmlformats.org/drawingml/2006/chart" xmlns:r="http://schemas.openxmlformats.org/officeDocument/2006/relationships" r:id="rId1"/>
          </a:graphicData>
        </a:graphic>
      </p:graphicFrame>
      <p:sp>
        <p:nvSpPr>
          <p:cNvPr id="9" name="文本框 7"/>
          <p:cNvSpPr txBox="1">
            <a:spLocks noChangeArrowheads="1"/>
          </p:cNvSpPr>
          <p:nvPr/>
        </p:nvSpPr>
        <p:spPr bwMode="auto">
          <a:xfrm>
            <a:off x="4944175" y="1516129"/>
            <a:ext cx="1919712" cy="107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2135" dirty="0">
                <a:solidFill>
                  <a:schemeClr val="tx1">
                    <a:lumMod val="50000"/>
                    <a:lumOff val="50000"/>
                  </a:schemeClr>
                </a:solidFill>
                <a:latin typeface="微软雅黑" panose="020B0503020204020204" pitchFamily="34" charset="-122"/>
              </a:rPr>
              <a:t>系列一</a:t>
            </a:r>
            <a:endParaRPr lang="en-US" altLang="zh-CN" sz="2135" dirty="0">
              <a:solidFill>
                <a:schemeClr val="tx1">
                  <a:lumMod val="50000"/>
                  <a:lumOff val="50000"/>
                </a:schemeClr>
              </a:solidFill>
              <a:latin typeface="微软雅黑" panose="020B0503020204020204" pitchFamily="34" charset="-122"/>
            </a:endParaRPr>
          </a:p>
          <a:p>
            <a:pPr algn="ctr">
              <a:lnSpc>
                <a:spcPct val="120000"/>
              </a:lnSpc>
              <a:spcBef>
                <a:spcPts val="400"/>
              </a:spcBef>
            </a:pPr>
            <a:r>
              <a:rPr lang="zh-CN" altLang="en-US" sz="1600" dirty="0">
                <a:solidFill>
                  <a:schemeClr val="tx1">
                    <a:lumMod val="50000"/>
                    <a:lumOff val="50000"/>
                  </a:schemeClr>
                </a:solidFill>
                <a:latin typeface="微软雅黑" panose="020B0503020204020204" pitchFamily="34" charset="-122"/>
              </a:rPr>
              <a:t>单击添加说明文字单击添加说明文字</a:t>
            </a:r>
            <a:endParaRPr lang="zh-CN" altLang="en-US" sz="1600" dirty="0">
              <a:solidFill>
                <a:schemeClr val="tx1">
                  <a:lumMod val="50000"/>
                  <a:lumOff val="50000"/>
                </a:schemeClr>
              </a:solidFill>
              <a:latin typeface="微软雅黑" panose="020B0503020204020204" pitchFamily="34" charset="-122"/>
            </a:endParaRPr>
          </a:p>
        </p:txBody>
      </p:sp>
      <p:sp>
        <p:nvSpPr>
          <p:cNvPr id="10" name="文本框 7"/>
          <p:cNvSpPr txBox="1">
            <a:spLocks noChangeArrowheads="1"/>
          </p:cNvSpPr>
          <p:nvPr/>
        </p:nvSpPr>
        <p:spPr bwMode="auto">
          <a:xfrm>
            <a:off x="7151844" y="1516129"/>
            <a:ext cx="1919712" cy="107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r>
              <a:rPr lang="zh-CN" altLang="en-US" sz="2135" dirty="0">
                <a:solidFill>
                  <a:schemeClr val="tx1">
                    <a:lumMod val="50000"/>
                    <a:lumOff val="50000"/>
                  </a:schemeClr>
                </a:solidFill>
                <a:latin typeface="微软雅黑" panose="020B0503020204020204" pitchFamily="34" charset="-122"/>
              </a:rPr>
              <a:t>系列二</a:t>
            </a:r>
            <a:endParaRPr lang="en-US" altLang="zh-CN" sz="2135" dirty="0">
              <a:solidFill>
                <a:schemeClr val="tx1">
                  <a:lumMod val="50000"/>
                  <a:lumOff val="50000"/>
                </a:schemeClr>
              </a:solidFill>
              <a:latin typeface="微软雅黑" panose="020B0503020204020204" pitchFamily="34" charset="-122"/>
            </a:endParaRPr>
          </a:p>
          <a:p>
            <a:pPr algn="ctr">
              <a:lnSpc>
                <a:spcPct val="120000"/>
              </a:lnSpc>
              <a:spcBef>
                <a:spcPts val="400"/>
              </a:spcBef>
            </a:pPr>
            <a:r>
              <a:rPr lang="zh-CN" altLang="en-US" sz="1600" dirty="0">
                <a:solidFill>
                  <a:schemeClr val="tx1">
                    <a:lumMod val="50000"/>
                    <a:lumOff val="50000"/>
                  </a:schemeClr>
                </a:solidFill>
                <a:latin typeface="微软雅黑" panose="020B0503020204020204" pitchFamily="34" charset="-122"/>
              </a:rPr>
              <a:t>单击添加说明文字单击添加说明文字</a:t>
            </a:r>
            <a:endParaRPr lang="zh-CN" altLang="en-US" sz="1600" dirty="0">
              <a:solidFill>
                <a:schemeClr val="tx1">
                  <a:lumMod val="50000"/>
                  <a:lumOff val="50000"/>
                </a:schemeClr>
              </a:solidFill>
              <a:latin typeface="微软雅黑" panose="020B0503020204020204" pitchFamily="34" charset="-122"/>
            </a:endParaRPr>
          </a:p>
        </p:txBody>
      </p:sp>
      <p:sp>
        <p:nvSpPr>
          <p:cNvPr id="11" name="文本框 7"/>
          <p:cNvSpPr txBox="1">
            <a:spLocks noChangeArrowheads="1"/>
          </p:cNvSpPr>
          <p:nvPr/>
        </p:nvSpPr>
        <p:spPr bwMode="auto">
          <a:xfrm>
            <a:off x="9359515" y="1516129"/>
            <a:ext cx="1919712" cy="107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a:r>
              <a:rPr lang="zh-CN" altLang="en-US" sz="2135" dirty="0">
                <a:solidFill>
                  <a:schemeClr val="tx1">
                    <a:lumMod val="50000"/>
                    <a:lumOff val="50000"/>
                  </a:schemeClr>
                </a:solidFill>
                <a:latin typeface="微软雅黑" panose="020B0503020204020204" pitchFamily="34" charset="-122"/>
              </a:rPr>
              <a:t>系列三</a:t>
            </a:r>
            <a:endParaRPr lang="en-US" altLang="zh-CN" sz="2135" dirty="0">
              <a:solidFill>
                <a:schemeClr val="tx1">
                  <a:lumMod val="50000"/>
                  <a:lumOff val="50000"/>
                </a:schemeClr>
              </a:solidFill>
              <a:latin typeface="微软雅黑" panose="020B0503020204020204" pitchFamily="34" charset="-122"/>
            </a:endParaRPr>
          </a:p>
          <a:p>
            <a:pPr algn="ctr">
              <a:lnSpc>
                <a:spcPct val="120000"/>
              </a:lnSpc>
              <a:spcBef>
                <a:spcPts val="400"/>
              </a:spcBef>
            </a:pPr>
            <a:r>
              <a:rPr lang="zh-CN" altLang="en-US" sz="1600" dirty="0">
                <a:solidFill>
                  <a:schemeClr val="tx1">
                    <a:lumMod val="50000"/>
                    <a:lumOff val="50000"/>
                  </a:schemeClr>
                </a:solidFill>
                <a:latin typeface="微软雅黑" panose="020B0503020204020204" pitchFamily="34" charset="-122"/>
              </a:rPr>
              <a:t>单击添加说明文字单击添加说明文字</a:t>
            </a:r>
            <a:endParaRPr lang="zh-CN" altLang="en-US" sz="1600" dirty="0">
              <a:solidFill>
                <a:schemeClr val="tx1">
                  <a:lumMod val="50000"/>
                  <a:lumOff val="50000"/>
                </a:schemeClr>
              </a:solidFill>
              <a:latin typeface="微软雅黑" panose="020B0503020204020204" pitchFamily="34" charset="-122"/>
            </a:endParaRPr>
          </a:p>
        </p:txBody>
      </p:sp>
      <p:sp>
        <p:nvSpPr>
          <p:cNvPr id="12" name="文本框 7"/>
          <p:cNvSpPr txBox="1">
            <a:spLocks noChangeArrowheads="1"/>
          </p:cNvSpPr>
          <p:nvPr/>
        </p:nvSpPr>
        <p:spPr bwMode="auto">
          <a:xfrm>
            <a:off x="732586" y="1989216"/>
            <a:ext cx="1817836" cy="5042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p:txBody>
      </p:sp>
      <p:cxnSp>
        <p:nvCxnSpPr>
          <p:cNvPr id="13" name="直接连接符 12"/>
          <p:cNvCxnSpPr/>
          <p:nvPr/>
        </p:nvCxnSpPr>
        <p:spPr>
          <a:xfrm>
            <a:off x="816789" y="2453343"/>
            <a:ext cx="3359498" cy="0"/>
          </a:xfrm>
          <a:prstGeom prst="line">
            <a:avLst/>
          </a:prstGeom>
          <a:ln>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14" name="文本框 7"/>
          <p:cNvSpPr txBox="1">
            <a:spLocks noChangeArrowheads="1"/>
          </p:cNvSpPr>
          <p:nvPr/>
        </p:nvSpPr>
        <p:spPr bwMode="auto">
          <a:xfrm>
            <a:off x="732586" y="2535297"/>
            <a:ext cx="3635672" cy="35655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此处添加说明文字此处添加说明文字添加说明文字添加说明文字此处添加说明文字此处添加说明文字此处添加说明文字此处添加说明文字此处添加说明文字添加说明文字添加说明文字此处添加说明文字此处添加说明文字此处添加说明文字此处添加说明文字</a:t>
            </a:r>
            <a:endParaRPr lang="zh-CN" altLang="en-US" sz="1465" dirty="0">
              <a:solidFill>
                <a:schemeClr val="tx1">
                  <a:lumMod val="50000"/>
                  <a:lumOff val="50000"/>
                </a:schemeClr>
              </a:solidFill>
              <a:latin typeface="微软雅黑" panose="020B0503020204020204" pitchFamily="34" charset="-122"/>
            </a:endParaRPr>
          </a:p>
          <a:p>
            <a:pPr>
              <a:lnSpc>
                <a:spcPct val="150000"/>
              </a:lnSpc>
              <a:spcBef>
                <a:spcPts val="400"/>
              </a:spcBef>
            </a:pPr>
            <a:endParaRPr lang="zh-CN" altLang="en-US" sz="1465" dirty="0">
              <a:solidFill>
                <a:schemeClr val="tx1">
                  <a:lumMod val="50000"/>
                  <a:lumOff val="50000"/>
                </a:schemeClr>
              </a:solidFill>
              <a:latin typeface="微软雅黑" panose="020B0503020204020204" pitchFamily="34" charset="-122"/>
            </a:endParaRPr>
          </a:p>
          <a:p>
            <a:pPr>
              <a:lnSpc>
                <a:spcPct val="150000"/>
              </a:lnSpc>
              <a:spcBef>
                <a:spcPts val="400"/>
              </a:spcBef>
            </a:pPr>
            <a:endParaRPr lang="en-US" altLang="zh-CN" sz="1465" dirty="0">
              <a:solidFill>
                <a:schemeClr val="tx1">
                  <a:lumMod val="50000"/>
                  <a:lumOff val="50000"/>
                </a:schemeClr>
              </a:solidFill>
              <a:latin typeface="微软雅黑" panose="020B0503020204020204" pitchFamily="34" charset="-122"/>
            </a:endParaRPr>
          </a:p>
          <a:p>
            <a:pPr>
              <a:lnSpc>
                <a:spcPct val="150000"/>
              </a:lnSpc>
              <a:spcBef>
                <a:spcPts val="400"/>
              </a:spcBef>
            </a:pPr>
            <a:endParaRPr lang="zh-CN" altLang="en-US" sz="1465" dirty="0">
              <a:solidFill>
                <a:schemeClr val="tx1">
                  <a:lumMod val="50000"/>
                  <a:lumOff val="50000"/>
                </a:schemeClr>
              </a:solidFill>
              <a:latin typeface="微软雅黑" panose="020B0503020204020204" pitchFamily="34" charset="-122"/>
            </a:endParaRPr>
          </a:p>
        </p:txBody>
      </p:sp>
      <p:sp>
        <p:nvSpPr>
          <p:cNvPr id="15" name="标题 14"/>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2"/>
                                        </p:tgtEl>
                                        <p:attrNameLst>
                                          <p:attrName>style.visibility</p:attrName>
                                        </p:attrNameLst>
                                      </p:cBhvr>
                                      <p:to>
                                        <p:strVal val="visible"/>
                                      </p:to>
                                    </p:set>
                                    <p:animEffect transition="in" filter="wipe(left)">
                                      <p:cBhvr>
                                        <p:cTn id="7" dur="500"/>
                                        <p:tgtEl>
                                          <p:spTgt spid="12"/>
                                        </p:tgtEl>
                                      </p:cBhvr>
                                    </p:animEffect>
                                  </p:childTnLst>
                                </p:cTn>
                              </p:par>
                              <p:par>
                                <p:cTn id="8" presetID="22" presetClass="entr" presetSubtype="8" fill="hold" nodeType="withEffect">
                                  <p:stCondLst>
                                    <p:cond delay="0"/>
                                  </p:stCondLst>
                                  <p:childTnLst>
                                    <p:set>
                                      <p:cBhvr>
                                        <p:cTn id="9" dur="1" fill="hold">
                                          <p:stCondLst>
                                            <p:cond delay="0"/>
                                          </p:stCondLst>
                                        </p:cTn>
                                        <p:tgtEl>
                                          <p:spTgt spid="13"/>
                                        </p:tgtEl>
                                        <p:attrNameLst>
                                          <p:attrName>style.visibility</p:attrName>
                                        </p:attrNameLst>
                                      </p:cBhvr>
                                      <p:to>
                                        <p:strVal val="visible"/>
                                      </p:to>
                                    </p:set>
                                    <p:animEffect transition="in" filter="wipe(left)">
                                      <p:cBhvr>
                                        <p:cTn id="10" dur="500"/>
                                        <p:tgtEl>
                                          <p:spTgt spid="13"/>
                                        </p:tgtEl>
                                      </p:cBhvr>
                                    </p:animEffect>
                                  </p:childTnLst>
                                </p:cTn>
                              </p:par>
                            </p:childTnLst>
                          </p:cTn>
                        </p:par>
                        <p:par>
                          <p:cTn id="11" fill="hold">
                            <p:stCondLst>
                              <p:cond delay="500"/>
                            </p:stCondLst>
                            <p:childTnLst>
                              <p:par>
                                <p:cTn id="12" presetID="22" presetClass="entr" presetSubtype="1" fill="hold" grpId="0" nodeType="afterEffect">
                                  <p:stCondLst>
                                    <p:cond delay="0"/>
                                  </p:stCondLst>
                                  <p:childTnLst>
                                    <p:set>
                                      <p:cBhvr>
                                        <p:cTn id="13" dur="1" fill="hold">
                                          <p:stCondLst>
                                            <p:cond delay="0"/>
                                          </p:stCondLst>
                                        </p:cTn>
                                        <p:tgtEl>
                                          <p:spTgt spid="14"/>
                                        </p:tgtEl>
                                        <p:attrNameLst>
                                          <p:attrName>style.visibility</p:attrName>
                                        </p:attrNameLst>
                                      </p:cBhvr>
                                      <p:to>
                                        <p:strVal val="visible"/>
                                      </p:to>
                                    </p:set>
                                    <p:animEffect transition="in" filter="wipe(up)">
                                      <p:cBhvr>
                                        <p:cTn id="14" dur="500"/>
                                        <p:tgtEl>
                                          <p:spTgt spid="14"/>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8"/>
                                        </p:tgtEl>
                                        <p:attrNameLst>
                                          <p:attrName>style.visibility</p:attrName>
                                        </p:attrNameLst>
                                      </p:cBhvr>
                                      <p:to>
                                        <p:strVal val="visible"/>
                                      </p:to>
                                    </p:set>
                                    <p:anim calcmode="lin" valueType="num">
                                      <p:cBhvr additive="base">
                                        <p:cTn id="18" dur="500" fill="hold"/>
                                        <p:tgtEl>
                                          <p:spTgt spid="8"/>
                                        </p:tgtEl>
                                        <p:attrNameLst>
                                          <p:attrName>ppt_x</p:attrName>
                                        </p:attrNameLst>
                                      </p:cBhvr>
                                      <p:tavLst>
                                        <p:tav tm="0">
                                          <p:val>
                                            <p:strVal val="#ppt_x"/>
                                          </p:val>
                                        </p:tav>
                                        <p:tav tm="100000">
                                          <p:val>
                                            <p:strVal val="#ppt_x"/>
                                          </p:val>
                                        </p:tav>
                                      </p:tavLst>
                                    </p:anim>
                                    <p:anim calcmode="lin" valueType="num">
                                      <p:cBhvr additive="base">
                                        <p:cTn id="19" dur="500" fill="hold"/>
                                        <p:tgtEl>
                                          <p:spTgt spid="8"/>
                                        </p:tgtEl>
                                        <p:attrNameLst>
                                          <p:attrName>ppt_y</p:attrName>
                                        </p:attrNameLst>
                                      </p:cBhvr>
                                      <p:tavLst>
                                        <p:tav tm="0">
                                          <p:val>
                                            <p:strVal val="1+#ppt_h/2"/>
                                          </p:val>
                                        </p:tav>
                                        <p:tav tm="100000">
                                          <p:val>
                                            <p:strVal val="#ppt_y"/>
                                          </p:val>
                                        </p:tav>
                                      </p:tavLst>
                                    </p:anim>
                                  </p:childTnLst>
                                </p:cTn>
                              </p:par>
                            </p:childTnLst>
                          </p:cTn>
                        </p:par>
                        <p:par>
                          <p:cTn id="20" fill="hold">
                            <p:stCondLst>
                              <p:cond delay="1500"/>
                            </p:stCondLst>
                            <p:childTnLst>
                              <p:par>
                                <p:cTn id="21" presetID="22" presetClass="entr" presetSubtype="4" fill="hold" grpId="0" nodeType="after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wipe(down)">
                                      <p:cBhvr>
                                        <p:cTn id="23" dur="500"/>
                                        <p:tgtEl>
                                          <p:spTgt spid="9"/>
                                        </p:tgtEl>
                                      </p:cBhvr>
                                    </p:animEffect>
                                  </p:childTnLst>
                                </p:cTn>
                              </p:par>
                            </p:childTnLst>
                          </p:cTn>
                        </p:par>
                        <p:par>
                          <p:cTn id="24" fill="hold">
                            <p:stCondLst>
                              <p:cond delay="2000"/>
                            </p:stCondLst>
                            <p:childTnLst>
                              <p:par>
                                <p:cTn id="25" presetID="22" presetClass="entr" presetSubtype="4"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Effect transition="in" filter="wipe(down)">
                                      <p:cBhvr>
                                        <p:cTn id="27" dur="500"/>
                                        <p:tgtEl>
                                          <p:spTgt spid="10"/>
                                        </p:tgtEl>
                                      </p:cBhvr>
                                    </p:animEffect>
                                  </p:childTnLst>
                                </p:cTn>
                              </p:par>
                            </p:childTnLst>
                          </p:cTn>
                        </p:par>
                        <p:par>
                          <p:cTn id="28" fill="hold">
                            <p:stCondLst>
                              <p:cond delay="2500"/>
                            </p:stCondLst>
                            <p:childTnLst>
                              <p:par>
                                <p:cTn id="29" presetID="22" presetClass="entr" presetSubtype="4" fill="hold" grpId="0" nodeType="afterEffect">
                                  <p:stCondLst>
                                    <p:cond delay="0"/>
                                  </p:stCondLst>
                                  <p:childTnLst>
                                    <p:set>
                                      <p:cBhvr>
                                        <p:cTn id="30" dur="1" fill="hold">
                                          <p:stCondLst>
                                            <p:cond delay="0"/>
                                          </p:stCondLst>
                                        </p:cTn>
                                        <p:tgtEl>
                                          <p:spTgt spid="11"/>
                                        </p:tgtEl>
                                        <p:attrNameLst>
                                          <p:attrName>style.visibility</p:attrName>
                                        </p:attrNameLst>
                                      </p:cBhvr>
                                      <p:to>
                                        <p:strVal val="visible"/>
                                      </p:to>
                                    </p:set>
                                    <p:animEffect transition="in" filter="wipe(down)">
                                      <p:cBhvr>
                                        <p:cTn id="3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8" grpId="0">
        <p:bldAsOne/>
      </p:bldGraphic>
      <p:bldP spid="9" grpId="0"/>
      <p:bldP spid="10" grpId="0"/>
      <p:bldP spid="11" grpId="0"/>
      <p:bldP spid="12" grpId="0"/>
      <p:bldP spid="14"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91" name="组合 157"/>
          <p:cNvGrpSpPr/>
          <p:nvPr/>
        </p:nvGrpSpPr>
        <p:grpSpPr>
          <a:xfrm>
            <a:off x="5713515" y="3350946"/>
            <a:ext cx="460587" cy="394948"/>
            <a:chOff x="3546346" y="2339026"/>
            <a:chExt cx="897787" cy="769842"/>
          </a:xfrm>
          <a:solidFill>
            <a:schemeClr val="bg1">
              <a:lumMod val="50000"/>
            </a:schemeClr>
          </a:solidFill>
          <a:effectLst>
            <a:reflection blurRad="6350" stA="52000" endA="300" endPos="35000" dir="5400000" sy="-100000" algn="bl" rotWithShape="0"/>
          </a:effectLst>
        </p:grpSpPr>
        <p:sp>
          <p:nvSpPr>
            <p:cNvPr id="92" name="Rectangle 227"/>
            <p:cNvSpPr>
              <a:spLocks noChangeArrowheads="1"/>
            </p:cNvSpPr>
            <p:nvPr/>
          </p:nvSpPr>
          <p:spPr bwMode="auto">
            <a:xfrm>
              <a:off x="3561526" y="3077423"/>
              <a:ext cx="882607" cy="31445"/>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3" name="Freeform 228"/>
            <p:cNvSpPr/>
            <p:nvPr/>
          </p:nvSpPr>
          <p:spPr bwMode="auto">
            <a:xfrm>
              <a:off x="3617909" y="2844302"/>
              <a:ext cx="125777" cy="210351"/>
            </a:xfrm>
            <a:custGeom>
              <a:avLst/>
              <a:gdLst>
                <a:gd name="T0" fmla="*/ 6 w 49"/>
                <a:gd name="T1" fmla="*/ 82 h 82"/>
                <a:gd name="T2" fmla="*/ 43 w 49"/>
                <a:gd name="T3" fmla="*/ 82 h 82"/>
                <a:gd name="T4" fmla="*/ 49 w 49"/>
                <a:gd name="T5" fmla="*/ 76 h 82"/>
                <a:gd name="T6" fmla="*/ 49 w 49"/>
                <a:gd name="T7" fmla="*/ 0 h 82"/>
                <a:gd name="T8" fmla="*/ 0 w 49"/>
                <a:gd name="T9" fmla="*/ 49 h 82"/>
                <a:gd name="T10" fmla="*/ 0 w 49"/>
                <a:gd name="T11" fmla="*/ 76 h 82"/>
                <a:gd name="T12" fmla="*/ 6 w 49"/>
                <a:gd name="T13" fmla="*/ 82 h 82"/>
              </a:gdLst>
              <a:ahLst/>
              <a:cxnLst>
                <a:cxn ang="0">
                  <a:pos x="T0" y="T1"/>
                </a:cxn>
                <a:cxn ang="0">
                  <a:pos x="T2" y="T3"/>
                </a:cxn>
                <a:cxn ang="0">
                  <a:pos x="T4" y="T5"/>
                </a:cxn>
                <a:cxn ang="0">
                  <a:pos x="T6" y="T7"/>
                </a:cxn>
                <a:cxn ang="0">
                  <a:pos x="T8" y="T9"/>
                </a:cxn>
                <a:cxn ang="0">
                  <a:pos x="T10" y="T11"/>
                </a:cxn>
                <a:cxn ang="0">
                  <a:pos x="T12" y="T13"/>
                </a:cxn>
              </a:cxnLst>
              <a:rect l="0" t="0" r="r" b="b"/>
              <a:pathLst>
                <a:path w="49" h="82">
                  <a:moveTo>
                    <a:pt x="6" y="82"/>
                  </a:moveTo>
                  <a:cubicBezTo>
                    <a:pt x="43" y="82"/>
                    <a:pt x="43" y="82"/>
                    <a:pt x="43" y="82"/>
                  </a:cubicBezTo>
                  <a:cubicBezTo>
                    <a:pt x="46" y="82"/>
                    <a:pt x="49" y="79"/>
                    <a:pt x="49" y="76"/>
                  </a:cubicBezTo>
                  <a:cubicBezTo>
                    <a:pt x="49" y="0"/>
                    <a:pt x="49" y="0"/>
                    <a:pt x="49" y="0"/>
                  </a:cubicBezTo>
                  <a:cubicBezTo>
                    <a:pt x="0" y="49"/>
                    <a:pt x="0" y="49"/>
                    <a:pt x="0" y="49"/>
                  </a:cubicBezTo>
                  <a:cubicBezTo>
                    <a:pt x="0" y="76"/>
                    <a:pt x="0" y="76"/>
                    <a:pt x="0" y="76"/>
                  </a:cubicBezTo>
                  <a:cubicBezTo>
                    <a:pt x="0" y="79"/>
                    <a:pt x="3" y="82"/>
                    <a:pt x="6" y="8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4" name="Freeform 229"/>
            <p:cNvSpPr/>
            <p:nvPr/>
          </p:nvSpPr>
          <p:spPr bwMode="auto">
            <a:xfrm>
              <a:off x="3779467" y="2682744"/>
              <a:ext cx="122524" cy="371910"/>
            </a:xfrm>
            <a:custGeom>
              <a:avLst/>
              <a:gdLst>
                <a:gd name="T0" fmla="*/ 5 w 48"/>
                <a:gd name="T1" fmla="*/ 145 h 145"/>
                <a:gd name="T2" fmla="*/ 43 w 48"/>
                <a:gd name="T3" fmla="*/ 145 h 145"/>
                <a:gd name="T4" fmla="*/ 48 w 48"/>
                <a:gd name="T5" fmla="*/ 139 h 145"/>
                <a:gd name="T6" fmla="*/ 48 w 48"/>
                <a:gd name="T7" fmla="*/ 0 h 145"/>
                <a:gd name="T8" fmla="*/ 0 w 48"/>
                <a:gd name="T9" fmla="*/ 49 h 145"/>
                <a:gd name="T10" fmla="*/ 0 w 48"/>
                <a:gd name="T11" fmla="*/ 139 h 145"/>
                <a:gd name="T12" fmla="*/ 5 w 48"/>
                <a:gd name="T13" fmla="*/ 145 h 145"/>
              </a:gdLst>
              <a:ahLst/>
              <a:cxnLst>
                <a:cxn ang="0">
                  <a:pos x="T0" y="T1"/>
                </a:cxn>
                <a:cxn ang="0">
                  <a:pos x="T2" y="T3"/>
                </a:cxn>
                <a:cxn ang="0">
                  <a:pos x="T4" y="T5"/>
                </a:cxn>
                <a:cxn ang="0">
                  <a:pos x="T6" y="T7"/>
                </a:cxn>
                <a:cxn ang="0">
                  <a:pos x="T8" y="T9"/>
                </a:cxn>
                <a:cxn ang="0">
                  <a:pos x="T10" y="T11"/>
                </a:cxn>
                <a:cxn ang="0">
                  <a:pos x="T12" y="T13"/>
                </a:cxn>
              </a:cxnLst>
              <a:rect l="0" t="0" r="r" b="b"/>
              <a:pathLst>
                <a:path w="48" h="145">
                  <a:moveTo>
                    <a:pt x="5" y="145"/>
                  </a:moveTo>
                  <a:cubicBezTo>
                    <a:pt x="43" y="145"/>
                    <a:pt x="43" y="145"/>
                    <a:pt x="43" y="145"/>
                  </a:cubicBezTo>
                  <a:cubicBezTo>
                    <a:pt x="46" y="145"/>
                    <a:pt x="48" y="142"/>
                    <a:pt x="48" y="139"/>
                  </a:cubicBezTo>
                  <a:cubicBezTo>
                    <a:pt x="48" y="0"/>
                    <a:pt x="48" y="0"/>
                    <a:pt x="48" y="0"/>
                  </a:cubicBezTo>
                  <a:cubicBezTo>
                    <a:pt x="0" y="49"/>
                    <a:pt x="0" y="49"/>
                    <a:pt x="0" y="49"/>
                  </a:cubicBezTo>
                  <a:cubicBezTo>
                    <a:pt x="0" y="139"/>
                    <a:pt x="0" y="139"/>
                    <a:pt x="0" y="139"/>
                  </a:cubicBezTo>
                  <a:cubicBezTo>
                    <a:pt x="0" y="142"/>
                    <a:pt x="2" y="145"/>
                    <a:pt x="5" y="14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5" name="Freeform 230"/>
            <p:cNvSpPr/>
            <p:nvPr/>
          </p:nvSpPr>
          <p:spPr bwMode="auto">
            <a:xfrm>
              <a:off x="3938857" y="2713104"/>
              <a:ext cx="124693" cy="341550"/>
            </a:xfrm>
            <a:custGeom>
              <a:avLst/>
              <a:gdLst>
                <a:gd name="T0" fmla="*/ 22 w 49"/>
                <a:gd name="T1" fmla="*/ 22 h 133"/>
                <a:gd name="T2" fmla="*/ 0 w 49"/>
                <a:gd name="T3" fmla="*/ 0 h 133"/>
                <a:gd name="T4" fmla="*/ 0 w 49"/>
                <a:gd name="T5" fmla="*/ 127 h 133"/>
                <a:gd name="T6" fmla="*/ 6 w 49"/>
                <a:gd name="T7" fmla="*/ 133 h 133"/>
                <a:gd name="T8" fmla="*/ 43 w 49"/>
                <a:gd name="T9" fmla="*/ 133 h 133"/>
                <a:gd name="T10" fmla="*/ 49 w 49"/>
                <a:gd name="T11" fmla="*/ 127 h 133"/>
                <a:gd name="T12" fmla="*/ 49 w 49"/>
                <a:gd name="T13" fmla="*/ 26 h 133"/>
                <a:gd name="T14" fmla="*/ 38 w 49"/>
                <a:gd name="T15" fmla="*/ 29 h 133"/>
                <a:gd name="T16" fmla="*/ 22 w 49"/>
                <a:gd name="T17" fmla="*/ 22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9" h="133">
                  <a:moveTo>
                    <a:pt x="22" y="22"/>
                  </a:moveTo>
                  <a:cubicBezTo>
                    <a:pt x="0" y="0"/>
                    <a:pt x="0" y="0"/>
                    <a:pt x="0" y="0"/>
                  </a:cubicBezTo>
                  <a:cubicBezTo>
                    <a:pt x="0" y="127"/>
                    <a:pt x="0" y="127"/>
                    <a:pt x="0" y="127"/>
                  </a:cubicBezTo>
                  <a:cubicBezTo>
                    <a:pt x="0" y="130"/>
                    <a:pt x="3" y="133"/>
                    <a:pt x="6" y="133"/>
                  </a:cubicBezTo>
                  <a:cubicBezTo>
                    <a:pt x="43" y="133"/>
                    <a:pt x="43" y="133"/>
                    <a:pt x="43" y="133"/>
                  </a:cubicBezTo>
                  <a:cubicBezTo>
                    <a:pt x="46" y="133"/>
                    <a:pt x="49" y="130"/>
                    <a:pt x="49" y="127"/>
                  </a:cubicBezTo>
                  <a:cubicBezTo>
                    <a:pt x="49" y="26"/>
                    <a:pt x="49" y="26"/>
                    <a:pt x="49" y="26"/>
                  </a:cubicBezTo>
                  <a:cubicBezTo>
                    <a:pt x="46" y="28"/>
                    <a:pt x="42" y="29"/>
                    <a:pt x="38" y="29"/>
                  </a:cubicBezTo>
                  <a:cubicBezTo>
                    <a:pt x="32" y="29"/>
                    <a:pt x="27" y="26"/>
                    <a:pt x="22"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6" name="Freeform 231"/>
            <p:cNvSpPr/>
            <p:nvPr/>
          </p:nvSpPr>
          <p:spPr bwMode="auto">
            <a:xfrm>
              <a:off x="4100415" y="2624193"/>
              <a:ext cx="122524" cy="430461"/>
            </a:xfrm>
            <a:custGeom>
              <a:avLst/>
              <a:gdLst>
                <a:gd name="T0" fmla="*/ 5 w 48"/>
                <a:gd name="T1" fmla="*/ 168 h 168"/>
                <a:gd name="T2" fmla="*/ 43 w 48"/>
                <a:gd name="T3" fmla="*/ 168 h 168"/>
                <a:gd name="T4" fmla="*/ 48 w 48"/>
                <a:gd name="T5" fmla="*/ 162 h 168"/>
                <a:gd name="T6" fmla="*/ 48 w 48"/>
                <a:gd name="T7" fmla="*/ 0 h 168"/>
                <a:gd name="T8" fmla="*/ 0 w 48"/>
                <a:gd name="T9" fmla="*/ 48 h 168"/>
                <a:gd name="T10" fmla="*/ 0 w 48"/>
                <a:gd name="T11" fmla="*/ 162 h 168"/>
                <a:gd name="T12" fmla="*/ 5 w 48"/>
                <a:gd name="T13" fmla="*/ 168 h 168"/>
              </a:gdLst>
              <a:ahLst/>
              <a:cxnLst>
                <a:cxn ang="0">
                  <a:pos x="T0" y="T1"/>
                </a:cxn>
                <a:cxn ang="0">
                  <a:pos x="T2" y="T3"/>
                </a:cxn>
                <a:cxn ang="0">
                  <a:pos x="T4" y="T5"/>
                </a:cxn>
                <a:cxn ang="0">
                  <a:pos x="T6" y="T7"/>
                </a:cxn>
                <a:cxn ang="0">
                  <a:pos x="T8" y="T9"/>
                </a:cxn>
                <a:cxn ang="0">
                  <a:pos x="T10" y="T11"/>
                </a:cxn>
                <a:cxn ang="0">
                  <a:pos x="T12" y="T13"/>
                </a:cxn>
              </a:cxnLst>
              <a:rect l="0" t="0" r="r" b="b"/>
              <a:pathLst>
                <a:path w="48" h="168">
                  <a:moveTo>
                    <a:pt x="5" y="168"/>
                  </a:moveTo>
                  <a:cubicBezTo>
                    <a:pt x="43" y="168"/>
                    <a:pt x="43" y="168"/>
                    <a:pt x="43" y="168"/>
                  </a:cubicBezTo>
                  <a:cubicBezTo>
                    <a:pt x="46" y="168"/>
                    <a:pt x="48" y="165"/>
                    <a:pt x="48" y="162"/>
                  </a:cubicBezTo>
                  <a:cubicBezTo>
                    <a:pt x="48" y="0"/>
                    <a:pt x="48" y="0"/>
                    <a:pt x="48" y="0"/>
                  </a:cubicBezTo>
                  <a:cubicBezTo>
                    <a:pt x="0" y="48"/>
                    <a:pt x="0" y="48"/>
                    <a:pt x="0" y="48"/>
                  </a:cubicBezTo>
                  <a:cubicBezTo>
                    <a:pt x="0" y="162"/>
                    <a:pt x="0" y="162"/>
                    <a:pt x="0" y="162"/>
                  </a:cubicBezTo>
                  <a:cubicBezTo>
                    <a:pt x="0" y="165"/>
                    <a:pt x="2" y="168"/>
                    <a:pt x="5"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7" name="Freeform 232"/>
            <p:cNvSpPr/>
            <p:nvPr/>
          </p:nvSpPr>
          <p:spPr bwMode="auto">
            <a:xfrm>
              <a:off x="4258721" y="2513596"/>
              <a:ext cx="125777" cy="541058"/>
            </a:xfrm>
            <a:custGeom>
              <a:avLst/>
              <a:gdLst>
                <a:gd name="T0" fmla="*/ 29 w 49"/>
                <a:gd name="T1" fmla="*/ 0 h 211"/>
                <a:gd name="T2" fmla="*/ 0 w 49"/>
                <a:gd name="T3" fmla="*/ 29 h 211"/>
                <a:gd name="T4" fmla="*/ 0 w 49"/>
                <a:gd name="T5" fmla="*/ 205 h 211"/>
                <a:gd name="T6" fmla="*/ 6 w 49"/>
                <a:gd name="T7" fmla="*/ 211 h 211"/>
                <a:gd name="T8" fmla="*/ 43 w 49"/>
                <a:gd name="T9" fmla="*/ 211 h 211"/>
                <a:gd name="T10" fmla="*/ 49 w 49"/>
                <a:gd name="T11" fmla="*/ 205 h 211"/>
                <a:gd name="T12" fmla="*/ 49 w 49"/>
                <a:gd name="T13" fmla="*/ 22 h 211"/>
                <a:gd name="T14" fmla="*/ 29 w 49"/>
                <a:gd name="T15" fmla="*/ 0 h 21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9" h="211">
                  <a:moveTo>
                    <a:pt x="29" y="0"/>
                  </a:moveTo>
                  <a:cubicBezTo>
                    <a:pt x="0" y="29"/>
                    <a:pt x="0" y="29"/>
                    <a:pt x="0" y="29"/>
                  </a:cubicBezTo>
                  <a:cubicBezTo>
                    <a:pt x="0" y="205"/>
                    <a:pt x="0" y="205"/>
                    <a:pt x="0" y="205"/>
                  </a:cubicBezTo>
                  <a:cubicBezTo>
                    <a:pt x="0" y="208"/>
                    <a:pt x="3" y="211"/>
                    <a:pt x="6" y="211"/>
                  </a:cubicBezTo>
                  <a:cubicBezTo>
                    <a:pt x="43" y="211"/>
                    <a:pt x="43" y="211"/>
                    <a:pt x="43" y="211"/>
                  </a:cubicBezTo>
                  <a:cubicBezTo>
                    <a:pt x="46" y="211"/>
                    <a:pt x="49" y="208"/>
                    <a:pt x="49" y="205"/>
                  </a:cubicBezTo>
                  <a:cubicBezTo>
                    <a:pt x="49" y="22"/>
                    <a:pt x="49" y="22"/>
                    <a:pt x="49" y="22"/>
                  </a:cubicBezTo>
                  <a:cubicBezTo>
                    <a:pt x="38" y="21"/>
                    <a:pt x="29" y="12"/>
                    <a:pt x="2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sp>
          <p:nvSpPr>
            <p:cNvPr id="98" name="Freeform 233"/>
            <p:cNvSpPr/>
            <p:nvPr/>
          </p:nvSpPr>
          <p:spPr bwMode="auto">
            <a:xfrm>
              <a:off x="3546346" y="2339026"/>
              <a:ext cx="871764" cy="610452"/>
            </a:xfrm>
            <a:custGeom>
              <a:avLst/>
              <a:gdLst>
                <a:gd name="T0" fmla="*/ 20 w 340"/>
                <a:gd name="T1" fmla="*/ 234 h 238"/>
                <a:gd name="T2" fmla="*/ 140 w 340"/>
                <a:gd name="T3" fmla="*/ 113 h 238"/>
                <a:gd name="T4" fmla="*/ 183 w 340"/>
                <a:gd name="T5" fmla="*/ 156 h 238"/>
                <a:gd name="T6" fmla="*/ 199 w 340"/>
                <a:gd name="T7" fmla="*/ 156 h 238"/>
                <a:gd name="T8" fmla="*/ 318 w 340"/>
                <a:gd name="T9" fmla="*/ 37 h 238"/>
                <a:gd name="T10" fmla="*/ 318 w 340"/>
                <a:gd name="T11" fmla="*/ 64 h 238"/>
                <a:gd name="T12" fmla="*/ 329 w 340"/>
                <a:gd name="T13" fmla="*/ 75 h 238"/>
                <a:gd name="T14" fmla="*/ 340 w 340"/>
                <a:gd name="T15" fmla="*/ 64 h 238"/>
                <a:gd name="T16" fmla="*/ 340 w 340"/>
                <a:gd name="T17" fmla="*/ 11 h 238"/>
                <a:gd name="T18" fmla="*/ 337 w 340"/>
                <a:gd name="T19" fmla="*/ 3 h 238"/>
                <a:gd name="T20" fmla="*/ 329 w 340"/>
                <a:gd name="T21" fmla="*/ 0 h 238"/>
                <a:gd name="T22" fmla="*/ 276 w 340"/>
                <a:gd name="T23" fmla="*/ 0 h 238"/>
                <a:gd name="T24" fmla="*/ 265 w 340"/>
                <a:gd name="T25" fmla="*/ 11 h 238"/>
                <a:gd name="T26" fmla="*/ 276 w 340"/>
                <a:gd name="T27" fmla="*/ 22 h 238"/>
                <a:gd name="T28" fmla="*/ 302 w 340"/>
                <a:gd name="T29" fmla="*/ 22 h 238"/>
                <a:gd name="T30" fmla="*/ 191 w 340"/>
                <a:gd name="T31" fmla="*/ 133 h 238"/>
                <a:gd name="T32" fmla="*/ 148 w 340"/>
                <a:gd name="T33" fmla="*/ 90 h 238"/>
                <a:gd name="T34" fmla="*/ 133 w 340"/>
                <a:gd name="T35" fmla="*/ 90 h 238"/>
                <a:gd name="T36" fmla="*/ 4 w 340"/>
                <a:gd name="T37" fmla="*/ 219 h 238"/>
                <a:gd name="T38" fmla="*/ 4 w 340"/>
                <a:gd name="T39" fmla="*/ 234 h 238"/>
                <a:gd name="T40" fmla="*/ 20 w 340"/>
                <a:gd name="T41" fmla="*/ 234 h 2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340" h="238">
                  <a:moveTo>
                    <a:pt x="20" y="234"/>
                  </a:moveTo>
                  <a:cubicBezTo>
                    <a:pt x="140" y="113"/>
                    <a:pt x="140" y="113"/>
                    <a:pt x="140" y="113"/>
                  </a:cubicBezTo>
                  <a:cubicBezTo>
                    <a:pt x="183" y="156"/>
                    <a:pt x="183" y="156"/>
                    <a:pt x="183" y="156"/>
                  </a:cubicBezTo>
                  <a:cubicBezTo>
                    <a:pt x="188" y="160"/>
                    <a:pt x="195" y="160"/>
                    <a:pt x="199" y="156"/>
                  </a:cubicBezTo>
                  <a:cubicBezTo>
                    <a:pt x="318" y="37"/>
                    <a:pt x="318" y="37"/>
                    <a:pt x="318" y="37"/>
                  </a:cubicBezTo>
                  <a:cubicBezTo>
                    <a:pt x="318" y="64"/>
                    <a:pt x="318" y="64"/>
                    <a:pt x="318" y="64"/>
                  </a:cubicBezTo>
                  <a:cubicBezTo>
                    <a:pt x="318" y="70"/>
                    <a:pt x="323" y="75"/>
                    <a:pt x="329" y="75"/>
                  </a:cubicBezTo>
                  <a:cubicBezTo>
                    <a:pt x="335" y="75"/>
                    <a:pt x="340" y="70"/>
                    <a:pt x="340" y="64"/>
                  </a:cubicBezTo>
                  <a:cubicBezTo>
                    <a:pt x="340" y="11"/>
                    <a:pt x="340" y="11"/>
                    <a:pt x="340" y="11"/>
                  </a:cubicBezTo>
                  <a:cubicBezTo>
                    <a:pt x="340" y="8"/>
                    <a:pt x="339" y="5"/>
                    <a:pt x="337" y="3"/>
                  </a:cubicBezTo>
                  <a:cubicBezTo>
                    <a:pt x="335" y="1"/>
                    <a:pt x="332" y="0"/>
                    <a:pt x="329" y="0"/>
                  </a:cubicBezTo>
                  <a:cubicBezTo>
                    <a:pt x="276" y="0"/>
                    <a:pt x="276" y="0"/>
                    <a:pt x="276" y="0"/>
                  </a:cubicBezTo>
                  <a:cubicBezTo>
                    <a:pt x="270" y="0"/>
                    <a:pt x="265" y="4"/>
                    <a:pt x="265" y="11"/>
                  </a:cubicBezTo>
                  <a:cubicBezTo>
                    <a:pt x="265" y="17"/>
                    <a:pt x="270" y="22"/>
                    <a:pt x="276" y="22"/>
                  </a:cubicBezTo>
                  <a:cubicBezTo>
                    <a:pt x="302" y="22"/>
                    <a:pt x="302" y="22"/>
                    <a:pt x="302" y="22"/>
                  </a:cubicBezTo>
                  <a:cubicBezTo>
                    <a:pt x="191" y="133"/>
                    <a:pt x="191" y="133"/>
                    <a:pt x="191" y="133"/>
                  </a:cubicBezTo>
                  <a:cubicBezTo>
                    <a:pt x="148" y="90"/>
                    <a:pt x="148" y="90"/>
                    <a:pt x="148" y="90"/>
                  </a:cubicBezTo>
                  <a:cubicBezTo>
                    <a:pt x="144" y="86"/>
                    <a:pt x="137" y="86"/>
                    <a:pt x="133" y="90"/>
                  </a:cubicBezTo>
                  <a:cubicBezTo>
                    <a:pt x="4" y="219"/>
                    <a:pt x="4" y="219"/>
                    <a:pt x="4" y="219"/>
                  </a:cubicBezTo>
                  <a:cubicBezTo>
                    <a:pt x="0" y="223"/>
                    <a:pt x="0" y="230"/>
                    <a:pt x="4" y="234"/>
                  </a:cubicBezTo>
                  <a:cubicBezTo>
                    <a:pt x="8" y="238"/>
                    <a:pt x="15" y="238"/>
                    <a:pt x="20" y="23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pPr>
                <a:defRPr/>
              </a:pPr>
              <a:endParaRPr lang="zh-CN" altLang="en-US" dirty="0">
                <a:solidFill>
                  <a:srgbClr val="FFFFFF"/>
                </a:solidFill>
                <a:latin typeface="Calibri" panose="020F0502020204030204"/>
                <a:ea typeface="宋体" panose="02010600030101010101" pitchFamily="2" charset="-122"/>
              </a:endParaRPr>
            </a:p>
          </p:txBody>
        </p:sp>
      </p:grpSp>
      <p:grpSp>
        <p:nvGrpSpPr>
          <p:cNvPr id="99" name="组合 28"/>
          <p:cNvGrpSpPr/>
          <p:nvPr/>
        </p:nvGrpSpPr>
        <p:grpSpPr>
          <a:xfrm>
            <a:off x="3649109" y="1519514"/>
            <a:ext cx="4020275" cy="4087141"/>
            <a:chOff x="4076701" y="1384898"/>
            <a:chExt cx="4021322" cy="4088205"/>
          </a:xfrm>
          <a:effectLst>
            <a:outerShdw blurRad="152400" dist="88900" dir="2700000" sx="99000" sy="99000" algn="tl" rotWithShape="0">
              <a:prstClr val="black">
                <a:alpha val="20000"/>
              </a:prstClr>
            </a:outerShdw>
          </a:effectLst>
        </p:grpSpPr>
        <p:sp>
          <p:nvSpPr>
            <p:cNvPr id="100" name="任意多边形 24"/>
            <p:cNvSpPr/>
            <p:nvPr/>
          </p:nvSpPr>
          <p:spPr>
            <a:xfrm>
              <a:off x="4076701" y="2446530"/>
              <a:ext cx="2026434" cy="1964942"/>
            </a:xfrm>
            <a:custGeom>
              <a:avLst/>
              <a:gdLst>
                <a:gd name="connsiteX0" fmla="*/ 648884 w 2026434"/>
                <a:gd name="connsiteY0" fmla="*/ 0 h 1964942"/>
                <a:gd name="connsiteX1" fmla="*/ 1551718 w 2026434"/>
                <a:gd name="connsiteY1" fmla="*/ 229 h 1964942"/>
                <a:gd name="connsiteX2" fmla="*/ 1724865 w 2026434"/>
                <a:gd name="connsiteY2" fmla="*/ 100196 h 1964942"/>
                <a:gd name="connsiteX3" fmla="*/ 1985955 w 2026434"/>
                <a:gd name="connsiteY3" fmla="*/ 552154 h 1964942"/>
                <a:gd name="connsiteX4" fmla="*/ 2016766 w 2026434"/>
                <a:gd name="connsiteY4" fmla="*/ 605484 h 1964942"/>
                <a:gd name="connsiteX5" fmla="*/ 1976958 w 2026434"/>
                <a:gd name="connsiteY5" fmla="*/ 638328 h 1964942"/>
                <a:gd name="connsiteX6" fmla="*/ 1839723 w 2026434"/>
                <a:gd name="connsiteY6" fmla="*/ 969642 h 1964942"/>
                <a:gd name="connsiteX7" fmla="*/ 1976958 w 2026434"/>
                <a:gd name="connsiteY7" fmla="*/ 1300955 h 1964942"/>
                <a:gd name="connsiteX8" fmla="*/ 2026434 w 2026434"/>
                <a:gd name="connsiteY8" fmla="*/ 1341779 h 1964942"/>
                <a:gd name="connsiteX9" fmla="*/ 1966837 w 2026434"/>
                <a:gd name="connsiteY9" fmla="*/ 1445004 h 1964942"/>
                <a:gd name="connsiteX10" fmla="*/ 1724816 w 2026434"/>
                <a:gd name="connsiteY10" fmla="*/ 1864201 h 1964942"/>
                <a:gd name="connsiteX11" fmla="*/ 1551222 w 2026434"/>
                <a:gd name="connsiteY11" fmla="*/ 1964942 h 1964942"/>
                <a:gd name="connsiteX12" fmla="*/ 648386 w 2026434"/>
                <a:gd name="connsiteY12" fmla="*/ 1964713 h 1964942"/>
                <a:gd name="connsiteX13" fmla="*/ 475240 w 2026434"/>
                <a:gd name="connsiteY13" fmla="*/ 1864748 h 1964942"/>
                <a:gd name="connsiteX14" fmla="*/ 23624 w 2026434"/>
                <a:gd name="connsiteY14" fmla="*/ 1082984 h 1964942"/>
                <a:gd name="connsiteX15" fmla="*/ 24071 w 2026434"/>
                <a:gd name="connsiteY15" fmla="*/ 882276 h 1964942"/>
                <a:gd name="connsiteX16" fmla="*/ 475291 w 2026434"/>
                <a:gd name="connsiteY16" fmla="*/ 100743 h 1964942"/>
                <a:gd name="connsiteX17" fmla="*/ 648884 w 2026434"/>
                <a:gd name="connsiteY17" fmla="*/ 0 h 196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026434" h="1964942">
                  <a:moveTo>
                    <a:pt x="648884" y="0"/>
                  </a:moveTo>
                  <a:cubicBezTo>
                    <a:pt x="1551718" y="229"/>
                    <a:pt x="1551718" y="229"/>
                    <a:pt x="1551718" y="229"/>
                  </a:cubicBezTo>
                  <a:cubicBezTo>
                    <a:pt x="1614503" y="1124"/>
                    <a:pt x="1692699" y="46270"/>
                    <a:pt x="1724865" y="100196"/>
                  </a:cubicBezTo>
                  <a:cubicBezTo>
                    <a:pt x="1837770" y="295637"/>
                    <a:pt x="1922447" y="442218"/>
                    <a:pt x="1985955" y="552154"/>
                  </a:cubicBezTo>
                  <a:lnTo>
                    <a:pt x="2016766" y="605484"/>
                  </a:lnTo>
                  <a:lnTo>
                    <a:pt x="1976958" y="638328"/>
                  </a:lnTo>
                  <a:cubicBezTo>
                    <a:pt x="1892167" y="723118"/>
                    <a:pt x="1839723" y="840256"/>
                    <a:pt x="1839723" y="969642"/>
                  </a:cubicBezTo>
                  <a:cubicBezTo>
                    <a:pt x="1839723" y="1099028"/>
                    <a:pt x="1892167" y="1216165"/>
                    <a:pt x="1976958" y="1300955"/>
                  </a:cubicBezTo>
                  <a:lnTo>
                    <a:pt x="2026434" y="1341779"/>
                  </a:lnTo>
                  <a:lnTo>
                    <a:pt x="1966837" y="1445004"/>
                  </a:lnTo>
                  <a:cubicBezTo>
                    <a:pt x="1724816" y="1864201"/>
                    <a:pt x="1724816" y="1864201"/>
                    <a:pt x="1724816" y="1864201"/>
                  </a:cubicBezTo>
                  <a:cubicBezTo>
                    <a:pt x="1692584" y="1920025"/>
                    <a:pt x="1614811" y="1964440"/>
                    <a:pt x="1551222" y="1964942"/>
                  </a:cubicBezTo>
                  <a:cubicBezTo>
                    <a:pt x="648386" y="1964713"/>
                    <a:pt x="648386" y="1964713"/>
                    <a:pt x="648386" y="1964713"/>
                  </a:cubicBezTo>
                  <a:cubicBezTo>
                    <a:pt x="584795" y="1965216"/>
                    <a:pt x="506600" y="1920070"/>
                    <a:pt x="475240" y="1864748"/>
                  </a:cubicBezTo>
                  <a:cubicBezTo>
                    <a:pt x="23624" y="1082984"/>
                    <a:pt x="23624" y="1082984"/>
                    <a:pt x="23624" y="1082984"/>
                  </a:cubicBezTo>
                  <a:cubicBezTo>
                    <a:pt x="-7738" y="1027662"/>
                    <a:pt x="-8160" y="938100"/>
                    <a:pt x="24071" y="882276"/>
                  </a:cubicBezTo>
                  <a:lnTo>
                    <a:pt x="475291" y="100743"/>
                  </a:lnTo>
                  <a:cubicBezTo>
                    <a:pt x="506715" y="46313"/>
                    <a:pt x="585293" y="503"/>
                    <a:pt x="648884" y="0"/>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01" name="任意多边形 27"/>
            <p:cNvSpPr/>
            <p:nvPr/>
          </p:nvSpPr>
          <p:spPr>
            <a:xfrm>
              <a:off x="5898221" y="1384898"/>
              <a:ext cx="2199801" cy="1964942"/>
            </a:xfrm>
            <a:custGeom>
              <a:avLst/>
              <a:gdLst>
                <a:gd name="connsiteX0" fmla="*/ 648882 w 2199801"/>
                <a:gd name="connsiteY0" fmla="*/ 0 h 1964942"/>
                <a:gd name="connsiteX1" fmla="*/ 1551718 w 2199801"/>
                <a:gd name="connsiteY1" fmla="*/ 229 h 1964942"/>
                <a:gd name="connsiteX2" fmla="*/ 1724863 w 2199801"/>
                <a:gd name="connsiteY2" fmla="*/ 100196 h 1964942"/>
                <a:gd name="connsiteX3" fmla="*/ 2176480 w 2199801"/>
                <a:gd name="connsiteY3" fmla="*/ 881958 h 1964942"/>
                <a:gd name="connsiteX4" fmla="*/ 2176032 w 2199801"/>
                <a:gd name="connsiteY4" fmla="*/ 1082667 h 1964942"/>
                <a:gd name="connsiteX5" fmla="*/ 1724813 w 2199801"/>
                <a:gd name="connsiteY5" fmla="*/ 1864201 h 1964942"/>
                <a:gd name="connsiteX6" fmla="*/ 1551218 w 2199801"/>
                <a:gd name="connsiteY6" fmla="*/ 1964942 h 1964942"/>
                <a:gd name="connsiteX7" fmla="*/ 941762 w 2199801"/>
                <a:gd name="connsiteY7" fmla="*/ 1964788 h 1964942"/>
                <a:gd name="connsiteX8" fmla="*/ 931314 w 2199801"/>
                <a:gd name="connsiteY8" fmla="*/ 1964785 h 1964942"/>
                <a:gd name="connsiteX9" fmla="*/ 928498 w 2199801"/>
                <a:gd name="connsiteY9" fmla="*/ 1936844 h 1964942"/>
                <a:gd name="connsiteX10" fmla="*/ 469470 w 2199801"/>
                <a:gd name="connsiteY10" fmla="*/ 1562725 h 1964942"/>
                <a:gd name="connsiteX11" fmla="*/ 375041 w 2199801"/>
                <a:gd name="connsiteY11" fmla="*/ 1572245 h 1964942"/>
                <a:gd name="connsiteX12" fmla="*/ 316721 w 2199801"/>
                <a:gd name="connsiteY12" fmla="*/ 1590348 h 1964942"/>
                <a:gd name="connsiteX13" fmla="*/ 265859 w 2199801"/>
                <a:gd name="connsiteY13" fmla="*/ 1502303 h 1964942"/>
                <a:gd name="connsiteX14" fmla="*/ 23623 w 2199801"/>
                <a:gd name="connsiteY14" fmla="*/ 1082984 h 1964942"/>
                <a:gd name="connsiteX15" fmla="*/ 24070 w 2199801"/>
                <a:gd name="connsiteY15" fmla="*/ 882276 h 1964942"/>
                <a:gd name="connsiteX16" fmla="*/ 475290 w 2199801"/>
                <a:gd name="connsiteY16" fmla="*/ 100743 h 1964942"/>
                <a:gd name="connsiteX17" fmla="*/ 648882 w 2199801"/>
                <a:gd name="connsiteY17" fmla="*/ 0 h 196494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2199801" h="1964942">
                  <a:moveTo>
                    <a:pt x="648882" y="0"/>
                  </a:moveTo>
                  <a:cubicBezTo>
                    <a:pt x="1551718" y="229"/>
                    <a:pt x="1551718" y="229"/>
                    <a:pt x="1551718" y="229"/>
                  </a:cubicBezTo>
                  <a:cubicBezTo>
                    <a:pt x="1614502" y="1124"/>
                    <a:pt x="1692697" y="46270"/>
                    <a:pt x="1724863" y="100196"/>
                  </a:cubicBezTo>
                  <a:cubicBezTo>
                    <a:pt x="2176480" y="881958"/>
                    <a:pt x="2176480" y="881958"/>
                    <a:pt x="2176480" y="881958"/>
                  </a:cubicBezTo>
                  <a:cubicBezTo>
                    <a:pt x="2207840" y="937281"/>
                    <a:pt x="2207456" y="1028239"/>
                    <a:pt x="2176032" y="1082667"/>
                  </a:cubicBezTo>
                  <a:cubicBezTo>
                    <a:pt x="1724813" y="1864201"/>
                    <a:pt x="1724813" y="1864201"/>
                    <a:pt x="1724813" y="1864201"/>
                  </a:cubicBezTo>
                  <a:cubicBezTo>
                    <a:pt x="1692584" y="1920025"/>
                    <a:pt x="1614809" y="1964441"/>
                    <a:pt x="1551218" y="1964942"/>
                  </a:cubicBezTo>
                  <a:cubicBezTo>
                    <a:pt x="1269083" y="1964870"/>
                    <a:pt x="1075114" y="1964821"/>
                    <a:pt x="941762" y="1964788"/>
                  </a:cubicBezTo>
                  <a:lnTo>
                    <a:pt x="931314" y="1964785"/>
                  </a:lnTo>
                  <a:lnTo>
                    <a:pt x="928498" y="1936844"/>
                  </a:lnTo>
                  <a:cubicBezTo>
                    <a:pt x="884808" y="1723335"/>
                    <a:pt x="695895" y="1562727"/>
                    <a:pt x="469470" y="1562725"/>
                  </a:cubicBezTo>
                  <a:cubicBezTo>
                    <a:pt x="437124" y="1562727"/>
                    <a:pt x="405542" y="1566003"/>
                    <a:pt x="375041" y="1572245"/>
                  </a:cubicBezTo>
                  <a:lnTo>
                    <a:pt x="316721" y="1590348"/>
                  </a:lnTo>
                  <a:lnTo>
                    <a:pt x="265859" y="1502303"/>
                  </a:lnTo>
                  <a:cubicBezTo>
                    <a:pt x="23623" y="1082984"/>
                    <a:pt x="23623" y="1082984"/>
                    <a:pt x="23623" y="1082984"/>
                  </a:cubicBezTo>
                  <a:cubicBezTo>
                    <a:pt x="-7738" y="1027661"/>
                    <a:pt x="-8158" y="938100"/>
                    <a:pt x="24070" y="882276"/>
                  </a:cubicBezTo>
                  <a:lnTo>
                    <a:pt x="475290" y="100743"/>
                  </a:lnTo>
                  <a:cubicBezTo>
                    <a:pt x="506713" y="46314"/>
                    <a:pt x="585292" y="502"/>
                    <a:pt x="648882" y="0"/>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102" name="任意多边形 10"/>
            <p:cNvSpPr/>
            <p:nvPr/>
          </p:nvSpPr>
          <p:spPr>
            <a:xfrm>
              <a:off x="5898222" y="3508232"/>
              <a:ext cx="2199801" cy="1964871"/>
            </a:xfrm>
            <a:custGeom>
              <a:avLst/>
              <a:gdLst>
                <a:gd name="connsiteX0" fmla="*/ 928740 w 2199801"/>
                <a:gd name="connsiteY0" fmla="*/ 0 h 1964871"/>
                <a:gd name="connsiteX1" fmla="*/ 946889 w 2199801"/>
                <a:gd name="connsiteY1" fmla="*/ 5 h 1964871"/>
                <a:gd name="connsiteX2" fmla="*/ 1551718 w 2199801"/>
                <a:gd name="connsiteY2" fmla="*/ 160 h 1964871"/>
                <a:gd name="connsiteX3" fmla="*/ 1724864 w 2199801"/>
                <a:gd name="connsiteY3" fmla="*/ 100126 h 1964871"/>
                <a:gd name="connsiteX4" fmla="*/ 2176481 w 2199801"/>
                <a:gd name="connsiteY4" fmla="*/ 881887 h 1964871"/>
                <a:gd name="connsiteX5" fmla="*/ 2176033 w 2199801"/>
                <a:gd name="connsiteY5" fmla="*/ 1082596 h 1964871"/>
                <a:gd name="connsiteX6" fmla="*/ 1724814 w 2199801"/>
                <a:gd name="connsiteY6" fmla="*/ 1864130 h 1964871"/>
                <a:gd name="connsiteX7" fmla="*/ 1551220 w 2199801"/>
                <a:gd name="connsiteY7" fmla="*/ 1964871 h 1964871"/>
                <a:gd name="connsiteX8" fmla="*/ 648385 w 2199801"/>
                <a:gd name="connsiteY8" fmla="*/ 1964642 h 1964871"/>
                <a:gd name="connsiteX9" fmla="*/ 475239 w 2199801"/>
                <a:gd name="connsiteY9" fmla="*/ 1864676 h 1964871"/>
                <a:gd name="connsiteX10" fmla="*/ 23624 w 2199801"/>
                <a:gd name="connsiteY10" fmla="*/ 1082914 h 1964871"/>
                <a:gd name="connsiteX11" fmla="*/ 24071 w 2199801"/>
                <a:gd name="connsiteY11" fmla="*/ 882205 h 1964871"/>
                <a:gd name="connsiteX12" fmla="*/ 329674 w 2199801"/>
                <a:gd name="connsiteY12" fmla="*/ 352885 h 1964871"/>
                <a:gd name="connsiteX13" fmla="*/ 375044 w 2199801"/>
                <a:gd name="connsiteY13" fmla="*/ 366968 h 1964871"/>
                <a:gd name="connsiteX14" fmla="*/ 469472 w 2199801"/>
                <a:gd name="connsiteY14" fmla="*/ 376487 h 1964871"/>
                <a:gd name="connsiteX15" fmla="*/ 928501 w 2199801"/>
                <a:gd name="connsiteY15" fmla="*/ 2368 h 196487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9801" h="1964871">
                  <a:moveTo>
                    <a:pt x="928740" y="0"/>
                  </a:moveTo>
                  <a:lnTo>
                    <a:pt x="946889" y="5"/>
                  </a:lnTo>
                  <a:lnTo>
                    <a:pt x="1551718" y="160"/>
                  </a:lnTo>
                  <a:cubicBezTo>
                    <a:pt x="1614503" y="1053"/>
                    <a:pt x="1692699" y="46199"/>
                    <a:pt x="1724864" y="100126"/>
                  </a:cubicBezTo>
                  <a:lnTo>
                    <a:pt x="2176481" y="881887"/>
                  </a:lnTo>
                  <a:cubicBezTo>
                    <a:pt x="2207841" y="937210"/>
                    <a:pt x="2207456" y="1028168"/>
                    <a:pt x="2176033" y="1082596"/>
                  </a:cubicBezTo>
                  <a:lnTo>
                    <a:pt x="1724814" y="1864130"/>
                  </a:lnTo>
                  <a:cubicBezTo>
                    <a:pt x="1692584" y="1919954"/>
                    <a:pt x="1614812" y="1964370"/>
                    <a:pt x="1551220" y="1964871"/>
                  </a:cubicBezTo>
                  <a:lnTo>
                    <a:pt x="648385" y="1964642"/>
                  </a:lnTo>
                  <a:cubicBezTo>
                    <a:pt x="584796" y="1965145"/>
                    <a:pt x="506599" y="1919999"/>
                    <a:pt x="475239" y="1864676"/>
                  </a:cubicBezTo>
                  <a:lnTo>
                    <a:pt x="23624" y="1082914"/>
                  </a:lnTo>
                  <a:cubicBezTo>
                    <a:pt x="-7737" y="1027591"/>
                    <a:pt x="-8159" y="938029"/>
                    <a:pt x="24071" y="882205"/>
                  </a:cubicBezTo>
                  <a:lnTo>
                    <a:pt x="329674" y="352885"/>
                  </a:lnTo>
                  <a:lnTo>
                    <a:pt x="375044" y="366968"/>
                  </a:lnTo>
                  <a:cubicBezTo>
                    <a:pt x="405546" y="373210"/>
                    <a:pt x="437126" y="376488"/>
                    <a:pt x="469472" y="376487"/>
                  </a:cubicBezTo>
                  <a:cubicBezTo>
                    <a:pt x="695899" y="376487"/>
                    <a:pt x="884810" y="215877"/>
                    <a:pt x="928501" y="2368"/>
                  </a:cubicBezTo>
                  <a:close/>
                </a:path>
              </a:pathLst>
            </a:custGeom>
            <a:pattFill prst="dkDnDiag">
              <a:fgClr>
                <a:srgbClr val="F8F8F8"/>
              </a:fgClr>
              <a:bgClr>
                <a:schemeClr val="bg1"/>
              </a:bgClr>
            </a:patt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grpSp>
      <p:grpSp>
        <p:nvGrpSpPr>
          <p:cNvPr id="155" name="Group 154"/>
          <p:cNvGrpSpPr/>
          <p:nvPr/>
        </p:nvGrpSpPr>
        <p:grpSpPr>
          <a:xfrm>
            <a:off x="4075504" y="2992583"/>
            <a:ext cx="1287386" cy="1141000"/>
            <a:chOff x="3021147" y="2143764"/>
            <a:chExt cx="965791" cy="855973"/>
          </a:xfrm>
        </p:grpSpPr>
        <p:sp>
          <p:nvSpPr>
            <p:cNvPr id="103" name="Freeform 5"/>
            <p:cNvSpPr/>
            <p:nvPr/>
          </p:nvSpPr>
          <p:spPr bwMode="auto">
            <a:xfrm>
              <a:off x="3021147" y="2143764"/>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1"/>
            </a:solidFill>
            <a:ln w="15875">
              <a:noFill/>
            </a:ln>
            <a:effectLst/>
          </p:spPr>
          <p:txBody>
            <a:bodyPr vert="horz" wrap="square" lIns="91416" tIns="45708" rIns="91416" bIns="45708" numCol="1" anchor="t" anchorCtr="0" compatLnSpc="1"/>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07" name="组合 40"/>
            <p:cNvGrpSpPr/>
            <p:nvPr/>
          </p:nvGrpSpPr>
          <p:grpSpPr>
            <a:xfrm>
              <a:off x="3146854" y="2285077"/>
              <a:ext cx="714375" cy="561855"/>
              <a:chOff x="4145699" y="1416086"/>
              <a:chExt cx="952500" cy="749140"/>
            </a:xfrm>
          </p:grpSpPr>
          <p:sp>
            <p:nvSpPr>
              <p:cNvPr id="108" name="文本框 41"/>
              <p:cNvSpPr txBox="1"/>
              <p:nvPr/>
            </p:nvSpPr>
            <p:spPr>
              <a:xfrm>
                <a:off x="4145699" y="1416086"/>
                <a:ext cx="952500" cy="523356"/>
              </a:xfrm>
              <a:prstGeom prst="rect">
                <a:avLst/>
              </a:prstGeom>
              <a:noFill/>
            </p:spPr>
            <p:txBody>
              <a:bodyPr wrap="square" rtlCol="0">
                <a:spAutoFit/>
              </a:bodyPr>
              <a:lstStyle/>
              <a:p>
                <a:pPr algn="ctr">
                  <a:defRPr/>
                </a:pPr>
                <a:r>
                  <a:rPr lang="en-US" altLang="zh-CN" sz="2800" dirty="0">
                    <a:solidFill>
                      <a:srgbClr val="FFFFFF"/>
                    </a:solidFill>
                    <a:latin typeface="Impact" panose="020B0806030902050204" pitchFamily="34" charset="0"/>
                    <a:ea typeface="宋体" panose="02010600030101010101" pitchFamily="2" charset="-122"/>
                  </a:rPr>
                  <a:t>01</a:t>
                </a:r>
                <a:endParaRPr lang="zh-CN" altLang="en-US" sz="2800" dirty="0">
                  <a:solidFill>
                    <a:srgbClr val="FFFFFF"/>
                  </a:solidFill>
                  <a:latin typeface="Impact" panose="020B0806030902050204" pitchFamily="34" charset="0"/>
                  <a:ea typeface="宋体" panose="02010600030101010101" pitchFamily="2" charset="-122"/>
                </a:endParaRPr>
              </a:p>
            </p:txBody>
          </p:sp>
          <p:sp>
            <p:nvSpPr>
              <p:cNvPr id="109" name="文本框 42"/>
              <p:cNvSpPr txBox="1"/>
              <p:nvPr/>
            </p:nvSpPr>
            <p:spPr>
              <a:xfrm>
                <a:off x="4145699" y="1903548"/>
                <a:ext cx="952500" cy="261678"/>
              </a:xfrm>
              <a:prstGeom prst="rect">
                <a:avLst/>
              </a:prstGeom>
              <a:noFill/>
            </p:spPr>
            <p:txBody>
              <a:bodyPr wrap="square" rtlCol="0">
                <a:spAutoFit/>
              </a:bodyPr>
              <a:lstStyle/>
              <a:p>
                <a:pPr algn="ctr">
                  <a:defRPr/>
                </a:pPr>
                <a:r>
                  <a:rPr lang="en-US" altLang="zh-CN" sz="1050" dirty="0">
                    <a:solidFill>
                      <a:srgbClr val="FFFFFF"/>
                    </a:solidFill>
                    <a:latin typeface="LiHei Pro" panose="020B0500000000000000" pitchFamily="34" charset="-122"/>
                    <a:ea typeface="LiHei Pro" panose="020B0500000000000000" pitchFamily="34" charset="-122"/>
                  </a:rPr>
                  <a:t>OPTION</a:t>
                </a:r>
                <a:endParaRPr lang="zh-CN" altLang="en-US" sz="1050" dirty="0">
                  <a:solidFill>
                    <a:srgbClr val="FFFFFF"/>
                  </a:solidFill>
                  <a:latin typeface="LiHei Pro" panose="020B0500000000000000" pitchFamily="34" charset="-122"/>
                  <a:ea typeface="LiHei Pro" panose="020B0500000000000000" pitchFamily="34" charset="-122"/>
                </a:endParaRPr>
              </a:p>
            </p:txBody>
          </p:sp>
        </p:grpSp>
      </p:grpSp>
      <p:grpSp>
        <p:nvGrpSpPr>
          <p:cNvPr id="156" name="Group 155"/>
          <p:cNvGrpSpPr/>
          <p:nvPr/>
        </p:nvGrpSpPr>
        <p:grpSpPr>
          <a:xfrm>
            <a:off x="5926074" y="1921706"/>
            <a:ext cx="1287386" cy="1141000"/>
            <a:chOff x="4409436" y="1340397"/>
            <a:chExt cx="965791" cy="855973"/>
          </a:xfrm>
        </p:grpSpPr>
        <p:sp>
          <p:nvSpPr>
            <p:cNvPr id="105" name="Freeform 5"/>
            <p:cNvSpPr/>
            <p:nvPr/>
          </p:nvSpPr>
          <p:spPr bwMode="auto">
            <a:xfrm>
              <a:off x="4409436" y="1340397"/>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2"/>
            </a:solidFill>
            <a:ln w="15875">
              <a:noFill/>
            </a:ln>
            <a:effectLst/>
          </p:spPr>
          <p:txBody>
            <a:bodyPr vert="horz" wrap="square" lIns="91416" tIns="45708" rIns="91416" bIns="45708" numCol="1" anchor="t" anchorCtr="0" compatLnSpc="1"/>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10" name="组合 43"/>
            <p:cNvGrpSpPr/>
            <p:nvPr/>
          </p:nvGrpSpPr>
          <p:grpSpPr>
            <a:xfrm>
              <a:off x="4535144" y="1481709"/>
              <a:ext cx="714375" cy="561855"/>
              <a:chOff x="4145699" y="1416086"/>
              <a:chExt cx="952500" cy="749140"/>
            </a:xfrm>
          </p:grpSpPr>
          <p:sp>
            <p:nvSpPr>
              <p:cNvPr id="111" name="文本框 44"/>
              <p:cNvSpPr txBox="1"/>
              <p:nvPr/>
            </p:nvSpPr>
            <p:spPr>
              <a:xfrm>
                <a:off x="4145699" y="1416086"/>
                <a:ext cx="952500" cy="523356"/>
              </a:xfrm>
              <a:prstGeom prst="rect">
                <a:avLst/>
              </a:prstGeom>
              <a:noFill/>
            </p:spPr>
            <p:txBody>
              <a:bodyPr wrap="square" rtlCol="0">
                <a:spAutoFit/>
              </a:bodyPr>
              <a:lstStyle/>
              <a:p>
                <a:pPr algn="ctr">
                  <a:defRPr/>
                </a:pPr>
                <a:r>
                  <a:rPr lang="en-US" altLang="zh-CN" sz="2800" dirty="0">
                    <a:solidFill>
                      <a:srgbClr val="FFFFFF"/>
                    </a:solidFill>
                    <a:latin typeface="Impact" panose="020B0806030902050204" pitchFamily="34" charset="0"/>
                    <a:ea typeface="宋体" panose="02010600030101010101" pitchFamily="2" charset="-122"/>
                  </a:rPr>
                  <a:t>02</a:t>
                </a:r>
                <a:endParaRPr lang="zh-CN" altLang="en-US" sz="2800" dirty="0">
                  <a:solidFill>
                    <a:srgbClr val="FFFFFF"/>
                  </a:solidFill>
                  <a:latin typeface="Impact" panose="020B0806030902050204" pitchFamily="34" charset="0"/>
                  <a:ea typeface="宋体" panose="02010600030101010101" pitchFamily="2" charset="-122"/>
                </a:endParaRPr>
              </a:p>
            </p:txBody>
          </p:sp>
          <p:sp>
            <p:nvSpPr>
              <p:cNvPr id="112" name="文本框 45"/>
              <p:cNvSpPr txBox="1"/>
              <p:nvPr/>
            </p:nvSpPr>
            <p:spPr>
              <a:xfrm>
                <a:off x="4145699" y="1903548"/>
                <a:ext cx="952500" cy="261678"/>
              </a:xfrm>
              <a:prstGeom prst="rect">
                <a:avLst/>
              </a:prstGeom>
              <a:noFill/>
            </p:spPr>
            <p:txBody>
              <a:bodyPr wrap="square" rtlCol="0">
                <a:spAutoFit/>
              </a:bodyPr>
              <a:lstStyle/>
              <a:p>
                <a:pPr algn="ctr">
                  <a:defRPr/>
                </a:pPr>
                <a:r>
                  <a:rPr lang="en-US" altLang="zh-CN" sz="1050" dirty="0">
                    <a:solidFill>
                      <a:srgbClr val="FFFFFF"/>
                    </a:solidFill>
                    <a:latin typeface="LiHei Pro" panose="020B0500000000000000" pitchFamily="34" charset="-122"/>
                    <a:ea typeface="LiHei Pro" panose="020B0500000000000000" pitchFamily="34" charset="-122"/>
                  </a:rPr>
                  <a:t>OPTION</a:t>
                </a:r>
                <a:endParaRPr lang="zh-CN" altLang="en-US" sz="1050" dirty="0">
                  <a:solidFill>
                    <a:srgbClr val="FFFFFF"/>
                  </a:solidFill>
                  <a:latin typeface="LiHei Pro" panose="020B0500000000000000" pitchFamily="34" charset="-122"/>
                  <a:ea typeface="LiHei Pro" panose="020B0500000000000000" pitchFamily="34" charset="-122"/>
                </a:endParaRPr>
              </a:p>
            </p:txBody>
          </p:sp>
        </p:grpSp>
      </p:grpSp>
      <p:grpSp>
        <p:nvGrpSpPr>
          <p:cNvPr id="157" name="Group 156"/>
          <p:cNvGrpSpPr/>
          <p:nvPr/>
        </p:nvGrpSpPr>
        <p:grpSpPr>
          <a:xfrm>
            <a:off x="5926074" y="4053974"/>
            <a:ext cx="1287386" cy="1141000"/>
            <a:chOff x="4409436" y="2940014"/>
            <a:chExt cx="965791" cy="855973"/>
          </a:xfrm>
        </p:grpSpPr>
        <p:sp>
          <p:nvSpPr>
            <p:cNvPr id="104" name="Freeform 5"/>
            <p:cNvSpPr/>
            <p:nvPr/>
          </p:nvSpPr>
          <p:spPr bwMode="auto">
            <a:xfrm>
              <a:off x="4409436" y="2940014"/>
              <a:ext cx="965791" cy="855973"/>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solidFill>
              <a:schemeClr val="accent3"/>
            </a:solidFill>
            <a:ln w="15875">
              <a:noFill/>
            </a:ln>
            <a:effectLst/>
          </p:spPr>
          <p:txBody>
            <a:bodyPr vert="horz" wrap="square" lIns="91416" tIns="45708" rIns="91416" bIns="45708" numCol="1" anchor="t" anchorCtr="0" compatLnSpc="1"/>
            <a:lstStyle/>
            <a:p>
              <a:pPr>
                <a:defRPr/>
              </a:pPr>
              <a:endParaRPr lang="zh-CN" altLang="en-US" dirty="0">
                <a:solidFill>
                  <a:prstClr val="black"/>
                </a:solidFill>
                <a:latin typeface="Arial" panose="020B0604020202020204" pitchFamily="34" charset="0"/>
                <a:ea typeface="方正正纤黑简体" panose="02000000000000000000" pitchFamily="2" charset="-122"/>
                <a:sym typeface="Arial" panose="020B0604020202020204" pitchFamily="34" charset="0"/>
              </a:endParaRPr>
            </a:p>
          </p:txBody>
        </p:sp>
        <p:grpSp>
          <p:nvGrpSpPr>
            <p:cNvPr id="113" name="组合 46"/>
            <p:cNvGrpSpPr/>
            <p:nvPr/>
          </p:nvGrpSpPr>
          <p:grpSpPr>
            <a:xfrm>
              <a:off x="4535144" y="3081327"/>
              <a:ext cx="714375" cy="561855"/>
              <a:chOff x="4145699" y="1416086"/>
              <a:chExt cx="952500" cy="749140"/>
            </a:xfrm>
          </p:grpSpPr>
          <p:sp>
            <p:nvSpPr>
              <p:cNvPr id="114" name="文本框 47"/>
              <p:cNvSpPr txBox="1"/>
              <p:nvPr/>
            </p:nvSpPr>
            <p:spPr>
              <a:xfrm>
                <a:off x="4145699" y="1416086"/>
                <a:ext cx="952500" cy="523356"/>
              </a:xfrm>
              <a:prstGeom prst="rect">
                <a:avLst/>
              </a:prstGeom>
              <a:noFill/>
            </p:spPr>
            <p:txBody>
              <a:bodyPr wrap="square" rtlCol="0">
                <a:spAutoFit/>
              </a:bodyPr>
              <a:lstStyle/>
              <a:p>
                <a:pPr algn="ctr">
                  <a:defRPr/>
                </a:pPr>
                <a:r>
                  <a:rPr lang="en-US" altLang="zh-CN" sz="2800" dirty="0">
                    <a:solidFill>
                      <a:srgbClr val="FFFFFF"/>
                    </a:solidFill>
                    <a:latin typeface="Impact" panose="020B0806030902050204" pitchFamily="34" charset="0"/>
                    <a:ea typeface="宋体" panose="02010600030101010101" pitchFamily="2" charset="-122"/>
                  </a:rPr>
                  <a:t>03</a:t>
                </a:r>
                <a:endParaRPr lang="zh-CN" altLang="en-US" sz="2800" dirty="0">
                  <a:solidFill>
                    <a:srgbClr val="FFFFFF"/>
                  </a:solidFill>
                  <a:latin typeface="Impact" panose="020B0806030902050204" pitchFamily="34" charset="0"/>
                  <a:ea typeface="宋体" panose="02010600030101010101" pitchFamily="2" charset="-122"/>
                </a:endParaRPr>
              </a:p>
            </p:txBody>
          </p:sp>
          <p:sp>
            <p:nvSpPr>
              <p:cNvPr id="115" name="文本框 48"/>
              <p:cNvSpPr txBox="1"/>
              <p:nvPr/>
            </p:nvSpPr>
            <p:spPr>
              <a:xfrm>
                <a:off x="4145699" y="1903548"/>
                <a:ext cx="952500" cy="261678"/>
              </a:xfrm>
              <a:prstGeom prst="rect">
                <a:avLst/>
              </a:prstGeom>
              <a:noFill/>
            </p:spPr>
            <p:txBody>
              <a:bodyPr wrap="square" rtlCol="0">
                <a:spAutoFit/>
              </a:bodyPr>
              <a:lstStyle/>
              <a:p>
                <a:pPr algn="ctr">
                  <a:defRPr/>
                </a:pPr>
                <a:r>
                  <a:rPr lang="en-US" altLang="zh-CN" sz="1050" dirty="0">
                    <a:solidFill>
                      <a:srgbClr val="FFFFFF"/>
                    </a:solidFill>
                    <a:latin typeface="LiHei Pro" panose="020B0500000000000000" pitchFamily="34" charset="-122"/>
                    <a:ea typeface="LiHei Pro" panose="020B0500000000000000" pitchFamily="34" charset="-122"/>
                  </a:rPr>
                  <a:t>OPTION</a:t>
                </a:r>
                <a:endParaRPr lang="zh-CN" altLang="en-US" sz="1050" dirty="0">
                  <a:solidFill>
                    <a:srgbClr val="FFFFFF"/>
                  </a:solidFill>
                  <a:latin typeface="LiHei Pro" panose="020B0500000000000000" pitchFamily="34" charset="-122"/>
                  <a:ea typeface="LiHei Pro" panose="020B0500000000000000" pitchFamily="34" charset="-122"/>
                </a:endParaRPr>
              </a:p>
            </p:txBody>
          </p:sp>
        </p:grpSp>
      </p:grpSp>
      <p:grpSp>
        <p:nvGrpSpPr>
          <p:cNvPr id="154" name="Group 153"/>
          <p:cNvGrpSpPr/>
          <p:nvPr/>
        </p:nvGrpSpPr>
        <p:grpSpPr>
          <a:xfrm>
            <a:off x="4464237" y="4719053"/>
            <a:ext cx="1091200" cy="967123"/>
            <a:chOff x="3312773" y="3438953"/>
            <a:chExt cx="818613" cy="725531"/>
          </a:xfrm>
        </p:grpSpPr>
        <p:sp>
          <p:nvSpPr>
            <p:cNvPr id="117" name="Freeform 5"/>
            <p:cNvSpPr/>
            <p:nvPr/>
          </p:nvSpPr>
          <p:spPr bwMode="auto">
            <a:xfrm>
              <a:off x="3312773" y="3438953"/>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3"/>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defRPr/>
              </a:pPr>
              <a:endParaRPr lang="zh-CN" altLang="en-US" dirty="0">
                <a:solidFill>
                  <a:srgbClr val="FFFFFF"/>
                </a:solidFill>
                <a:latin typeface="Calibri" panose="020F0502020204030204"/>
                <a:ea typeface="宋体" panose="02010600030101010101" pitchFamily="2" charset="-122"/>
                <a:sym typeface="Arial" panose="020B0604020202020204" pitchFamily="34" charset="0"/>
              </a:endParaRPr>
            </a:p>
          </p:txBody>
        </p:sp>
        <p:grpSp>
          <p:nvGrpSpPr>
            <p:cNvPr id="119" name="组合 139"/>
            <p:cNvGrpSpPr/>
            <p:nvPr/>
          </p:nvGrpSpPr>
          <p:grpSpPr>
            <a:xfrm>
              <a:off x="3555105" y="3661606"/>
              <a:ext cx="330878" cy="272606"/>
              <a:chOff x="7623010" y="5580803"/>
              <a:chExt cx="645918" cy="532165"/>
            </a:xfrm>
            <a:solidFill>
              <a:schemeClr val="accent3"/>
            </a:solidFill>
          </p:grpSpPr>
          <p:sp>
            <p:nvSpPr>
              <p:cNvPr id="120" name="Freeform 91"/>
              <p:cNvSpPr>
                <a:spLocks noEditPoints="1"/>
              </p:cNvSpPr>
              <p:nvPr/>
            </p:nvSpPr>
            <p:spPr bwMode="auto">
              <a:xfrm>
                <a:off x="8153866" y="5580803"/>
                <a:ext cx="115062" cy="120293"/>
              </a:xfrm>
              <a:custGeom>
                <a:avLst/>
                <a:gdLst>
                  <a:gd name="T0" fmla="*/ 0 w 88"/>
                  <a:gd name="T1" fmla="*/ 0 h 92"/>
                  <a:gd name="T2" fmla="*/ 0 w 88"/>
                  <a:gd name="T3" fmla="*/ 92 h 92"/>
                  <a:gd name="T4" fmla="*/ 88 w 88"/>
                  <a:gd name="T5" fmla="*/ 92 h 92"/>
                  <a:gd name="T6" fmla="*/ 88 w 88"/>
                  <a:gd name="T7" fmla="*/ 0 h 92"/>
                  <a:gd name="T8" fmla="*/ 0 w 88"/>
                  <a:gd name="T9" fmla="*/ 0 h 92"/>
                  <a:gd name="T10" fmla="*/ 74 w 88"/>
                  <a:gd name="T11" fmla="*/ 76 h 92"/>
                  <a:gd name="T12" fmla="*/ 15 w 88"/>
                  <a:gd name="T13" fmla="*/ 76 h 92"/>
                  <a:gd name="T14" fmla="*/ 15 w 88"/>
                  <a:gd name="T15" fmla="*/ 14 h 92"/>
                  <a:gd name="T16" fmla="*/ 74 w 88"/>
                  <a:gd name="T17" fmla="*/ 14 h 92"/>
                  <a:gd name="T18" fmla="*/ 74 w 88"/>
                  <a:gd name="T19" fmla="*/ 76 h 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2">
                    <a:moveTo>
                      <a:pt x="0" y="0"/>
                    </a:moveTo>
                    <a:lnTo>
                      <a:pt x="0" y="92"/>
                    </a:lnTo>
                    <a:lnTo>
                      <a:pt x="88" y="92"/>
                    </a:lnTo>
                    <a:lnTo>
                      <a:pt x="88" y="0"/>
                    </a:lnTo>
                    <a:lnTo>
                      <a:pt x="0" y="0"/>
                    </a:lnTo>
                    <a:close/>
                    <a:moveTo>
                      <a:pt x="74" y="76"/>
                    </a:moveTo>
                    <a:lnTo>
                      <a:pt x="15" y="76"/>
                    </a:lnTo>
                    <a:lnTo>
                      <a:pt x="15" y="14"/>
                    </a:lnTo>
                    <a:lnTo>
                      <a:pt x="74" y="14"/>
                    </a:lnTo>
                    <a:lnTo>
                      <a:pt x="74" y="76"/>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1" name="Freeform 92"/>
              <p:cNvSpPr>
                <a:spLocks noEditPoints="1"/>
              </p:cNvSpPr>
              <p:nvPr/>
            </p:nvSpPr>
            <p:spPr bwMode="auto">
              <a:xfrm>
                <a:off x="8153866" y="5787393"/>
                <a:ext cx="115062" cy="121601"/>
              </a:xfrm>
              <a:custGeom>
                <a:avLst/>
                <a:gdLst>
                  <a:gd name="T0" fmla="*/ 0 w 88"/>
                  <a:gd name="T1" fmla="*/ 93 h 93"/>
                  <a:gd name="T2" fmla="*/ 88 w 88"/>
                  <a:gd name="T3" fmla="*/ 93 h 93"/>
                  <a:gd name="T4" fmla="*/ 88 w 88"/>
                  <a:gd name="T5" fmla="*/ 0 h 93"/>
                  <a:gd name="T6" fmla="*/ 0 w 88"/>
                  <a:gd name="T7" fmla="*/ 0 h 93"/>
                  <a:gd name="T8" fmla="*/ 0 w 88"/>
                  <a:gd name="T9" fmla="*/ 93 h 93"/>
                  <a:gd name="T10" fmla="*/ 15 w 88"/>
                  <a:gd name="T11" fmla="*/ 15 h 93"/>
                  <a:gd name="T12" fmla="*/ 74 w 88"/>
                  <a:gd name="T13" fmla="*/ 15 h 93"/>
                  <a:gd name="T14" fmla="*/ 74 w 88"/>
                  <a:gd name="T15" fmla="*/ 78 h 93"/>
                  <a:gd name="T16" fmla="*/ 15 w 88"/>
                  <a:gd name="T17" fmla="*/ 78 h 93"/>
                  <a:gd name="T18" fmla="*/ 15 w 88"/>
                  <a:gd name="T19" fmla="*/ 15 h 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3">
                    <a:moveTo>
                      <a:pt x="0" y="93"/>
                    </a:moveTo>
                    <a:lnTo>
                      <a:pt x="88" y="93"/>
                    </a:lnTo>
                    <a:lnTo>
                      <a:pt x="88" y="0"/>
                    </a:lnTo>
                    <a:lnTo>
                      <a:pt x="0" y="0"/>
                    </a:lnTo>
                    <a:lnTo>
                      <a:pt x="0" y="93"/>
                    </a:lnTo>
                    <a:close/>
                    <a:moveTo>
                      <a:pt x="15" y="15"/>
                    </a:moveTo>
                    <a:lnTo>
                      <a:pt x="74" y="15"/>
                    </a:lnTo>
                    <a:lnTo>
                      <a:pt x="74" y="78"/>
                    </a:lnTo>
                    <a:lnTo>
                      <a:pt x="15" y="78"/>
                    </a:lnTo>
                    <a:lnTo>
                      <a:pt x="15" y="15"/>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2" name="Freeform 93"/>
              <p:cNvSpPr>
                <a:spLocks noEditPoints="1"/>
              </p:cNvSpPr>
              <p:nvPr/>
            </p:nvSpPr>
            <p:spPr bwMode="auto">
              <a:xfrm>
                <a:off x="8153866" y="5988752"/>
                <a:ext cx="115062" cy="124216"/>
              </a:xfrm>
              <a:custGeom>
                <a:avLst/>
                <a:gdLst>
                  <a:gd name="T0" fmla="*/ 0 w 88"/>
                  <a:gd name="T1" fmla="*/ 95 h 95"/>
                  <a:gd name="T2" fmla="*/ 88 w 88"/>
                  <a:gd name="T3" fmla="*/ 95 h 95"/>
                  <a:gd name="T4" fmla="*/ 88 w 88"/>
                  <a:gd name="T5" fmla="*/ 0 h 95"/>
                  <a:gd name="T6" fmla="*/ 0 w 88"/>
                  <a:gd name="T7" fmla="*/ 0 h 95"/>
                  <a:gd name="T8" fmla="*/ 0 w 88"/>
                  <a:gd name="T9" fmla="*/ 95 h 95"/>
                  <a:gd name="T10" fmla="*/ 15 w 88"/>
                  <a:gd name="T11" fmla="*/ 17 h 95"/>
                  <a:gd name="T12" fmla="*/ 74 w 88"/>
                  <a:gd name="T13" fmla="*/ 17 h 95"/>
                  <a:gd name="T14" fmla="*/ 74 w 88"/>
                  <a:gd name="T15" fmla="*/ 78 h 95"/>
                  <a:gd name="T16" fmla="*/ 15 w 88"/>
                  <a:gd name="T17" fmla="*/ 78 h 95"/>
                  <a:gd name="T18" fmla="*/ 15 w 88"/>
                  <a:gd name="T19" fmla="*/ 17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8" h="95">
                    <a:moveTo>
                      <a:pt x="0" y="95"/>
                    </a:moveTo>
                    <a:lnTo>
                      <a:pt x="88" y="95"/>
                    </a:lnTo>
                    <a:lnTo>
                      <a:pt x="88" y="0"/>
                    </a:lnTo>
                    <a:lnTo>
                      <a:pt x="0" y="0"/>
                    </a:lnTo>
                    <a:lnTo>
                      <a:pt x="0" y="95"/>
                    </a:lnTo>
                    <a:close/>
                    <a:moveTo>
                      <a:pt x="15" y="17"/>
                    </a:moveTo>
                    <a:lnTo>
                      <a:pt x="74" y="17"/>
                    </a:lnTo>
                    <a:lnTo>
                      <a:pt x="74" y="78"/>
                    </a:lnTo>
                    <a:lnTo>
                      <a:pt x="15" y="78"/>
                    </a:lnTo>
                    <a:lnTo>
                      <a:pt x="15" y="17"/>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3" name="Freeform 94"/>
              <p:cNvSpPr>
                <a:spLocks noEditPoints="1"/>
              </p:cNvSpPr>
              <p:nvPr/>
            </p:nvSpPr>
            <p:spPr bwMode="auto">
              <a:xfrm>
                <a:off x="7623010" y="5694558"/>
                <a:ext cx="305962" cy="307270"/>
              </a:xfrm>
              <a:custGeom>
                <a:avLst/>
                <a:gdLst>
                  <a:gd name="T0" fmla="*/ 49 w 99"/>
                  <a:gd name="T1" fmla="*/ 0 h 99"/>
                  <a:gd name="T2" fmla="*/ 0 w 99"/>
                  <a:gd name="T3" fmla="*/ 49 h 99"/>
                  <a:gd name="T4" fmla="*/ 49 w 99"/>
                  <a:gd name="T5" fmla="*/ 99 h 99"/>
                  <a:gd name="T6" fmla="*/ 99 w 99"/>
                  <a:gd name="T7" fmla="*/ 49 h 99"/>
                  <a:gd name="T8" fmla="*/ 49 w 99"/>
                  <a:gd name="T9" fmla="*/ 0 h 99"/>
                  <a:gd name="T10" fmla="*/ 49 w 99"/>
                  <a:gd name="T11" fmla="*/ 90 h 99"/>
                  <a:gd name="T12" fmla="*/ 9 w 99"/>
                  <a:gd name="T13" fmla="*/ 49 h 99"/>
                  <a:gd name="T14" fmla="*/ 49 w 99"/>
                  <a:gd name="T15" fmla="*/ 9 h 99"/>
                  <a:gd name="T16" fmla="*/ 90 w 99"/>
                  <a:gd name="T17" fmla="*/ 49 h 99"/>
                  <a:gd name="T18" fmla="*/ 49 w 99"/>
                  <a:gd name="T19" fmla="*/ 90 h 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99" h="99">
                    <a:moveTo>
                      <a:pt x="49" y="0"/>
                    </a:moveTo>
                    <a:cubicBezTo>
                      <a:pt x="22" y="0"/>
                      <a:pt x="0" y="22"/>
                      <a:pt x="0" y="49"/>
                    </a:cubicBezTo>
                    <a:cubicBezTo>
                      <a:pt x="0" y="77"/>
                      <a:pt x="22" y="99"/>
                      <a:pt x="49" y="99"/>
                    </a:cubicBezTo>
                    <a:cubicBezTo>
                      <a:pt x="77" y="99"/>
                      <a:pt x="99" y="77"/>
                      <a:pt x="99" y="49"/>
                    </a:cubicBezTo>
                    <a:cubicBezTo>
                      <a:pt x="99" y="22"/>
                      <a:pt x="77" y="0"/>
                      <a:pt x="49" y="0"/>
                    </a:cubicBezTo>
                    <a:close/>
                    <a:moveTo>
                      <a:pt x="49" y="90"/>
                    </a:moveTo>
                    <a:cubicBezTo>
                      <a:pt x="27" y="90"/>
                      <a:pt x="9" y="72"/>
                      <a:pt x="9" y="49"/>
                    </a:cubicBezTo>
                    <a:cubicBezTo>
                      <a:pt x="9" y="27"/>
                      <a:pt x="27" y="9"/>
                      <a:pt x="49" y="9"/>
                    </a:cubicBezTo>
                    <a:cubicBezTo>
                      <a:pt x="72" y="9"/>
                      <a:pt x="90" y="27"/>
                      <a:pt x="90" y="49"/>
                    </a:cubicBezTo>
                    <a:cubicBezTo>
                      <a:pt x="90" y="72"/>
                      <a:pt x="72" y="90"/>
                      <a:pt x="49" y="90"/>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4" name="Freeform 95"/>
              <p:cNvSpPr/>
              <p:nvPr/>
            </p:nvSpPr>
            <p:spPr bwMode="auto">
              <a:xfrm>
                <a:off x="7938125" y="5626567"/>
                <a:ext cx="206589" cy="443252"/>
              </a:xfrm>
              <a:custGeom>
                <a:avLst/>
                <a:gdLst>
                  <a:gd name="T0" fmla="*/ 14 w 67"/>
                  <a:gd name="T1" fmla="*/ 65 h 143"/>
                  <a:gd name="T2" fmla="*/ 0 w 67"/>
                  <a:gd name="T3" fmla="*/ 65 h 143"/>
                  <a:gd name="T4" fmla="*/ 0 w 67"/>
                  <a:gd name="T5" fmla="*/ 71 h 143"/>
                  <a:gd name="T6" fmla="*/ 0 w 67"/>
                  <a:gd name="T7" fmla="*/ 76 h 143"/>
                  <a:gd name="T8" fmla="*/ 14 w 67"/>
                  <a:gd name="T9" fmla="*/ 76 h 143"/>
                  <a:gd name="T10" fmla="*/ 14 w 67"/>
                  <a:gd name="T11" fmla="*/ 143 h 143"/>
                  <a:gd name="T12" fmla="*/ 67 w 67"/>
                  <a:gd name="T13" fmla="*/ 143 h 143"/>
                  <a:gd name="T14" fmla="*/ 67 w 67"/>
                  <a:gd name="T15" fmla="*/ 132 h 143"/>
                  <a:gd name="T16" fmla="*/ 25 w 67"/>
                  <a:gd name="T17" fmla="*/ 132 h 143"/>
                  <a:gd name="T18" fmla="*/ 25 w 67"/>
                  <a:gd name="T19" fmla="*/ 76 h 143"/>
                  <a:gd name="T20" fmla="*/ 67 w 67"/>
                  <a:gd name="T21" fmla="*/ 76 h 143"/>
                  <a:gd name="T22" fmla="*/ 67 w 67"/>
                  <a:gd name="T23" fmla="*/ 65 h 143"/>
                  <a:gd name="T24" fmla="*/ 25 w 67"/>
                  <a:gd name="T25" fmla="*/ 65 h 143"/>
                  <a:gd name="T26" fmla="*/ 25 w 67"/>
                  <a:gd name="T27" fmla="*/ 11 h 143"/>
                  <a:gd name="T28" fmla="*/ 67 w 67"/>
                  <a:gd name="T29" fmla="*/ 11 h 143"/>
                  <a:gd name="T30" fmla="*/ 67 w 67"/>
                  <a:gd name="T31" fmla="*/ 0 h 143"/>
                  <a:gd name="T32" fmla="*/ 14 w 67"/>
                  <a:gd name="T33" fmla="*/ 0 h 143"/>
                  <a:gd name="T34" fmla="*/ 14 w 67"/>
                  <a:gd name="T35" fmla="*/ 6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67" h="143">
                    <a:moveTo>
                      <a:pt x="14" y="65"/>
                    </a:moveTo>
                    <a:cubicBezTo>
                      <a:pt x="0" y="65"/>
                      <a:pt x="0" y="65"/>
                      <a:pt x="0" y="65"/>
                    </a:cubicBezTo>
                    <a:cubicBezTo>
                      <a:pt x="0" y="67"/>
                      <a:pt x="0" y="69"/>
                      <a:pt x="0" y="71"/>
                    </a:cubicBezTo>
                    <a:cubicBezTo>
                      <a:pt x="0" y="73"/>
                      <a:pt x="0" y="75"/>
                      <a:pt x="0" y="76"/>
                    </a:cubicBezTo>
                    <a:cubicBezTo>
                      <a:pt x="14" y="76"/>
                      <a:pt x="14" y="76"/>
                      <a:pt x="14" y="76"/>
                    </a:cubicBezTo>
                    <a:cubicBezTo>
                      <a:pt x="14" y="143"/>
                      <a:pt x="14" y="143"/>
                      <a:pt x="14" y="143"/>
                    </a:cubicBezTo>
                    <a:cubicBezTo>
                      <a:pt x="67" y="143"/>
                      <a:pt x="67" y="143"/>
                      <a:pt x="67" y="143"/>
                    </a:cubicBezTo>
                    <a:cubicBezTo>
                      <a:pt x="67" y="132"/>
                      <a:pt x="67" y="132"/>
                      <a:pt x="67" y="132"/>
                    </a:cubicBezTo>
                    <a:cubicBezTo>
                      <a:pt x="25" y="132"/>
                      <a:pt x="25" y="132"/>
                      <a:pt x="25" y="132"/>
                    </a:cubicBezTo>
                    <a:cubicBezTo>
                      <a:pt x="25" y="76"/>
                      <a:pt x="25" y="76"/>
                      <a:pt x="25" y="76"/>
                    </a:cubicBezTo>
                    <a:cubicBezTo>
                      <a:pt x="67" y="76"/>
                      <a:pt x="67" y="76"/>
                      <a:pt x="67" y="76"/>
                    </a:cubicBezTo>
                    <a:cubicBezTo>
                      <a:pt x="67" y="65"/>
                      <a:pt x="67" y="65"/>
                      <a:pt x="67" y="65"/>
                    </a:cubicBezTo>
                    <a:cubicBezTo>
                      <a:pt x="25" y="65"/>
                      <a:pt x="25" y="65"/>
                      <a:pt x="25" y="65"/>
                    </a:cubicBezTo>
                    <a:cubicBezTo>
                      <a:pt x="25" y="11"/>
                      <a:pt x="25" y="11"/>
                      <a:pt x="25" y="11"/>
                    </a:cubicBezTo>
                    <a:cubicBezTo>
                      <a:pt x="67" y="11"/>
                      <a:pt x="67" y="11"/>
                      <a:pt x="67" y="11"/>
                    </a:cubicBezTo>
                    <a:cubicBezTo>
                      <a:pt x="67" y="0"/>
                      <a:pt x="67" y="0"/>
                      <a:pt x="67" y="0"/>
                    </a:cubicBezTo>
                    <a:cubicBezTo>
                      <a:pt x="14" y="0"/>
                      <a:pt x="14" y="0"/>
                      <a:pt x="14" y="0"/>
                    </a:cubicBezTo>
                    <a:lnTo>
                      <a:pt x="14" y="65"/>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5" name="Freeform 96"/>
              <p:cNvSpPr>
                <a:spLocks noEditPoints="1"/>
              </p:cNvSpPr>
              <p:nvPr/>
            </p:nvSpPr>
            <p:spPr bwMode="auto">
              <a:xfrm>
                <a:off x="7675311" y="5748167"/>
                <a:ext cx="201359" cy="200052"/>
              </a:xfrm>
              <a:custGeom>
                <a:avLst/>
                <a:gdLst>
                  <a:gd name="T0" fmla="*/ 32 w 65"/>
                  <a:gd name="T1" fmla="*/ 0 h 65"/>
                  <a:gd name="T2" fmla="*/ 0 w 65"/>
                  <a:gd name="T3" fmla="*/ 32 h 65"/>
                  <a:gd name="T4" fmla="*/ 32 w 65"/>
                  <a:gd name="T5" fmla="*/ 65 h 65"/>
                  <a:gd name="T6" fmla="*/ 65 w 65"/>
                  <a:gd name="T7" fmla="*/ 32 h 65"/>
                  <a:gd name="T8" fmla="*/ 32 w 65"/>
                  <a:gd name="T9" fmla="*/ 0 h 65"/>
                  <a:gd name="T10" fmla="*/ 36 w 65"/>
                  <a:gd name="T11" fmla="*/ 53 h 65"/>
                  <a:gd name="T12" fmla="*/ 36 w 65"/>
                  <a:gd name="T13" fmla="*/ 60 h 65"/>
                  <a:gd name="T14" fmla="*/ 29 w 65"/>
                  <a:gd name="T15" fmla="*/ 60 h 65"/>
                  <a:gd name="T16" fmla="*/ 29 w 65"/>
                  <a:gd name="T17" fmla="*/ 53 h 65"/>
                  <a:gd name="T18" fmla="*/ 18 w 65"/>
                  <a:gd name="T19" fmla="*/ 51 h 65"/>
                  <a:gd name="T20" fmla="*/ 20 w 65"/>
                  <a:gd name="T21" fmla="*/ 43 h 65"/>
                  <a:gd name="T22" fmla="*/ 31 w 65"/>
                  <a:gd name="T23" fmla="*/ 46 h 65"/>
                  <a:gd name="T24" fmla="*/ 37 w 65"/>
                  <a:gd name="T25" fmla="*/ 42 h 65"/>
                  <a:gd name="T26" fmla="*/ 30 w 65"/>
                  <a:gd name="T27" fmla="*/ 36 h 65"/>
                  <a:gd name="T28" fmla="*/ 18 w 65"/>
                  <a:gd name="T29" fmla="*/ 24 h 65"/>
                  <a:gd name="T30" fmla="*/ 29 w 65"/>
                  <a:gd name="T31" fmla="*/ 12 h 65"/>
                  <a:gd name="T32" fmla="*/ 29 w 65"/>
                  <a:gd name="T33" fmla="*/ 5 h 65"/>
                  <a:gd name="T34" fmla="*/ 36 w 65"/>
                  <a:gd name="T35" fmla="*/ 5 h 65"/>
                  <a:gd name="T36" fmla="*/ 36 w 65"/>
                  <a:gd name="T37" fmla="*/ 11 h 65"/>
                  <a:gd name="T38" fmla="*/ 46 w 65"/>
                  <a:gd name="T39" fmla="*/ 13 h 65"/>
                  <a:gd name="T40" fmla="*/ 44 w 65"/>
                  <a:gd name="T41" fmla="*/ 21 h 65"/>
                  <a:gd name="T42" fmla="*/ 34 w 65"/>
                  <a:gd name="T43" fmla="*/ 19 h 65"/>
                  <a:gd name="T44" fmla="*/ 28 w 65"/>
                  <a:gd name="T45" fmla="*/ 22 h 65"/>
                  <a:gd name="T46" fmla="*/ 36 w 65"/>
                  <a:gd name="T47" fmla="*/ 28 h 65"/>
                  <a:gd name="T48" fmla="*/ 47 w 65"/>
                  <a:gd name="T49" fmla="*/ 41 h 65"/>
                  <a:gd name="T50" fmla="*/ 36 w 65"/>
                  <a:gd name="T51" fmla="*/ 53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5" h="65">
                    <a:moveTo>
                      <a:pt x="32" y="0"/>
                    </a:moveTo>
                    <a:cubicBezTo>
                      <a:pt x="15" y="0"/>
                      <a:pt x="0" y="15"/>
                      <a:pt x="0" y="32"/>
                    </a:cubicBezTo>
                    <a:cubicBezTo>
                      <a:pt x="0" y="50"/>
                      <a:pt x="15" y="65"/>
                      <a:pt x="32" y="65"/>
                    </a:cubicBezTo>
                    <a:cubicBezTo>
                      <a:pt x="50" y="65"/>
                      <a:pt x="65" y="50"/>
                      <a:pt x="65" y="32"/>
                    </a:cubicBezTo>
                    <a:cubicBezTo>
                      <a:pt x="65" y="15"/>
                      <a:pt x="50" y="0"/>
                      <a:pt x="32" y="0"/>
                    </a:cubicBezTo>
                    <a:close/>
                    <a:moveTo>
                      <a:pt x="36" y="53"/>
                    </a:moveTo>
                    <a:cubicBezTo>
                      <a:pt x="36" y="60"/>
                      <a:pt x="36" y="60"/>
                      <a:pt x="36" y="60"/>
                    </a:cubicBezTo>
                    <a:cubicBezTo>
                      <a:pt x="29" y="60"/>
                      <a:pt x="29" y="60"/>
                      <a:pt x="29" y="60"/>
                    </a:cubicBezTo>
                    <a:cubicBezTo>
                      <a:pt x="29" y="53"/>
                      <a:pt x="29" y="53"/>
                      <a:pt x="29" y="53"/>
                    </a:cubicBezTo>
                    <a:cubicBezTo>
                      <a:pt x="25" y="53"/>
                      <a:pt x="20" y="52"/>
                      <a:pt x="18" y="51"/>
                    </a:cubicBezTo>
                    <a:cubicBezTo>
                      <a:pt x="20" y="43"/>
                      <a:pt x="20" y="43"/>
                      <a:pt x="20" y="43"/>
                    </a:cubicBezTo>
                    <a:cubicBezTo>
                      <a:pt x="23" y="44"/>
                      <a:pt x="26" y="46"/>
                      <a:pt x="31" y="46"/>
                    </a:cubicBezTo>
                    <a:cubicBezTo>
                      <a:pt x="35" y="46"/>
                      <a:pt x="37" y="44"/>
                      <a:pt x="37" y="42"/>
                    </a:cubicBezTo>
                    <a:cubicBezTo>
                      <a:pt x="37" y="39"/>
                      <a:pt x="35" y="37"/>
                      <a:pt x="30" y="36"/>
                    </a:cubicBezTo>
                    <a:cubicBezTo>
                      <a:pt x="23" y="33"/>
                      <a:pt x="18" y="30"/>
                      <a:pt x="18" y="24"/>
                    </a:cubicBezTo>
                    <a:cubicBezTo>
                      <a:pt x="18" y="18"/>
                      <a:pt x="22" y="13"/>
                      <a:pt x="29" y="12"/>
                    </a:cubicBezTo>
                    <a:cubicBezTo>
                      <a:pt x="29" y="5"/>
                      <a:pt x="29" y="5"/>
                      <a:pt x="29" y="5"/>
                    </a:cubicBezTo>
                    <a:cubicBezTo>
                      <a:pt x="36" y="5"/>
                      <a:pt x="36" y="5"/>
                      <a:pt x="36" y="5"/>
                    </a:cubicBezTo>
                    <a:cubicBezTo>
                      <a:pt x="36" y="11"/>
                      <a:pt x="36" y="11"/>
                      <a:pt x="36" y="11"/>
                    </a:cubicBezTo>
                    <a:cubicBezTo>
                      <a:pt x="40" y="11"/>
                      <a:pt x="43" y="12"/>
                      <a:pt x="46" y="13"/>
                    </a:cubicBezTo>
                    <a:cubicBezTo>
                      <a:pt x="44" y="21"/>
                      <a:pt x="44" y="21"/>
                      <a:pt x="44" y="21"/>
                    </a:cubicBezTo>
                    <a:cubicBezTo>
                      <a:pt x="42" y="20"/>
                      <a:pt x="39" y="19"/>
                      <a:pt x="34" y="19"/>
                    </a:cubicBezTo>
                    <a:cubicBezTo>
                      <a:pt x="30" y="19"/>
                      <a:pt x="28" y="21"/>
                      <a:pt x="28" y="22"/>
                    </a:cubicBezTo>
                    <a:cubicBezTo>
                      <a:pt x="28" y="25"/>
                      <a:pt x="31" y="26"/>
                      <a:pt x="36" y="28"/>
                    </a:cubicBezTo>
                    <a:cubicBezTo>
                      <a:pt x="44" y="31"/>
                      <a:pt x="47" y="35"/>
                      <a:pt x="47" y="41"/>
                    </a:cubicBezTo>
                    <a:cubicBezTo>
                      <a:pt x="47" y="47"/>
                      <a:pt x="43" y="52"/>
                      <a:pt x="36" y="53"/>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grpSp>
      </p:grpSp>
      <p:grpSp>
        <p:nvGrpSpPr>
          <p:cNvPr id="153" name="Group 152"/>
          <p:cNvGrpSpPr/>
          <p:nvPr/>
        </p:nvGrpSpPr>
        <p:grpSpPr>
          <a:xfrm>
            <a:off x="7354782" y="3093807"/>
            <a:ext cx="1091200" cy="967123"/>
            <a:chOff x="5481246" y="2219701"/>
            <a:chExt cx="818613" cy="725531"/>
          </a:xfrm>
        </p:grpSpPr>
        <p:sp>
          <p:nvSpPr>
            <p:cNvPr id="118" name="Freeform 5"/>
            <p:cNvSpPr/>
            <p:nvPr/>
          </p:nvSpPr>
          <p:spPr bwMode="auto">
            <a:xfrm>
              <a:off x="5481246" y="2219701"/>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2"/>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defRPr/>
              </a:pPr>
              <a:endParaRPr lang="zh-CN" altLang="en-US" dirty="0">
                <a:solidFill>
                  <a:srgbClr val="FFFFFF"/>
                </a:solidFill>
                <a:latin typeface="Calibri" panose="020F0502020204030204"/>
                <a:ea typeface="宋体" panose="02010600030101010101" pitchFamily="2" charset="-122"/>
                <a:sym typeface="Arial" panose="020B0604020202020204" pitchFamily="34" charset="0"/>
              </a:endParaRPr>
            </a:p>
          </p:txBody>
        </p:sp>
        <p:grpSp>
          <p:nvGrpSpPr>
            <p:cNvPr id="126" name="组合 140"/>
            <p:cNvGrpSpPr/>
            <p:nvPr/>
          </p:nvGrpSpPr>
          <p:grpSpPr>
            <a:xfrm>
              <a:off x="5722834" y="2458293"/>
              <a:ext cx="335567" cy="240456"/>
              <a:chOff x="9335872" y="5612184"/>
              <a:chExt cx="655071" cy="469403"/>
            </a:xfrm>
            <a:solidFill>
              <a:schemeClr val="accent2"/>
            </a:solidFill>
          </p:grpSpPr>
          <p:sp>
            <p:nvSpPr>
              <p:cNvPr id="127" name="Freeform 98"/>
              <p:cNvSpPr/>
              <p:nvPr/>
            </p:nvSpPr>
            <p:spPr bwMode="auto">
              <a:xfrm>
                <a:off x="9335872" y="5612184"/>
                <a:ext cx="398796" cy="271966"/>
              </a:xfrm>
              <a:custGeom>
                <a:avLst/>
                <a:gdLst>
                  <a:gd name="T0" fmla="*/ 156 w 305"/>
                  <a:gd name="T1" fmla="*/ 156 h 208"/>
                  <a:gd name="T2" fmla="*/ 305 w 305"/>
                  <a:gd name="T3" fmla="*/ 156 h 208"/>
                  <a:gd name="T4" fmla="*/ 305 w 305"/>
                  <a:gd name="T5" fmla="*/ 54 h 208"/>
                  <a:gd name="T6" fmla="*/ 156 w 305"/>
                  <a:gd name="T7" fmla="*/ 54 h 208"/>
                  <a:gd name="T8" fmla="*/ 156 w 305"/>
                  <a:gd name="T9" fmla="*/ 0 h 208"/>
                  <a:gd name="T10" fmla="*/ 0 w 305"/>
                  <a:gd name="T11" fmla="*/ 106 h 208"/>
                  <a:gd name="T12" fmla="*/ 156 w 305"/>
                  <a:gd name="T13" fmla="*/ 208 h 208"/>
                  <a:gd name="T14" fmla="*/ 156 w 305"/>
                  <a:gd name="T15" fmla="*/ 156 h 20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 h="208">
                    <a:moveTo>
                      <a:pt x="156" y="156"/>
                    </a:moveTo>
                    <a:lnTo>
                      <a:pt x="305" y="156"/>
                    </a:lnTo>
                    <a:lnTo>
                      <a:pt x="305" y="54"/>
                    </a:lnTo>
                    <a:lnTo>
                      <a:pt x="156" y="54"/>
                    </a:lnTo>
                    <a:lnTo>
                      <a:pt x="156" y="0"/>
                    </a:lnTo>
                    <a:lnTo>
                      <a:pt x="0" y="106"/>
                    </a:lnTo>
                    <a:lnTo>
                      <a:pt x="156" y="208"/>
                    </a:lnTo>
                    <a:lnTo>
                      <a:pt x="156" y="156"/>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8" name="Freeform 99"/>
              <p:cNvSpPr/>
              <p:nvPr/>
            </p:nvSpPr>
            <p:spPr bwMode="auto">
              <a:xfrm>
                <a:off x="9592147" y="5812236"/>
                <a:ext cx="398796" cy="269351"/>
              </a:xfrm>
              <a:custGeom>
                <a:avLst/>
                <a:gdLst>
                  <a:gd name="T0" fmla="*/ 305 w 305"/>
                  <a:gd name="T1" fmla="*/ 107 h 206"/>
                  <a:gd name="T2" fmla="*/ 149 w 305"/>
                  <a:gd name="T3" fmla="*/ 0 h 206"/>
                  <a:gd name="T4" fmla="*/ 149 w 305"/>
                  <a:gd name="T5" fmla="*/ 52 h 206"/>
                  <a:gd name="T6" fmla="*/ 0 w 305"/>
                  <a:gd name="T7" fmla="*/ 52 h 206"/>
                  <a:gd name="T8" fmla="*/ 0 w 305"/>
                  <a:gd name="T9" fmla="*/ 154 h 206"/>
                  <a:gd name="T10" fmla="*/ 149 w 305"/>
                  <a:gd name="T11" fmla="*/ 154 h 206"/>
                  <a:gd name="T12" fmla="*/ 149 w 305"/>
                  <a:gd name="T13" fmla="*/ 206 h 206"/>
                  <a:gd name="T14" fmla="*/ 305 w 305"/>
                  <a:gd name="T15" fmla="*/ 107 h 20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05" h="206">
                    <a:moveTo>
                      <a:pt x="305" y="107"/>
                    </a:moveTo>
                    <a:lnTo>
                      <a:pt x="149" y="0"/>
                    </a:lnTo>
                    <a:lnTo>
                      <a:pt x="149" y="52"/>
                    </a:lnTo>
                    <a:lnTo>
                      <a:pt x="0" y="52"/>
                    </a:lnTo>
                    <a:lnTo>
                      <a:pt x="0" y="154"/>
                    </a:lnTo>
                    <a:lnTo>
                      <a:pt x="149" y="154"/>
                    </a:lnTo>
                    <a:lnTo>
                      <a:pt x="149" y="206"/>
                    </a:lnTo>
                    <a:lnTo>
                      <a:pt x="305" y="107"/>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29" name="Freeform 100"/>
              <p:cNvSpPr>
                <a:spLocks noEditPoints="1"/>
              </p:cNvSpPr>
              <p:nvPr/>
            </p:nvSpPr>
            <p:spPr bwMode="auto">
              <a:xfrm>
                <a:off x="9752974" y="5630489"/>
                <a:ext cx="185669" cy="185669"/>
              </a:xfrm>
              <a:custGeom>
                <a:avLst/>
                <a:gdLst>
                  <a:gd name="T0" fmla="*/ 30 w 60"/>
                  <a:gd name="T1" fmla="*/ 60 h 60"/>
                  <a:gd name="T2" fmla="*/ 60 w 60"/>
                  <a:gd name="T3" fmla="*/ 30 h 60"/>
                  <a:gd name="T4" fmla="*/ 30 w 60"/>
                  <a:gd name="T5" fmla="*/ 0 h 60"/>
                  <a:gd name="T6" fmla="*/ 0 w 60"/>
                  <a:gd name="T7" fmla="*/ 30 h 60"/>
                  <a:gd name="T8" fmla="*/ 30 w 60"/>
                  <a:gd name="T9" fmla="*/ 60 h 60"/>
                  <a:gd name="T10" fmla="*/ 30 w 60"/>
                  <a:gd name="T11" fmla="*/ 4 h 60"/>
                  <a:gd name="T12" fmla="*/ 56 w 60"/>
                  <a:gd name="T13" fmla="*/ 30 h 60"/>
                  <a:gd name="T14" fmla="*/ 30 w 60"/>
                  <a:gd name="T15" fmla="*/ 56 h 60"/>
                  <a:gd name="T16" fmla="*/ 4 w 60"/>
                  <a:gd name="T17" fmla="*/ 30 h 60"/>
                  <a:gd name="T18" fmla="*/ 30 w 60"/>
                  <a:gd name="T19" fmla="*/ 4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60"/>
                    </a:moveTo>
                    <a:cubicBezTo>
                      <a:pt x="47" y="60"/>
                      <a:pt x="60" y="47"/>
                      <a:pt x="60" y="30"/>
                    </a:cubicBezTo>
                    <a:cubicBezTo>
                      <a:pt x="60" y="14"/>
                      <a:pt x="47" y="0"/>
                      <a:pt x="30" y="0"/>
                    </a:cubicBezTo>
                    <a:cubicBezTo>
                      <a:pt x="14" y="0"/>
                      <a:pt x="0" y="14"/>
                      <a:pt x="0" y="30"/>
                    </a:cubicBezTo>
                    <a:cubicBezTo>
                      <a:pt x="0" y="47"/>
                      <a:pt x="14" y="60"/>
                      <a:pt x="30" y="60"/>
                    </a:cubicBezTo>
                    <a:close/>
                    <a:moveTo>
                      <a:pt x="30" y="4"/>
                    </a:moveTo>
                    <a:cubicBezTo>
                      <a:pt x="45" y="4"/>
                      <a:pt x="56" y="16"/>
                      <a:pt x="56" y="30"/>
                    </a:cubicBezTo>
                    <a:cubicBezTo>
                      <a:pt x="56" y="45"/>
                      <a:pt x="45" y="56"/>
                      <a:pt x="30" y="56"/>
                    </a:cubicBezTo>
                    <a:cubicBezTo>
                      <a:pt x="16" y="56"/>
                      <a:pt x="4" y="45"/>
                      <a:pt x="4" y="30"/>
                    </a:cubicBezTo>
                    <a:cubicBezTo>
                      <a:pt x="4" y="16"/>
                      <a:pt x="16" y="4"/>
                      <a:pt x="30" y="4"/>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0" name="Freeform 101"/>
              <p:cNvSpPr>
                <a:spLocks noEditPoints="1"/>
              </p:cNvSpPr>
              <p:nvPr/>
            </p:nvSpPr>
            <p:spPr bwMode="auto">
              <a:xfrm>
                <a:off x="9777816" y="5655333"/>
                <a:ext cx="135983" cy="138598"/>
              </a:xfrm>
              <a:custGeom>
                <a:avLst/>
                <a:gdLst>
                  <a:gd name="T0" fmla="*/ 22 w 44"/>
                  <a:gd name="T1" fmla="*/ 45 h 45"/>
                  <a:gd name="T2" fmla="*/ 44 w 44"/>
                  <a:gd name="T3" fmla="*/ 22 h 45"/>
                  <a:gd name="T4" fmla="*/ 22 w 44"/>
                  <a:gd name="T5" fmla="*/ 0 h 45"/>
                  <a:gd name="T6" fmla="*/ 0 w 44"/>
                  <a:gd name="T7" fmla="*/ 22 h 45"/>
                  <a:gd name="T8" fmla="*/ 22 w 44"/>
                  <a:gd name="T9" fmla="*/ 45 h 45"/>
                  <a:gd name="T10" fmla="*/ 21 w 44"/>
                  <a:gd name="T11" fmla="*/ 24 h 45"/>
                  <a:gd name="T12" fmla="*/ 13 w 44"/>
                  <a:gd name="T13" fmla="*/ 17 h 45"/>
                  <a:gd name="T14" fmla="*/ 20 w 44"/>
                  <a:gd name="T15" fmla="*/ 9 h 45"/>
                  <a:gd name="T16" fmla="*/ 20 w 44"/>
                  <a:gd name="T17" fmla="*/ 5 h 45"/>
                  <a:gd name="T18" fmla="*/ 24 w 44"/>
                  <a:gd name="T19" fmla="*/ 5 h 45"/>
                  <a:gd name="T20" fmla="*/ 24 w 44"/>
                  <a:gd name="T21" fmla="*/ 9 h 45"/>
                  <a:gd name="T22" fmla="*/ 31 w 44"/>
                  <a:gd name="T23" fmla="*/ 10 h 45"/>
                  <a:gd name="T24" fmla="*/ 29 w 44"/>
                  <a:gd name="T25" fmla="*/ 15 h 45"/>
                  <a:gd name="T26" fmla="*/ 23 w 44"/>
                  <a:gd name="T27" fmla="*/ 13 h 45"/>
                  <a:gd name="T28" fmla="*/ 19 w 44"/>
                  <a:gd name="T29" fmla="*/ 16 h 45"/>
                  <a:gd name="T30" fmla="*/ 25 w 44"/>
                  <a:gd name="T31" fmla="*/ 19 h 45"/>
                  <a:gd name="T32" fmla="*/ 32 w 44"/>
                  <a:gd name="T33" fmla="*/ 27 h 45"/>
                  <a:gd name="T34" fmla="*/ 24 w 44"/>
                  <a:gd name="T35" fmla="*/ 35 h 45"/>
                  <a:gd name="T36" fmla="*/ 24 w 44"/>
                  <a:gd name="T37" fmla="*/ 40 h 45"/>
                  <a:gd name="T38" fmla="*/ 20 w 44"/>
                  <a:gd name="T39" fmla="*/ 40 h 45"/>
                  <a:gd name="T40" fmla="*/ 20 w 44"/>
                  <a:gd name="T41" fmla="*/ 36 h 45"/>
                  <a:gd name="T42" fmla="*/ 13 w 44"/>
                  <a:gd name="T43" fmla="*/ 34 h 45"/>
                  <a:gd name="T44" fmla="*/ 14 w 44"/>
                  <a:gd name="T45" fmla="*/ 29 h 45"/>
                  <a:gd name="T46" fmla="*/ 21 w 44"/>
                  <a:gd name="T47" fmla="*/ 31 h 45"/>
                  <a:gd name="T48" fmla="*/ 25 w 44"/>
                  <a:gd name="T49" fmla="*/ 28 h 45"/>
                  <a:gd name="T50" fmla="*/ 21 w 44"/>
                  <a:gd name="T51" fmla="*/ 24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45">
                    <a:moveTo>
                      <a:pt x="22" y="45"/>
                    </a:moveTo>
                    <a:cubicBezTo>
                      <a:pt x="34" y="45"/>
                      <a:pt x="44" y="35"/>
                      <a:pt x="44" y="22"/>
                    </a:cubicBezTo>
                    <a:cubicBezTo>
                      <a:pt x="44" y="10"/>
                      <a:pt x="34" y="0"/>
                      <a:pt x="22" y="0"/>
                    </a:cubicBezTo>
                    <a:cubicBezTo>
                      <a:pt x="10" y="0"/>
                      <a:pt x="0" y="10"/>
                      <a:pt x="0" y="22"/>
                    </a:cubicBezTo>
                    <a:cubicBezTo>
                      <a:pt x="0" y="35"/>
                      <a:pt x="10" y="45"/>
                      <a:pt x="22" y="45"/>
                    </a:cubicBezTo>
                    <a:close/>
                    <a:moveTo>
                      <a:pt x="21" y="24"/>
                    </a:moveTo>
                    <a:cubicBezTo>
                      <a:pt x="16" y="23"/>
                      <a:pt x="13" y="21"/>
                      <a:pt x="13" y="17"/>
                    </a:cubicBezTo>
                    <a:cubicBezTo>
                      <a:pt x="13" y="13"/>
                      <a:pt x="16" y="10"/>
                      <a:pt x="20" y="9"/>
                    </a:cubicBezTo>
                    <a:cubicBezTo>
                      <a:pt x="20" y="5"/>
                      <a:pt x="20" y="5"/>
                      <a:pt x="20" y="5"/>
                    </a:cubicBezTo>
                    <a:cubicBezTo>
                      <a:pt x="24" y="5"/>
                      <a:pt x="24" y="5"/>
                      <a:pt x="24" y="5"/>
                    </a:cubicBezTo>
                    <a:cubicBezTo>
                      <a:pt x="24" y="9"/>
                      <a:pt x="24" y="9"/>
                      <a:pt x="24" y="9"/>
                    </a:cubicBezTo>
                    <a:cubicBezTo>
                      <a:pt x="27" y="9"/>
                      <a:pt x="29" y="9"/>
                      <a:pt x="31" y="10"/>
                    </a:cubicBezTo>
                    <a:cubicBezTo>
                      <a:pt x="29" y="15"/>
                      <a:pt x="29" y="15"/>
                      <a:pt x="29" y="15"/>
                    </a:cubicBezTo>
                    <a:cubicBezTo>
                      <a:pt x="28" y="14"/>
                      <a:pt x="26" y="13"/>
                      <a:pt x="23" y="13"/>
                    </a:cubicBezTo>
                    <a:cubicBezTo>
                      <a:pt x="20" y="13"/>
                      <a:pt x="19" y="15"/>
                      <a:pt x="19" y="16"/>
                    </a:cubicBezTo>
                    <a:cubicBezTo>
                      <a:pt x="19" y="17"/>
                      <a:pt x="21" y="18"/>
                      <a:pt x="25" y="19"/>
                    </a:cubicBezTo>
                    <a:cubicBezTo>
                      <a:pt x="30" y="21"/>
                      <a:pt x="32" y="24"/>
                      <a:pt x="32" y="27"/>
                    </a:cubicBezTo>
                    <a:cubicBezTo>
                      <a:pt x="32" y="31"/>
                      <a:pt x="29" y="34"/>
                      <a:pt x="24" y="35"/>
                    </a:cubicBezTo>
                    <a:cubicBezTo>
                      <a:pt x="24" y="40"/>
                      <a:pt x="24" y="40"/>
                      <a:pt x="24" y="40"/>
                    </a:cubicBezTo>
                    <a:cubicBezTo>
                      <a:pt x="20" y="40"/>
                      <a:pt x="20" y="40"/>
                      <a:pt x="20" y="40"/>
                    </a:cubicBezTo>
                    <a:cubicBezTo>
                      <a:pt x="20" y="36"/>
                      <a:pt x="20" y="36"/>
                      <a:pt x="20" y="36"/>
                    </a:cubicBezTo>
                    <a:cubicBezTo>
                      <a:pt x="17" y="36"/>
                      <a:pt x="14" y="35"/>
                      <a:pt x="13" y="34"/>
                    </a:cubicBezTo>
                    <a:cubicBezTo>
                      <a:pt x="14" y="29"/>
                      <a:pt x="14" y="29"/>
                      <a:pt x="14" y="29"/>
                    </a:cubicBezTo>
                    <a:cubicBezTo>
                      <a:pt x="16" y="30"/>
                      <a:pt x="18" y="31"/>
                      <a:pt x="21" y="31"/>
                    </a:cubicBezTo>
                    <a:cubicBezTo>
                      <a:pt x="24" y="31"/>
                      <a:pt x="25" y="30"/>
                      <a:pt x="25" y="28"/>
                    </a:cubicBezTo>
                    <a:cubicBezTo>
                      <a:pt x="25" y="26"/>
                      <a:pt x="24" y="25"/>
                      <a:pt x="21" y="24"/>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1" name="Freeform 102"/>
              <p:cNvSpPr>
                <a:spLocks noEditPoints="1"/>
              </p:cNvSpPr>
              <p:nvPr/>
            </p:nvSpPr>
            <p:spPr bwMode="auto">
              <a:xfrm>
                <a:off x="9356792" y="5871074"/>
                <a:ext cx="185669" cy="185669"/>
              </a:xfrm>
              <a:custGeom>
                <a:avLst/>
                <a:gdLst>
                  <a:gd name="T0" fmla="*/ 30 w 60"/>
                  <a:gd name="T1" fmla="*/ 0 h 60"/>
                  <a:gd name="T2" fmla="*/ 0 w 60"/>
                  <a:gd name="T3" fmla="*/ 30 h 60"/>
                  <a:gd name="T4" fmla="*/ 30 w 60"/>
                  <a:gd name="T5" fmla="*/ 60 h 60"/>
                  <a:gd name="T6" fmla="*/ 60 w 60"/>
                  <a:gd name="T7" fmla="*/ 30 h 60"/>
                  <a:gd name="T8" fmla="*/ 30 w 60"/>
                  <a:gd name="T9" fmla="*/ 0 h 60"/>
                  <a:gd name="T10" fmla="*/ 30 w 60"/>
                  <a:gd name="T11" fmla="*/ 56 h 60"/>
                  <a:gd name="T12" fmla="*/ 4 w 60"/>
                  <a:gd name="T13" fmla="*/ 30 h 60"/>
                  <a:gd name="T14" fmla="*/ 30 w 60"/>
                  <a:gd name="T15" fmla="*/ 4 h 60"/>
                  <a:gd name="T16" fmla="*/ 56 w 60"/>
                  <a:gd name="T17" fmla="*/ 30 h 60"/>
                  <a:gd name="T18" fmla="*/ 30 w 60"/>
                  <a:gd name="T19" fmla="*/ 56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0" h="60">
                    <a:moveTo>
                      <a:pt x="30" y="0"/>
                    </a:moveTo>
                    <a:cubicBezTo>
                      <a:pt x="13" y="0"/>
                      <a:pt x="0" y="13"/>
                      <a:pt x="0" y="30"/>
                    </a:cubicBezTo>
                    <a:cubicBezTo>
                      <a:pt x="0" y="47"/>
                      <a:pt x="13" y="60"/>
                      <a:pt x="30" y="60"/>
                    </a:cubicBezTo>
                    <a:cubicBezTo>
                      <a:pt x="47" y="60"/>
                      <a:pt x="60" y="47"/>
                      <a:pt x="60" y="30"/>
                    </a:cubicBezTo>
                    <a:cubicBezTo>
                      <a:pt x="60" y="13"/>
                      <a:pt x="47" y="0"/>
                      <a:pt x="30" y="0"/>
                    </a:cubicBezTo>
                    <a:close/>
                    <a:moveTo>
                      <a:pt x="30" y="56"/>
                    </a:moveTo>
                    <a:cubicBezTo>
                      <a:pt x="15" y="56"/>
                      <a:pt x="4" y="44"/>
                      <a:pt x="4" y="30"/>
                    </a:cubicBezTo>
                    <a:cubicBezTo>
                      <a:pt x="4" y="16"/>
                      <a:pt x="15" y="4"/>
                      <a:pt x="30" y="4"/>
                    </a:cubicBezTo>
                    <a:cubicBezTo>
                      <a:pt x="44" y="4"/>
                      <a:pt x="56" y="16"/>
                      <a:pt x="56" y="30"/>
                    </a:cubicBezTo>
                    <a:cubicBezTo>
                      <a:pt x="56" y="44"/>
                      <a:pt x="44" y="56"/>
                      <a:pt x="30" y="56"/>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2" name="Freeform 103"/>
              <p:cNvSpPr>
                <a:spLocks noEditPoints="1"/>
              </p:cNvSpPr>
              <p:nvPr/>
            </p:nvSpPr>
            <p:spPr bwMode="auto">
              <a:xfrm>
                <a:off x="9381636" y="5895918"/>
                <a:ext cx="135983" cy="135983"/>
              </a:xfrm>
              <a:custGeom>
                <a:avLst/>
                <a:gdLst>
                  <a:gd name="T0" fmla="*/ 22 w 44"/>
                  <a:gd name="T1" fmla="*/ 0 h 44"/>
                  <a:gd name="T2" fmla="*/ 0 w 44"/>
                  <a:gd name="T3" fmla="*/ 22 h 44"/>
                  <a:gd name="T4" fmla="*/ 22 w 44"/>
                  <a:gd name="T5" fmla="*/ 44 h 44"/>
                  <a:gd name="T6" fmla="*/ 44 w 44"/>
                  <a:gd name="T7" fmla="*/ 22 h 44"/>
                  <a:gd name="T8" fmla="*/ 22 w 44"/>
                  <a:gd name="T9" fmla="*/ 0 h 44"/>
                  <a:gd name="T10" fmla="*/ 24 w 44"/>
                  <a:gd name="T11" fmla="*/ 35 h 44"/>
                  <a:gd name="T12" fmla="*/ 24 w 44"/>
                  <a:gd name="T13" fmla="*/ 39 h 44"/>
                  <a:gd name="T14" fmla="*/ 20 w 44"/>
                  <a:gd name="T15" fmla="*/ 39 h 44"/>
                  <a:gd name="T16" fmla="*/ 20 w 44"/>
                  <a:gd name="T17" fmla="*/ 35 h 44"/>
                  <a:gd name="T18" fmla="*/ 12 w 44"/>
                  <a:gd name="T19" fmla="*/ 34 h 44"/>
                  <a:gd name="T20" fmla="*/ 14 w 44"/>
                  <a:gd name="T21" fmla="*/ 29 h 44"/>
                  <a:gd name="T22" fmla="*/ 21 w 44"/>
                  <a:gd name="T23" fmla="*/ 30 h 44"/>
                  <a:gd name="T24" fmla="*/ 25 w 44"/>
                  <a:gd name="T25" fmla="*/ 28 h 44"/>
                  <a:gd name="T26" fmla="*/ 20 w 44"/>
                  <a:gd name="T27" fmla="*/ 24 h 44"/>
                  <a:gd name="T28" fmla="*/ 13 w 44"/>
                  <a:gd name="T29" fmla="*/ 16 h 44"/>
                  <a:gd name="T30" fmla="*/ 20 w 44"/>
                  <a:gd name="T31" fmla="*/ 9 h 44"/>
                  <a:gd name="T32" fmla="*/ 20 w 44"/>
                  <a:gd name="T33" fmla="*/ 5 h 44"/>
                  <a:gd name="T34" fmla="*/ 24 w 44"/>
                  <a:gd name="T35" fmla="*/ 5 h 44"/>
                  <a:gd name="T36" fmla="*/ 24 w 44"/>
                  <a:gd name="T37" fmla="*/ 8 h 44"/>
                  <a:gd name="T38" fmla="*/ 30 w 44"/>
                  <a:gd name="T39" fmla="*/ 10 h 44"/>
                  <a:gd name="T40" fmla="*/ 29 w 44"/>
                  <a:gd name="T41" fmla="*/ 15 h 44"/>
                  <a:gd name="T42" fmla="*/ 23 w 44"/>
                  <a:gd name="T43" fmla="*/ 13 h 44"/>
                  <a:gd name="T44" fmla="*/ 19 w 44"/>
                  <a:gd name="T45" fmla="*/ 16 h 44"/>
                  <a:gd name="T46" fmla="*/ 24 w 44"/>
                  <a:gd name="T47" fmla="*/ 19 h 44"/>
                  <a:gd name="T48" fmla="*/ 31 w 44"/>
                  <a:gd name="T49" fmla="*/ 27 h 44"/>
                  <a:gd name="T50" fmla="*/ 24 w 44"/>
                  <a:gd name="T51" fmla="*/ 35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44" h="44">
                    <a:moveTo>
                      <a:pt x="22" y="0"/>
                    </a:moveTo>
                    <a:cubicBezTo>
                      <a:pt x="10" y="0"/>
                      <a:pt x="0" y="10"/>
                      <a:pt x="0" y="22"/>
                    </a:cubicBezTo>
                    <a:cubicBezTo>
                      <a:pt x="0" y="34"/>
                      <a:pt x="10" y="44"/>
                      <a:pt x="22" y="44"/>
                    </a:cubicBezTo>
                    <a:cubicBezTo>
                      <a:pt x="34" y="44"/>
                      <a:pt x="44" y="34"/>
                      <a:pt x="44" y="22"/>
                    </a:cubicBezTo>
                    <a:cubicBezTo>
                      <a:pt x="44" y="10"/>
                      <a:pt x="34" y="0"/>
                      <a:pt x="22" y="0"/>
                    </a:cubicBezTo>
                    <a:close/>
                    <a:moveTo>
                      <a:pt x="24" y="35"/>
                    </a:moveTo>
                    <a:cubicBezTo>
                      <a:pt x="24" y="39"/>
                      <a:pt x="24" y="39"/>
                      <a:pt x="24" y="39"/>
                    </a:cubicBezTo>
                    <a:cubicBezTo>
                      <a:pt x="20" y="39"/>
                      <a:pt x="20" y="39"/>
                      <a:pt x="20" y="39"/>
                    </a:cubicBezTo>
                    <a:cubicBezTo>
                      <a:pt x="20" y="35"/>
                      <a:pt x="20" y="35"/>
                      <a:pt x="20" y="35"/>
                    </a:cubicBezTo>
                    <a:cubicBezTo>
                      <a:pt x="17" y="35"/>
                      <a:pt x="14" y="34"/>
                      <a:pt x="12" y="34"/>
                    </a:cubicBezTo>
                    <a:cubicBezTo>
                      <a:pt x="14" y="29"/>
                      <a:pt x="14" y="29"/>
                      <a:pt x="14" y="29"/>
                    </a:cubicBezTo>
                    <a:cubicBezTo>
                      <a:pt x="15" y="30"/>
                      <a:pt x="18" y="30"/>
                      <a:pt x="21" y="30"/>
                    </a:cubicBezTo>
                    <a:cubicBezTo>
                      <a:pt x="23" y="30"/>
                      <a:pt x="25" y="29"/>
                      <a:pt x="25" y="28"/>
                    </a:cubicBezTo>
                    <a:cubicBezTo>
                      <a:pt x="25" y="26"/>
                      <a:pt x="24" y="25"/>
                      <a:pt x="20" y="24"/>
                    </a:cubicBezTo>
                    <a:cubicBezTo>
                      <a:pt x="16" y="23"/>
                      <a:pt x="13" y="20"/>
                      <a:pt x="13" y="16"/>
                    </a:cubicBezTo>
                    <a:cubicBezTo>
                      <a:pt x="13" y="12"/>
                      <a:pt x="15" y="10"/>
                      <a:pt x="20" y="9"/>
                    </a:cubicBezTo>
                    <a:cubicBezTo>
                      <a:pt x="20" y="5"/>
                      <a:pt x="20" y="5"/>
                      <a:pt x="20" y="5"/>
                    </a:cubicBezTo>
                    <a:cubicBezTo>
                      <a:pt x="24" y="5"/>
                      <a:pt x="24" y="5"/>
                      <a:pt x="24" y="5"/>
                    </a:cubicBezTo>
                    <a:cubicBezTo>
                      <a:pt x="24" y="8"/>
                      <a:pt x="24" y="8"/>
                      <a:pt x="24" y="8"/>
                    </a:cubicBezTo>
                    <a:cubicBezTo>
                      <a:pt x="27" y="8"/>
                      <a:pt x="29" y="9"/>
                      <a:pt x="30" y="10"/>
                    </a:cubicBezTo>
                    <a:cubicBezTo>
                      <a:pt x="29" y="15"/>
                      <a:pt x="29" y="15"/>
                      <a:pt x="29" y="15"/>
                    </a:cubicBezTo>
                    <a:cubicBezTo>
                      <a:pt x="28" y="14"/>
                      <a:pt x="26" y="13"/>
                      <a:pt x="23" y="13"/>
                    </a:cubicBezTo>
                    <a:cubicBezTo>
                      <a:pt x="20" y="13"/>
                      <a:pt x="19" y="14"/>
                      <a:pt x="19" y="16"/>
                    </a:cubicBezTo>
                    <a:cubicBezTo>
                      <a:pt x="19" y="17"/>
                      <a:pt x="21" y="18"/>
                      <a:pt x="24" y="19"/>
                    </a:cubicBezTo>
                    <a:cubicBezTo>
                      <a:pt x="29" y="21"/>
                      <a:pt x="31" y="23"/>
                      <a:pt x="31" y="27"/>
                    </a:cubicBezTo>
                    <a:cubicBezTo>
                      <a:pt x="31" y="31"/>
                      <a:pt x="29" y="34"/>
                      <a:pt x="24" y="35"/>
                    </a:cubicBez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grpSp>
      </p:grpSp>
      <p:grpSp>
        <p:nvGrpSpPr>
          <p:cNvPr id="152" name="Group 151"/>
          <p:cNvGrpSpPr/>
          <p:nvPr/>
        </p:nvGrpSpPr>
        <p:grpSpPr>
          <a:xfrm>
            <a:off x="4464237" y="1406332"/>
            <a:ext cx="1091200" cy="967123"/>
            <a:chOff x="3312773" y="953765"/>
            <a:chExt cx="818613" cy="725531"/>
          </a:xfrm>
        </p:grpSpPr>
        <p:sp>
          <p:nvSpPr>
            <p:cNvPr id="116" name="Freeform 5"/>
            <p:cNvSpPr/>
            <p:nvPr/>
          </p:nvSpPr>
          <p:spPr bwMode="auto">
            <a:xfrm>
              <a:off x="3312773" y="953765"/>
              <a:ext cx="818613" cy="725531"/>
            </a:xfrm>
            <a:custGeom>
              <a:avLst/>
              <a:gdLst>
                <a:gd name="T0" fmla="*/ 407 w 1375"/>
                <a:gd name="T1" fmla="*/ 1218 h 1218"/>
                <a:gd name="T2" fmla="*/ 299 w 1375"/>
                <a:gd name="T3" fmla="*/ 1156 h 1218"/>
                <a:gd name="T4" fmla="*/ 19 w 1375"/>
                <a:gd name="T5" fmla="*/ 671 h 1218"/>
                <a:gd name="T6" fmla="*/ 19 w 1375"/>
                <a:gd name="T7" fmla="*/ 547 h 1218"/>
                <a:gd name="T8" fmla="*/ 299 w 1375"/>
                <a:gd name="T9" fmla="*/ 62 h 1218"/>
                <a:gd name="T10" fmla="*/ 407 w 1375"/>
                <a:gd name="T11" fmla="*/ 0 h 1218"/>
                <a:gd name="T12" fmla="*/ 967 w 1375"/>
                <a:gd name="T13" fmla="*/ 0 h 1218"/>
                <a:gd name="T14" fmla="*/ 1075 w 1375"/>
                <a:gd name="T15" fmla="*/ 62 h 1218"/>
                <a:gd name="T16" fmla="*/ 1355 w 1375"/>
                <a:gd name="T17" fmla="*/ 547 h 1218"/>
                <a:gd name="T18" fmla="*/ 1355 w 1375"/>
                <a:gd name="T19" fmla="*/ 671 h 1218"/>
                <a:gd name="T20" fmla="*/ 1075 w 1375"/>
                <a:gd name="T21" fmla="*/ 1156 h 1218"/>
                <a:gd name="T22" fmla="*/ 967 w 1375"/>
                <a:gd name="T23" fmla="*/ 1218 h 1218"/>
                <a:gd name="T24" fmla="*/ 407 w 1375"/>
                <a:gd name="T25" fmla="*/ 1218 h 12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75" h="1218">
                  <a:moveTo>
                    <a:pt x="407" y="1218"/>
                  </a:moveTo>
                  <a:cubicBezTo>
                    <a:pt x="368" y="1218"/>
                    <a:pt x="319" y="1190"/>
                    <a:pt x="299" y="1156"/>
                  </a:cubicBezTo>
                  <a:cubicBezTo>
                    <a:pt x="19" y="671"/>
                    <a:pt x="19" y="671"/>
                    <a:pt x="19" y="671"/>
                  </a:cubicBezTo>
                  <a:cubicBezTo>
                    <a:pt x="0" y="637"/>
                    <a:pt x="0" y="581"/>
                    <a:pt x="19" y="547"/>
                  </a:cubicBezTo>
                  <a:cubicBezTo>
                    <a:pt x="299" y="62"/>
                    <a:pt x="299" y="62"/>
                    <a:pt x="299" y="62"/>
                  </a:cubicBezTo>
                  <a:cubicBezTo>
                    <a:pt x="319" y="28"/>
                    <a:pt x="368" y="0"/>
                    <a:pt x="407" y="0"/>
                  </a:cubicBezTo>
                  <a:cubicBezTo>
                    <a:pt x="967" y="0"/>
                    <a:pt x="967" y="0"/>
                    <a:pt x="967" y="0"/>
                  </a:cubicBezTo>
                  <a:cubicBezTo>
                    <a:pt x="1007" y="0"/>
                    <a:pt x="1055" y="28"/>
                    <a:pt x="1075" y="62"/>
                  </a:cubicBezTo>
                  <a:cubicBezTo>
                    <a:pt x="1355" y="547"/>
                    <a:pt x="1355" y="547"/>
                    <a:pt x="1355" y="547"/>
                  </a:cubicBezTo>
                  <a:cubicBezTo>
                    <a:pt x="1375" y="581"/>
                    <a:pt x="1375" y="637"/>
                    <a:pt x="1355" y="671"/>
                  </a:cubicBezTo>
                  <a:cubicBezTo>
                    <a:pt x="1075" y="1156"/>
                    <a:pt x="1075" y="1156"/>
                    <a:pt x="1075" y="1156"/>
                  </a:cubicBezTo>
                  <a:cubicBezTo>
                    <a:pt x="1055" y="1190"/>
                    <a:pt x="1007" y="1218"/>
                    <a:pt x="967" y="1218"/>
                  </a:cubicBezTo>
                  <a:lnTo>
                    <a:pt x="407" y="1218"/>
                  </a:lnTo>
                  <a:close/>
                </a:path>
              </a:pathLst>
            </a:custGeom>
            <a:noFill/>
            <a:ln w="15875">
              <a:solidFill>
                <a:schemeClr val="accent1"/>
              </a:solid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16" tIns="45708" rIns="91416" bIns="45708" numCol="1" spcCol="0" rtlCol="0" fromWordArt="0" anchor="ctr" anchorCtr="0" forceAA="0" compatLnSpc="1">
              <a:noAutofit/>
            </a:bodyPr>
            <a:lstStyle/>
            <a:p>
              <a:pPr algn="ctr">
                <a:defRPr/>
              </a:pPr>
              <a:endParaRPr lang="zh-CN" altLang="en-US" dirty="0">
                <a:solidFill>
                  <a:srgbClr val="FFFFFF"/>
                </a:solidFill>
                <a:latin typeface="Calibri" panose="020F0502020204030204"/>
                <a:ea typeface="宋体" panose="02010600030101010101" pitchFamily="2" charset="-122"/>
                <a:sym typeface="Arial" panose="020B0604020202020204" pitchFamily="34" charset="0"/>
              </a:endParaRPr>
            </a:p>
          </p:txBody>
        </p:sp>
        <p:grpSp>
          <p:nvGrpSpPr>
            <p:cNvPr id="133" name="组合 141"/>
            <p:cNvGrpSpPr/>
            <p:nvPr/>
          </p:nvGrpSpPr>
          <p:grpSpPr>
            <a:xfrm>
              <a:off x="3585107" y="1180897"/>
              <a:ext cx="273945" cy="271267"/>
              <a:chOff x="11048734" y="5583418"/>
              <a:chExt cx="534778" cy="529549"/>
            </a:xfrm>
            <a:solidFill>
              <a:schemeClr val="accent1"/>
            </a:solidFill>
          </p:grpSpPr>
          <p:sp>
            <p:nvSpPr>
              <p:cNvPr id="134" name="Freeform 105"/>
              <p:cNvSpPr>
                <a:spLocks noEditPoints="1"/>
              </p:cNvSpPr>
              <p:nvPr/>
            </p:nvSpPr>
            <p:spPr bwMode="auto">
              <a:xfrm>
                <a:off x="11048734" y="5587341"/>
                <a:ext cx="253660" cy="244508"/>
              </a:xfrm>
              <a:custGeom>
                <a:avLst/>
                <a:gdLst>
                  <a:gd name="T0" fmla="*/ 0 w 194"/>
                  <a:gd name="T1" fmla="*/ 187 h 187"/>
                  <a:gd name="T2" fmla="*/ 194 w 194"/>
                  <a:gd name="T3" fmla="*/ 187 h 187"/>
                  <a:gd name="T4" fmla="*/ 194 w 194"/>
                  <a:gd name="T5" fmla="*/ 0 h 187"/>
                  <a:gd name="T6" fmla="*/ 0 w 194"/>
                  <a:gd name="T7" fmla="*/ 0 h 187"/>
                  <a:gd name="T8" fmla="*/ 0 w 194"/>
                  <a:gd name="T9" fmla="*/ 187 h 187"/>
                  <a:gd name="T10" fmla="*/ 28 w 194"/>
                  <a:gd name="T11" fmla="*/ 28 h 187"/>
                  <a:gd name="T12" fmla="*/ 166 w 194"/>
                  <a:gd name="T13" fmla="*/ 28 h 187"/>
                  <a:gd name="T14" fmla="*/ 166 w 194"/>
                  <a:gd name="T15" fmla="*/ 158 h 187"/>
                  <a:gd name="T16" fmla="*/ 28 w 194"/>
                  <a:gd name="T17" fmla="*/ 158 h 187"/>
                  <a:gd name="T18" fmla="*/ 28 w 194"/>
                  <a:gd name="T19" fmla="*/ 2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187"/>
                    </a:moveTo>
                    <a:lnTo>
                      <a:pt x="194" y="187"/>
                    </a:lnTo>
                    <a:lnTo>
                      <a:pt x="194" y="0"/>
                    </a:lnTo>
                    <a:lnTo>
                      <a:pt x="0" y="0"/>
                    </a:lnTo>
                    <a:lnTo>
                      <a:pt x="0" y="187"/>
                    </a:lnTo>
                    <a:close/>
                    <a:moveTo>
                      <a:pt x="28" y="28"/>
                    </a:moveTo>
                    <a:lnTo>
                      <a:pt x="166" y="28"/>
                    </a:lnTo>
                    <a:lnTo>
                      <a:pt x="166" y="158"/>
                    </a:lnTo>
                    <a:lnTo>
                      <a:pt x="28" y="158"/>
                    </a:lnTo>
                    <a:lnTo>
                      <a:pt x="28" y="28"/>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5" name="Freeform 106"/>
              <p:cNvSpPr>
                <a:spLocks noEditPoints="1"/>
              </p:cNvSpPr>
              <p:nvPr/>
            </p:nvSpPr>
            <p:spPr bwMode="auto">
              <a:xfrm>
                <a:off x="11048734" y="5868459"/>
                <a:ext cx="253660" cy="244508"/>
              </a:xfrm>
              <a:custGeom>
                <a:avLst/>
                <a:gdLst>
                  <a:gd name="T0" fmla="*/ 0 w 194"/>
                  <a:gd name="T1" fmla="*/ 187 h 187"/>
                  <a:gd name="T2" fmla="*/ 194 w 194"/>
                  <a:gd name="T3" fmla="*/ 187 h 187"/>
                  <a:gd name="T4" fmla="*/ 194 w 194"/>
                  <a:gd name="T5" fmla="*/ 0 h 187"/>
                  <a:gd name="T6" fmla="*/ 0 w 194"/>
                  <a:gd name="T7" fmla="*/ 0 h 187"/>
                  <a:gd name="T8" fmla="*/ 0 w 194"/>
                  <a:gd name="T9" fmla="*/ 187 h 187"/>
                  <a:gd name="T10" fmla="*/ 28 w 194"/>
                  <a:gd name="T11" fmla="*/ 28 h 187"/>
                  <a:gd name="T12" fmla="*/ 166 w 194"/>
                  <a:gd name="T13" fmla="*/ 28 h 187"/>
                  <a:gd name="T14" fmla="*/ 166 w 194"/>
                  <a:gd name="T15" fmla="*/ 158 h 187"/>
                  <a:gd name="T16" fmla="*/ 28 w 194"/>
                  <a:gd name="T17" fmla="*/ 158 h 187"/>
                  <a:gd name="T18" fmla="*/ 28 w 194"/>
                  <a:gd name="T19" fmla="*/ 28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187"/>
                    </a:moveTo>
                    <a:lnTo>
                      <a:pt x="194" y="187"/>
                    </a:lnTo>
                    <a:lnTo>
                      <a:pt x="194" y="0"/>
                    </a:lnTo>
                    <a:lnTo>
                      <a:pt x="0" y="0"/>
                    </a:lnTo>
                    <a:lnTo>
                      <a:pt x="0" y="187"/>
                    </a:lnTo>
                    <a:close/>
                    <a:moveTo>
                      <a:pt x="28" y="28"/>
                    </a:moveTo>
                    <a:lnTo>
                      <a:pt x="166" y="28"/>
                    </a:lnTo>
                    <a:lnTo>
                      <a:pt x="166" y="158"/>
                    </a:lnTo>
                    <a:lnTo>
                      <a:pt x="28" y="158"/>
                    </a:lnTo>
                    <a:lnTo>
                      <a:pt x="28" y="28"/>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6" name="Freeform 107"/>
              <p:cNvSpPr>
                <a:spLocks noEditPoints="1"/>
              </p:cNvSpPr>
              <p:nvPr/>
            </p:nvSpPr>
            <p:spPr bwMode="auto">
              <a:xfrm>
                <a:off x="11329852" y="5583418"/>
                <a:ext cx="253660" cy="244508"/>
              </a:xfrm>
              <a:custGeom>
                <a:avLst/>
                <a:gdLst>
                  <a:gd name="T0" fmla="*/ 0 w 194"/>
                  <a:gd name="T1" fmla="*/ 0 h 187"/>
                  <a:gd name="T2" fmla="*/ 0 w 194"/>
                  <a:gd name="T3" fmla="*/ 187 h 187"/>
                  <a:gd name="T4" fmla="*/ 194 w 194"/>
                  <a:gd name="T5" fmla="*/ 187 h 187"/>
                  <a:gd name="T6" fmla="*/ 194 w 194"/>
                  <a:gd name="T7" fmla="*/ 0 h 187"/>
                  <a:gd name="T8" fmla="*/ 0 w 194"/>
                  <a:gd name="T9" fmla="*/ 0 h 187"/>
                  <a:gd name="T10" fmla="*/ 166 w 194"/>
                  <a:gd name="T11" fmla="*/ 159 h 187"/>
                  <a:gd name="T12" fmla="*/ 29 w 194"/>
                  <a:gd name="T13" fmla="*/ 159 h 187"/>
                  <a:gd name="T14" fmla="*/ 29 w 194"/>
                  <a:gd name="T15" fmla="*/ 29 h 187"/>
                  <a:gd name="T16" fmla="*/ 166 w 194"/>
                  <a:gd name="T17" fmla="*/ 29 h 187"/>
                  <a:gd name="T18" fmla="*/ 166 w 194"/>
                  <a:gd name="T19" fmla="*/ 159 h 1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7">
                    <a:moveTo>
                      <a:pt x="0" y="0"/>
                    </a:moveTo>
                    <a:lnTo>
                      <a:pt x="0" y="187"/>
                    </a:lnTo>
                    <a:lnTo>
                      <a:pt x="194" y="187"/>
                    </a:lnTo>
                    <a:lnTo>
                      <a:pt x="194" y="0"/>
                    </a:lnTo>
                    <a:lnTo>
                      <a:pt x="0" y="0"/>
                    </a:lnTo>
                    <a:close/>
                    <a:moveTo>
                      <a:pt x="166" y="159"/>
                    </a:moveTo>
                    <a:lnTo>
                      <a:pt x="29" y="159"/>
                    </a:lnTo>
                    <a:lnTo>
                      <a:pt x="29" y="29"/>
                    </a:lnTo>
                    <a:lnTo>
                      <a:pt x="166" y="29"/>
                    </a:lnTo>
                    <a:lnTo>
                      <a:pt x="166" y="159"/>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7" name="Freeform 108"/>
              <p:cNvSpPr>
                <a:spLocks noEditPoints="1"/>
              </p:cNvSpPr>
              <p:nvPr/>
            </p:nvSpPr>
            <p:spPr bwMode="auto">
              <a:xfrm>
                <a:off x="11329852" y="5865844"/>
                <a:ext cx="253660" cy="243200"/>
              </a:xfrm>
              <a:custGeom>
                <a:avLst/>
                <a:gdLst>
                  <a:gd name="T0" fmla="*/ 0 w 194"/>
                  <a:gd name="T1" fmla="*/ 186 h 186"/>
                  <a:gd name="T2" fmla="*/ 194 w 194"/>
                  <a:gd name="T3" fmla="*/ 186 h 186"/>
                  <a:gd name="T4" fmla="*/ 194 w 194"/>
                  <a:gd name="T5" fmla="*/ 0 h 186"/>
                  <a:gd name="T6" fmla="*/ 0 w 194"/>
                  <a:gd name="T7" fmla="*/ 0 h 186"/>
                  <a:gd name="T8" fmla="*/ 0 w 194"/>
                  <a:gd name="T9" fmla="*/ 186 h 186"/>
                  <a:gd name="T10" fmla="*/ 29 w 194"/>
                  <a:gd name="T11" fmla="*/ 28 h 186"/>
                  <a:gd name="T12" fmla="*/ 166 w 194"/>
                  <a:gd name="T13" fmla="*/ 28 h 186"/>
                  <a:gd name="T14" fmla="*/ 166 w 194"/>
                  <a:gd name="T15" fmla="*/ 158 h 186"/>
                  <a:gd name="T16" fmla="*/ 29 w 194"/>
                  <a:gd name="T17" fmla="*/ 158 h 186"/>
                  <a:gd name="T18" fmla="*/ 29 w 194"/>
                  <a:gd name="T19" fmla="*/ 28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4" h="186">
                    <a:moveTo>
                      <a:pt x="0" y="186"/>
                    </a:moveTo>
                    <a:lnTo>
                      <a:pt x="194" y="186"/>
                    </a:lnTo>
                    <a:lnTo>
                      <a:pt x="194" y="0"/>
                    </a:lnTo>
                    <a:lnTo>
                      <a:pt x="0" y="0"/>
                    </a:lnTo>
                    <a:lnTo>
                      <a:pt x="0" y="186"/>
                    </a:lnTo>
                    <a:close/>
                    <a:moveTo>
                      <a:pt x="29" y="28"/>
                    </a:moveTo>
                    <a:lnTo>
                      <a:pt x="166" y="28"/>
                    </a:lnTo>
                    <a:lnTo>
                      <a:pt x="166" y="158"/>
                    </a:lnTo>
                    <a:lnTo>
                      <a:pt x="29" y="158"/>
                    </a:lnTo>
                    <a:lnTo>
                      <a:pt x="29" y="28"/>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8" name="Freeform 109"/>
              <p:cNvSpPr/>
              <p:nvPr/>
            </p:nvSpPr>
            <p:spPr bwMode="auto">
              <a:xfrm>
                <a:off x="11125878" y="5655333"/>
                <a:ext cx="99372" cy="101987"/>
              </a:xfrm>
              <a:custGeom>
                <a:avLst/>
                <a:gdLst>
                  <a:gd name="T0" fmla="*/ 45 w 76"/>
                  <a:gd name="T1" fmla="*/ 0 h 78"/>
                  <a:gd name="T2" fmla="*/ 31 w 76"/>
                  <a:gd name="T3" fmla="*/ 0 h 78"/>
                  <a:gd name="T4" fmla="*/ 31 w 76"/>
                  <a:gd name="T5" fmla="*/ 33 h 78"/>
                  <a:gd name="T6" fmla="*/ 0 w 76"/>
                  <a:gd name="T7" fmla="*/ 33 h 78"/>
                  <a:gd name="T8" fmla="*/ 0 w 76"/>
                  <a:gd name="T9" fmla="*/ 45 h 78"/>
                  <a:gd name="T10" fmla="*/ 31 w 76"/>
                  <a:gd name="T11" fmla="*/ 45 h 78"/>
                  <a:gd name="T12" fmla="*/ 31 w 76"/>
                  <a:gd name="T13" fmla="*/ 78 h 78"/>
                  <a:gd name="T14" fmla="*/ 45 w 76"/>
                  <a:gd name="T15" fmla="*/ 78 h 78"/>
                  <a:gd name="T16" fmla="*/ 45 w 76"/>
                  <a:gd name="T17" fmla="*/ 45 h 78"/>
                  <a:gd name="T18" fmla="*/ 76 w 76"/>
                  <a:gd name="T19" fmla="*/ 45 h 78"/>
                  <a:gd name="T20" fmla="*/ 76 w 76"/>
                  <a:gd name="T21" fmla="*/ 33 h 78"/>
                  <a:gd name="T22" fmla="*/ 45 w 76"/>
                  <a:gd name="T23" fmla="*/ 33 h 78"/>
                  <a:gd name="T24" fmla="*/ 45 w 76"/>
                  <a:gd name="T25" fmla="*/ 0 h 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76" h="78">
                    <a:moveTo>
                      <a:pt x="45" y="0"/>
                    </a:moveTo>
                    <a:lnTo>
                      <a:pt x="31" y="0"/>
                    </a:lnTo>
                    <a:lnTo>
                      <a:pt x="31" y="33"/>
                    </a:lnTo>
                    <a:lnTo>
                      <a:pt x="0" y="33"/>
                    </a:lnTo>
                    <a:lnTo>
                      <a:pt x="0" y="45"/>
                    </a:lnTo>
                    <a:lnTo>
                      <a:pt x="31" y="45"/>
                    </a:lnTo>
                    <a:lnTo>
                      <a:pt x="31" y="78"/>
                    </a:lnTo>
                    <a:lnTo>
                      <a:pt x="45" y="78"/>
                    </a:lnTo>
                    <a:lnTo>
                      <a:pt x="45" y="45"/>
                    </a:lnTo>
                    <a:lnTo>
                      <a:pt x="76" y="45"/>
                    </a:lnTo>
                    <a:lnTo>
                      <a:pt x="76" y="33"/>
                    </a:lnTo>
                    <a:lnTo>
                      <a:pt x="45" y="33"/>
                    </a:lnTo>
                    <a:lnTo>
                      <a:pt x="45" y="0"/>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39" name="Rectangle 110"/>
              <p:cNvSpPr>
                <a:spLocks noChangeArrowheads="1"/>
              </p:cNvSpPr>
              <p:nvPr/>
            </p:nvSpPr>
            <p:spPr bwMode="auto">
              <a:xfrm>
                <a:off x="11422687" y="5694558"/>
                <a:ext cx="67991" cy="22228"/>
              </a:xfrm>
              <a:prstGeom prst="rect">
                <a:avLst/>
              </a:pr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40" name="Freeform 111"/>
              <p:cNvSpPr/>
              <p:nvPr/>
            </p:nvSpPr>
            <p:spPr bwMode="auto">
              <a:xfrm>
                <a:off x="11138953" y="5952141"/>
                <a:ext cx="73222" cy="79760"/>
              </a:xfrm>
              <a:custGeom>
                <a:avLst/>
                <a:gdLst>
                  <a:gd name="T0" fmla="*/ 24 w 24"/>
                  <a:gd name="T1" fmla="*/ 0 h 26"/>
                  <a:gd name="T2" fmla="*/ 16 w 24"/>
                  <a:gd name="T3" fmla="*/ 0 h 26"/>
                  <a:gd name="T4" fmla="*/ 14 w 24"/>
                  <a:gd name="T5" fmla="*/ 5 h 26"/>
                  <a:gd name="T6" fmla="*/ 12 w 24"/>
                  <a:gd name="T7" fmla="*/ 9 h 26"/>
                  <a:gd name="T8" fmla="*/ 12 w 24"/>
                  <a:gd name="T9" fmla="*/ 9 h 26"/>
                  <a:gd name="T10" fmla="*/ 10 w 24"/>
                  <a:gd name="T11" fmla="*/ 5 h 26"/>
                  <a:gd name="T12" fmla="*/ 8 w 24"/>
                  <a:gd name="T13" fmla="*/ 0 h 26"/>
                  <a:gd name="T14" fmla="*/ 0 w 24"/>
                  <a:gd name="T15" fmla="*/ 0 h 26"/>
                  <a:gd name="T16" fmla="*/ 8 w 24"/>
                  <a:gd name="T17" fmla="*/ 13 h 26"/>
                  <a:gd name="T18" fmla="*/ 0 w 24"/>
                  <a:gd name="T19" fmla="*/ 26 h 26"/>
                  <a:gd name="T20" fmla="*/ 7 w 24"/>
                  <a:gd name="T21" fmla="*/ 26 h 26"/>
                  <a:gd name="T22" fmla="*/ 10 w 24"/>
                  <a:gd name="T23" fmla="*/ 21 h 26"/>
                  <a:gd name="T24" fmla="*/ 12 w 24"/>
                  <a:gd name="T25" fmla="*/ 16 h 26"/>
                  <a:gd name="T26" fmla="*/ 12 w 24"/>
                  <a:gd name="T27" fmla="*/ 16 h 26"/>
                  <a:gd name="T28" fmla="*/ 14 w 24"/>
                  <a:gd name="T29" fmla="*/ 21 h 26"/>
                  <a:gd name="T30" fmla="*/ 17 w 24"/>
                  <a:gd name="T31" fmla="*/ 26 h 26"/>
                  <a:gd name="T32" fmla="*/ 24 w 24"/>
                  <a:gd name="T33" fmla="*/ 26 h 26"/>
                  <a:gd name="T34" fmla="*/ 16 w 24"/>
                  <a:gd name="T35" fmla="*/ 13 h 26"/>
                  <a:gd name="T36" fmla="*/ 24 w 24"/>
                  <a:gd name="T3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4" h="26">
                    <a:moveTo>
                      <a:pt x="24" y="0"/>
                    </a:moveTo>
                    <a:cubicBezTo>
                      <a:pt x="16" y="0"/>
                      <a:pt x="16" y="0"/>
                      <a:pt x="16" y="0"/>
                    </a:cubicBezTo>
                    <a:cubicBezTo>
                      <a:pt x="14" y="5"/>
                      <a:pt x="14" y="5"/>
                      <a:pt x="14" y="5"/>
                    </a:cubicBezTo>
                    <a:cubicBezTo>
                      <a:pt x="13" y="6"/>
                      <a:pt x="13" y="7"/>
                      <a:pt x="12" y="9"/>
                    </a:cubicBezTo>
                    <a:cubicBezTo>
                      <a:pt x="12" y="9"/>
                      <a:pt x="12" y="9"/>
                      <a:pt x="12" y="9"/>
                    </a:cubicBezTo>
                    <a:cubicBezTo>
                      <a:pt x="11" y="8"/>
                      <a:pt x="11" y="6"/>
                      <a:pt x="10" y="5"/>
                    </a:cubicBezTo>
                    <a:cubicBezTo>
                      <a:pt x="8" y="0"/>
                      <a:pt x="8" y="0"/>
                      <a:pt x="8" y="0"/>
                    </a:cubicBezTo>
                    <a:cubicBezTo>
                      <a:pt x="0" y="0"/>
                      <a:pt x="0" y="0"/>
                      <a:pt x="0" y="0"/>
                    </a:cubicBezTo>
                    <a:cubicBezTo>
                      <a:pt x="8" y="13"/>
                      <a:pt x="8" y="13"/>
                      <a:pt x="8" y="13"/>
                    </a:cubicBezTo>
                    <a:cubicBezTo>
                      <a:pt x="0" y="26"/>
                      <a:pt x="0" y="26"/>
                      <a:pt x="0" y="26"/>
                    </a:cubicBezTo>
                    <a:cubicBezTo>
                      <a:pt x="7" y="26"/>
                      <a:pt x="7" y="26"/>
                      <a:pt x="7" y="26"/>
                    </a:cubicBezTo>
                    <a:cubicBezTo>
                      <a:pt x="10" y="21"/>
                      <a:pt x="10" y="21"/>
                      <a:pt x="10" y="21"/>
                    </a:cubicBezTo>
                    <a:cubicBezTo>
                      <a:pt x="10" y="19"/>
                      <a:pt x="11" y="18"/>
                      <a:pt x="12" y="16"/>
                    </a:cubicBezTo>
                    <a:cubicBezTo>
                      <a:pt x="12" y="16"/>
                      <a:pt x="12" y="16"/>
                      <a:pt x="12" y="16"/>
                    </a:cubicBezTo>
                    <a:cubicBezTo>
                      <a:pt x="13" y="18"/>
                      <a:pt x="13" y="19"/>
                      <a:pt x="14" y="21"/>
                    </a:cubicBezTo>
                    <a:cubicBezTo>
                      <a:pt x="17" y="26"/>
                      <a:pt x="17" y="26"/>
                      <a:pt x="17" y="26"/>
                    </a:cubicBezTo>
                    <a:cubicBezTo>
                      <a:pt x="24" y="26"/>
                      <a:pt x="24" y="26"/>
                      <a:pt x="24" y="26"/>
                    </a:cubicBezTo>
                    <a:cubicBezTo>
                      <a:pt x="16" y="13"/>
                      <a:pt x="16" y="13"/>
                      <a:pt x="16" y="13"/>
                    </a:cubicBezTo>
                    <a:lnTo>
                      <a:pt x="24" y="0"/>
                    </a:lnTo>
                    <a:close/>
                  </a:path>
                </a:pathLst>
              </a:cu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41" name="Rectangle 112"/>
              <p:cNvSpPr>
                <a:spLocks noChangeArrowheads="1"/>
              </p:cNvSpPr>
              <p:nvPr/>
            </p:nvSpPr>
            <p:spPr bwMode="auto">
              <a:xfrm>
                <a:off x="11410919" y="6004442"/>
                <a:ext cx="101987" cy="15690"/>
              </a:xfrm>
              <a:prstGeom prst="rect">
                <a:avLst/>
              </a:pr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sp>
            <p:nvSpPr>
              <p:cNvPr id="142" name="Rectangle 113"/>
              <p:cNvSpPr>
                <a:spLocks noChangeArrowheads="1"/>
              </p:cNvSpPr>
              <p:nvPr/>
            </p:nvSpPr>
            <p:spPr bwMode="auto">
              <a:xfrm>
                <a:off x="11410919" y="5961294"/>
                <a:ext cx="101987" cy="18305"/>
              </a:xfrm>
              <a:prstGeom prst="rect">
                <a:avLst/>
              </a:prstGeom>
              <a:grpFill/>
              <a:ln>
                <a:noFill/>
              </a:ln>
            </p:spPr>
            <p:txBody>
              <a:bodyPr vert="horz" wrap="square" lIns="121888" tIns="60944" rIns="121888" bIns="60944" numCol="1" anchor="t" anchorCtr="0" compatLnSpc="1"/>
              <a:lstStyle/>
              <a:p>
                <a:pPr>
                  <a:defRPr/>
                </a:pPr>
                <a:endParaRPr lang="zh-CN" altLang="en-US" dirty="0">
                  <a:solidFill>
                    <a:srgbClr val="000000"/>
                  </a:solidFill>
                  <a:latin typeface="Calibri" panose="020F0502020204030204"/>
                  <a:ea typeface="宋体" panose="02010600030101010101" pitchFamily="2" charset="-122"/>
                </a:endParaRPr>
              </a:p>
            </p:txBody>
          </p:sp>
        </p:grpSp>
      </p:grpSp>
      <p:grpSp>
        <p:nvGrpSpPr>
          <p:cNvPr id="143" name="组合 142"/>
          <p:cNvGrpSpPr/>
          <p:nvPr/>
        </p:nvGrpSpPr>
        <p:grpSpPr>
          <a:xfrm flipH="1">
            <a:off x="8549212" y="3133862"/>
            <a:ext cx="2875380" cy="907556"/>
            <a:chOff x="2288907" y="4783306"/>
            <a:chExt cx="2699254" cy="907793"/>
          </a:xfrm>
        </p:grpSpPr>
        <p:sp>
          <p:nvSpPr>
            <p:cNvPr id="144" name="文本框 143"/>
            <p:cNvSpPr txBox="1"/>
            <p:nvPr/>
          </p:nvSpPr>
          <p:spPr bwMode="auto">
            <a:xfrm>
              <a:off x="2288907" y="5212638"/>
              <a:ext cx="2699254" cy="478461"/>
            </a:xfrm>
            <a:prstGeom prst="rect">
              <a:avLst/>
            </a:prstGeom>
            <a:noFill/>
          </p:spPr>
          <p:txBody>
            <a:bodyPr wrap="square">
              <a:spAutoFit/>
            </a:bodyPr>
            <a:lstStyle/>
            <a:p>
              <a:pP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45" name="文本框 144"/>
            <p:cNvSpPr txBox="1"/>
            <p:nvPr/>
          </p:nvSpPr>
          <p:spPr bwMode="auto">
            <a:xfrm>
              <a:off x="2479611" y="4783306"/>
              <a:ext cx="2496295" cy="369428"/>
            </a:xfrm>
            <a:prstGeom prst="rect">
              <a:avLst/>
            </a:prstGeom>
            <a:noFill/>
          </p:spPr>
          <p:txBody>
            <a:bodyPr wrap="square">
              <a:spAutoFit/>
            </a:bodyPr>
            <a:lstStyle/>
            <a:p>
              <a:pPr>
                <a:defRPr/>
              </a:pPr>
              <a:r>
                <a:rPr lang="zh-CN" altLang="en-US" b="1" dirty="0">
                  <a:solidFill>
                    <a:schemeClr val="accent2"/>
                  </a:solidFill>
                  <a:latin typeface="+mn-ea"/>
                </a:rPr>
                <a:t>在此添加标题</a:t>
              </a:r>
              <a:endParaRPr lang="zh-CN" altLang="en-US" b="1" dirty="0">
                <a:solidFill>
                  <a:schemeClr val="accent2"/>
                </a:solidFill>
                <a:latin typeface="+mn-ea"/>
              </a:endParaRPr>
            </a:p>
          </p:txBody>
        </p:sp>
      </p:grpSp>
      <p:grpSp>
        <p:nvGrpSpPr>
          <p:cNvPr id="146" name="组合 148"/>
          <p:cNvGrpSpPr/>
          <p:nvPr/>
        </p:nvGrpSpPr>
        <p:grpSpPr>
          <a:xfrm>
            <a:off x="1470387" y="1458444"/>
            <a:ext cx="2892753" cy="915067"/>
            <a:chOff x="2209485" y="4783299"/>
            <a:chExt cx="2778675" cy="915304"/>
          </a:xfrm>
        </p:grpSpPr>
        <p:sp>
          <p:nvSpPr>
            <p:cNvPr id="147" name="文本框 149"/>
            <p:cNvSpPr txBox="1"/>
            <p:nvPr/>
          </p:nvSpPr>
          <p:spPr bwMode="auto">
            <a:xfrm>
              <a:off x="2209485" y="5220143"/>
              <a:ext cx="2778675" cy="478460"/>
            </a:xfrm>
            <a:prstGeom prst="rect">
              <a:avLst/>
            </a:prstGeom>
            <a:noFill/>
          </p:spPr>
          <p:txBody>
            <a:bodyPr wrap="square">
              <a:spAutoFit/>
            </a:bodyPr>
            <a:lstStyle/>
            <a:p>
              <a:pPr algn="r">
                <a:lnSpc>
                  <a:spcPct val="114000"/>
                </a:lnSpc>
              </a:pPr>
              <a:r>
                <a:rPr lang="zh-CN" altLang="en-US" sz="11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1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48" name="文本框 150"/>
            <p:cNvSpPr txBox="1"/>
            <p:nvPr/>
          </p:nvSpPr>
          <p:spPr bwMode="auto">
            <a:xfrm>
              <a:off x="2209485" y="4783299"/>
              <a:ext cx="2766420" cy="369428"/>
            </a:xfrm>
            <a:prstGeom prst="rect">
              <a:avLst/>
            </a:prstGeom>
            <a:noFill/>
          </p:spPr>
          <p:txBody>
            <a:bodyPr wrap="square">
              <a:spAutoFit/>
            </a:bodyPr>
            <a:lstStyle/>
            <a:p>
              <a:pPr algn="r">
                <a:defRPr/>
              </a:pPr>
              <a:r>
                <a:rPr lang="zh-CN" altLang="en-US" b="1" dirty="0">
                  <a:solidFill>
                    <a:schemeClr val="accent1"/>
                  </a:solidFill>
                  <a:latin typeface="+mn-ea"/>
                </a:rPr>
                <a:t>在此添加标题</a:t>
              </a:r>
              <a:endParaRPr lang="zh-CN" altLang="en-US" b="1" dirty="0">
                <a:solidFill>
                  <a:schemeClr val="accent1"/>
                </a:solidFill>
                <a:latin typeface="+mn-ea"/>
              </a:endParaRPr>
            </a:p>
          </p:txBody>
        </p:sp>
      </p:grpSp>
      <p:grpSp>
        <p:nvGrpSpPr>
          <p:cNvPr id="149" name="组合 154"/>
          <p:cNvGrpSpPr/>
          <p:nvPr/>
        </p:nvGrpSpPr>
        <p:grpSpPr>
          <a:xfrm>
            <a:off x="1571959" y="4762241"/>
            <a:ext cx="2791180" cy="904526"/>
            <a:chOff x="2307053" y="4783299"/>
            <a:chExt cx="2681107" cy="904760"/>
          </a:xfrm>
        </p:grpSpPr>
        <p:sp>
          <p:nvSpPr>
            <p:cNvPr id="150" name="文本框 155"/>
            <p:cNvSpPr txBox="1"/>
            <p:nvPr/>
          </p:nvSpPr>
          <p:spPr bwMode="auto">
            <a:xfrm>
              <a:off x="2307053" y="5174580"/>
              <a:ext cx="2681107" cy="513479"/>
            </a:xfrm>
            <a:prstGeom prst="rect">
              <a:avLst/>
            </a:prstGeom>
            <a:noFill/>
          </p:spPr>
          <p:txBody>
            <a:bodyPr wrap="square">
              <a:spAutoFit/>
            </a:bodyPr>
            <a:lstStyle/>
            <a:p>
              <a:pPr algn="r">
                <a:lnSpc>
                  <a:spcPct val="114000"/>
                </a:lnSpc>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此处输入您的文本请在此处输入您的文本此处输入您的文本此处输入您的文本</a:t>
              </a:r>
              <a:endParaRPr lang="zh-CN" altLang="en-US" sz="1200" dirty="0">
                <a:solidFill>
                  <a:schemeClr val="tx1">
                    <a:lumMod val="50000"/>
                  </a:schemeClr>
                </a:solidFill>
                <a:latin typeface="微软雅黑" panose="020B0503020204020204" pitchFamily="34" charset="-122"/>
                <a:ea typeface="微软雅黑" panose="020B0503020204020204" pitchFamily="34" charset="-122"/>
              </a:endParaRPr>
            </a:p>
          </p:txBody>
        </p:sp>
        <p:sp>
          <p:nvSpPr>
            <p:cNvPr id="151" name="文本框 156"/>
            <p:cNvSpPr txBox="1"/>
            <p:nvPr/>
          </p:nvSpPr>
          <p:spPr bwMode="auto">
            <a:xfrm>
              <a:off x="2404621" y="4783299"/>
              <a:ext cx="2571284" cy="369428"/>
            </a:xfrm>
            <a:prstGeom prst="rect">
              <a:avLst/>
            </a:prstGeom>
            <a:noFill/>
          </p:spPr>
          <p:txBody>
            <a:bodyPr wrap="square">
              <a:spAutoFit/>
            </a:bodyPr>
            <a:lstStyle/>
            <a:p>
              <a:pPr algn="r">
                <a:defRPr/>
              </a:pPr>
              <a:r>
                <a:rPr lang="zh-CN" altLang="en-US" b="1" dirty="0">
                  <a:solidFill>
                    <a:schemeClr val="accent3"/>
                  </a:solidFill>
                  <a:latin typeface="+mn-ea"/>
                </a:rPr>
                <a:t>在此添加标题</a:t>
              </a:r>
              <a:endParaRPr lang="zh-CN" altLang="en-US" b="1" dirty="0">
                <a:solidFill>
                  <a:schemeClr val="accent3"/>
                </a:solidFill>
                <a:latin typeface="+mn-ea"/>
              </a:endParaRPr>
            </a:p>
          </p:txBody>
        </p:sp>
      </p:grpSp>
      <p:sp>
        <p:nvSpPr>
          <p:cNvPr id="106" name="椭圆 35"/>
          <p:cNvSpPr/>
          <p:nvPr/>
        </p:nvSpPr>
        <p:spPr>
          <a:xfrm>
            <a:off x="5205825" y="2823987"/>
            <a:ext cx="1478195" cy="1478195"/>
          </a:xfrm>
          <a:prstGeom prst="ellipse">
            <a:avLst/>
          </a:prstGeom>
          <a:solidFill>
            <a:schemeClr val="bg1">
              <a:alpha val="10000"/>
            </a:schemeClr>
          </a:solidFill>
          <a:ln w="22225">
            <a:gradFill flip="none" rotWithShape="1">
              <a:gsLst>
                <a:gs pos="71000">
                  <a:srgbClr val="ECECEC"/>
                </a:gs>
                <a:gs pos="92000">
                  <a:schemeClr val="bg1"/>
                </a:gs>
                <a:gs pos="45000">
                  <a:schemeClr val="bg1">
                    <a:lumMod val="85000"/>
                  </a:schemeClr>
                </a:gs>
                <a:gs pos="19000">
                  <a:schemeClr val="bg1"/>
                </a:gs>
              </a:gsLst>
              <a:lin ang="2700000" scaled="1"/>
              <a:tileRect/>
            </a:gradFill>
          </a:ln>
          <a:effectLst>
            <a:outerShdw blurRad="254000" dist="88900" dir="2700000" algn="tl" rotWithShape="0">
              <a:schemeClr val="accent3">
                <a:lumMod val="50000"/>
                <a:alpha val="35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defRPr/>
            </a:pPr>
            <a:endParaRPr lang="zh-CN" altLang="en-US" dirty="0">
              <a:solidFill>
                <a:srgbClr val="FFFFFF"/>
              </a:solidFill>
              <a:latin typeface="Calibri" panose="020F0502020204030204"/>
              <a:ea typeface="宋体" panose="02010600030101010101" pitchFamily="2" charset="-122"/>
            </a:endParaRPr>
          </a:p>
        </p:txBody>
      </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afterEffect">
                                  <p:stCondLst>
                                    <p:cond delay="0"/>
                                  </p:stCondLst>
                                  <p:childTnLst>
                                    <p:set>
                                      <p:cBhvr>
                                        <p:cTn id="6" dur="1" fill="hold">
                                          <p:stCondLst>
                                            <p:cond delay="0"/>
                                          </p:stCondLst>
                                        </p:cTn>
                                        <p:tgtEl>
                                          <p:spTgt spid="155"/>
                                        </p:tgtEl>
                                        <p:attrNameLst>
                                          <p:attrName>style.visibility</p:attrName>
                                        </p:attrNameLst>
                                      </p:cBhvr>
                                      <p:to>
                                        <p:strVal val="visible"/>
                                      </p:to>
                                    </p:set>
                                    <p:anim calcmode="lin" valueType="num">
                                      <p:cBhvr>
                                        <p:cTn id="7" dur="500" fill="hold"/>
                                        <p:tgtEl>
                                          <p:spTgt spid="155"/>
                                        </p:tgtEl>
                                        <p:attrNameLst>
                                          <p:attrName>ppt_w</p:attrName>
                                        </p:attrNameLst>
                                      </p:cBhvr>
                                      <p:tavLst>
                                        <p:tav tm="0">
                                          <p:val>
                                            <p:fltVal val="0"/>
                                          </p:val>
                                        </p:tav>
                                        <p:tav tm="100000">
                                          <p:val>
                                            <p:strVal val="#ppt_w"/>
                                          </p:val>
                                        </p:tav>
                                      </p:tavLst>
                                    </p:anim>
                                    <p:anim calcmode="lin" valueType="num">
                                      <p:cBhvr>
                                        <p:cTn id="8" dur="500" fill="hold"/>
                                        <p:tgtEl>
                                          <p:spTgt spid="155"/>
                                        </p:tgtEl>
                                        <p:attrNameLst>
                                          <p:attrName>ppt_h</p:attrName>
                                        </p:attrNameLst>
                                      </p:cBhvr>
                                      <p:tavLst>
                                        <p:tav tm="0">
                                          <p:val>
                                            <p:fltVal val="0"/>
                                          </p:val>
                                        </p:tav>
                                        <p:tav tm="100000">
                                          <p:val>
                                            <p:strVal val="#ppt_h"/>
                                          </p:val>
                                        </p:tav>
                                      </p:tavLst>
                                    </p:anim>
                                    <p:animEffect transition="in" filter="fade">
                                      <p:cBhvr>
                                        <p:cTn id="9" dur="500"/>
                                        <p:tgtEl>
                                          <p:spTgt spid="155"/>
                                        </p:tgtEl>
                                      </p:cBhvr>
                                    </p:animEffect>
                                  </p:childTnLst>
                                </p:cTn>
                              </p:par>
                            </p:childTnLst>
                          </p:cTn>
                        </p:par>
                        <p:par>
                          <p:cTn id="10" fill="hold">
                            <p:stCondLst>
                              <p:cond delay="500"/>
                            </p:stCondLst>
                            <p:childTnLst>
                              <p:par>
                                <p:cTn id="11" presetID="53" presetClass="entr" presetSubtype="16" fill="hold" nodeType="afterEffect">
                                  <p:stCondLst>
                                    <p:cond delay="0"/>
                                  </p:stCondLst>
                                  <p:childTnLst>
                                    <p:set>
                                      <p:cBhvr>
                                        <p:cTn id="12" dur="1" fill="hold">
                                          <p:stCondLst>
                                            <p:cond delay="0"/>
                                          </p:stCondLst>
                                        </p:cTn>
                                        <p:tgtEl>
                                          <p:spTgt spid="156"/>
                                        </p:tgtEl>
                                        <p:attrNameLst>
                                          <p:attrName>style.visibility</p:attrName>
                                        </p:attrNameLst>
                                      </p:cBhvr>
                                      <p:to>
                                        <p:strVal val="visible"/>
                                      </p:to>
                                    </p:set>
                                    <p:anim calcmode="lin" valueType="num">
                                      <p:cBhvr>
                                        <p:cTn id="13" dur="500" fill="hold"/>
                                        <p:tgtEl>
                                          <p:spTgt spid="156"/>
                                        </p:tgtEl>
                                        <p:attrNameLst>
                                          <p:attrName>ppt_w</p:attrName>
                                        </p:attrNameLst>
                                      </p:cBhvr>
                                      <p:tavLst>
                                        <p:tav tm="0">
                                          <p:val>
                                            <p:fltVal val="0"/>
                                          </p:val>
                                        </p:tav>
                                        <p:tav tm="100000">
                                          <p:val>
                                            <p:strVal val="#ppt_w"/>
                                          </p:val>
                                        </p:tav>
                                      </p:tavLst>
                                    </p:anim>
                                    <p:anim calcmode="lin" valueType="num">
                                      <p:cBhvr>
                                        <p:cTn id="14" dur="500" fill="hold"/>
                                        <p:tgtEl>
                                          <p:spTgt spid="156"/>
                                        </p:tgtEl>
                                        <p:attrNameLst>
                                          <p:attrName>ppt_h</p:attrName>
                                        </p:attrNameLst>
                                      </p:cBhvr>
                                      <p:tavLst>
                                        <p:tav tm="0">
                                          <p:val>
                                            <p:fltVal val="0"/>
                                          </p:val>
                                        </p:tav>
                                        <p:tav tm="100000">
                                          <p:val>
                                            <p:strVal val="#ppt_h"/>
                                          </p:val>
                                        </p:tav>
                                      </p:tavLst>
                                    </p:anim>
                                    <p:animEffect transition="in" filter="fade">
                                      <p:cBhvr>
                                        <p:cTn id="15" dur="500"/>
                                        <p:tgtEl>
                                          <p:spTgt spid="156"/>
                                        </p:tgtEl>
                                      </p:cBhvr>
                                    </p:animEffect>
                                  </p:childTnLst>
                                </p:cTn>
                              </p:par>
                            </p:childTnLst>
                          </p:cTn>
                        </p:par>
                        <p:par>
                          <p:cTn id="16" fill="hold">
                            <p:stCondLst>
                              <p:cond delay="1000"/>
                            </p:stCondLst>
                            <p:childTnLst>
                              <p:par>
                                <p:cTn id="17" presetID="53" presetClass="entr" presetSubtype="16" fill="hold" nodeType="afterEffect">
                                  <p:stCondLst>
                                    <p:cond delay="0"/>
                                  </p:stCondLst>
                                  <p:childTnLst>
                                    <p:set>
                                      <p:cBhvr>
                                        <p:cTn id="18" dur="1" fill="hold">
                                          <p:stCondLst>
                                            <p:cond delay="0"/>
                                          </p:stCondLst>
                                        </p:cTn>
                                        <p:tgtEl>
                                          <p:spTgt spid="157"/>
                                        </p:tgtEl>
                                        <p:attrNameLst>
                                          <p:attrName>style.visibility</p:attrName>
                                        </p:attrNameLst>
                                      </p:cBhvr>
                                      <p:to>
                                        <p:strVal val="visible"/>
                                      </p:to>
                                    </p:set>
                                    <p:anim calcmode="lin" valueType="num">
                                      <p:cBhvr>
                                        <p:cTn id="19" dur="500" fill="hold"/>
                                        <p:tgtEl>
                                          <p:spTgt spid="157"/>
                                        </p:tgtEl>
                                        <p:attrNameLst>
                                          <p:attrName>ppt_w</p:attrName>
                                        </p:attrNameLst>
                                      </p:cBhvr>
                                      <p:tavLst>
                                        <p:tav tm="0">
                                          <p:val>
                                            <p:fltVal val="0"/>
                                          </p:val>
                                        </p:tav>
                                        <p:tav tm="100000">
                                          <p:val>
                                            <p:strVal val="#ppt_w"/>
                                          </p:val>
                                        </p:tav>
                                      </p:tavLst>
                                    </p:anim>
                                    <p:anim calcmode="lin" valueType="num">
                                      <p:cBhvr>
                                        <p:cTn id="20" dur="500" fill="hold"/>
                                        <p:tgtEl>
                                          <p:spTgt spid="157"/>
                                        </p:tgtEl>
                                        <p:attrNameLst>
                                          <p:attrName>ppt_h</p:attrName>
                                        </p:attrNameLst>
                                      </p:cBhvr>
                                      <p:tavLst>
                                        <p:tav tm="0">
                                          <p:val>
                                            <p:fltVal val="0"/>
                                          </p:val>
                                        </p:tav>
                                        <p:tav tm="100000">
                                          <p:val>
                                            <p:strVal val="#ppt_h"/>
                                          </p:val>
                                        </p:tav>
                                      </p:tavLst>
                                    </p:anim>
                                    <p:animEffect transition="in" filter="fade">
                                      <p:cBhvr>
                                        <p:cTn id="21" dur="500"/>
                                        <p:tgtEl>
                                          <p:spTgt spid="157"/>
                                        </p:tgtEl>
                                      </p:cBhvr>
                                    </p:animEffect>
                                  </p:childTnLst>
                                </p:cTn>
                              </p:par>
                            </p:childTnLst>
                          </p:cTn>
                        </p:par>
                        <p:par>
                          <p:cTn id="22" fill="hold">
                            <p:stCondLst>
                              <p:cond delay="1500"/>
                            </p:stCondLst>
                            <p:childTnLst>
                              <p:par>
                                <p:cTn id="23" presetID="53" presetClass="entr" presetSubtype="16" fill="hold" nodeType="afterEffect">
                                  <p:stCondLst>
                                    <p:cond delay="0"/>
                                  </p:stCondLst>
                                  <p:childTnLst>
                                    <p:set>
                                      <p:cBhvr>
                                        <p:cTn id="24" dur="1" fill="hold">
                                          <p:stCondLst>
                                            <p:cond delay="0"/>
                                          </p:stCondLst>
                                        </p:cTn>
                                        <p:tgtEl>
                                          <p:spTgt spid="152"/>
                                        </p:tgtEl>
                                        <p:attrNameLst>
                                          <p:attrName>style.visibility</p:attrName>
                                        </p:attrNameLst>
                                      </p:cBhvr>
                                      <p:to>
                                        <p:strVal val="visible"/>
                                      </p:to>
                                    </p:set>
                                    <p:anim calcmode="lin" valueType="num">
                                      <p:cBhvr>
                                        <p:cTn id="25" dur="500" fill="hold"/>
                                        <p:tgtEl>
                                          <p:spTgt spid="152"/>
                                        </p:tgtEl>
                                        <p:attrNameLst>
                                          <p:attrName>ppt_w</p:attrName>
                                        </p:attrNameLst>
                                      </p:cBhvr>
                                      <p:tavLst>
                                        <p:tav tm="0">
                                          <p:val>
                                            <p:fltVal val="0"/>
                                          </p:val>
                                        </p:tav>
                                        <p:tav tm="100000">
                                          <p:val>
                                            <p:strVal val="#ppt_w"/>
                                          </p:val>
                                        </p:tav>
                                      </p:tavLst>
                                    </p:anim>
                                    <p:anim calcmode="lin" valueType="num">
                                      <p:cBhvr>
                                        <p:cTn id="26" dur="500" fill="hold"/>
                                        <p:tgtEl>
                                          <p:spTgt spid="152"/>
                                        </p:tgtEl>
                                        <p:attrNameLst>
                                          <p:attrName>ppt_h</p:attrName>
                                        </p:attrNameLst>
                                      </p:cBhvr>
                                      <p:tavLst>
                                        <p:tav tm="0">
                                          <p:val>
                                            <p:fltVal val="0"/>
                                          </p:val>
                                        </p:tav>
                                        <p:tav tm="100000">
                                          <p:val>
                                            <p:strVal val="#ppt_h"/>
                                          </p:val>
                                        </p:tav>
                                      </p:tavLst>
                                    </p:anim>
                                    <p:animEffect transition="in" filter="fade">
                                      <p:cBhvr>
                                        <p:cTn id="27" dur="500"/>
                                        <p:tgtEl>
                                          <p:spTgt spid="152"/>
                                        </p:tgtEl>
                                      </p:cBhvr>
                                    </p:animEffect>
                                  </p:childTnLst>
                                </p:cTn>
                              </p:par>
                              <p:par>
                                <p:cTn id="28" presetID="53" presetClass="entr" presetSubtype="16" fill="hold" nodeType="withEffect">
                                  <p:stCondLst>
                                    <p:cond delay="0"/>
                                  </p:stCondLst>
                                  <p:childTnLst>
                                    <p:set>
                                      <p:cBhvr>
                                        <p:cTn id="29" dur="1" fill="hold">
                                          <p:stCondLst>
                                            <p:cond delay="0"/>
                                          </p:stCondLst>
                                        </p:cTn>
                                        <p:tgtEl>
                                          <p:spTgt spid="154"/>
                                        </p:tgtEl>
                                        <p:attrNameLst>
                                          <p:attrName>style.visibility</p:attrName>
                                        </p:attrNameLst>
                                      </p:cBhvr>
                                      <p:to>
                                        <p:strVal val="visible"/>
                                      </p:to>
                                    </p:set>
                                    <p:anim calcmode="lin" valueType="num">
                                      <p:cBhvr>
                                        <p:cTn id="30" dur="500" fill="hold"/>
                                        <p:tgtEl>
                                          <p:spTgt spid="154"/>
                                        </p:tgtEl>
                                        <p:attrNameLst>
                                          <p:attrName>ppt_w</p:attrName>
                                        </p:attrNameLst>
                                      </p:cBhvr>
                                      <p:tavLst>
                                        <p:tav tm="0">
                                          <p:val>
                                            <p:fltVal val="0"/>
                                          </p:val>
                                        </p:tav>
                                        <p:tav tm="100000">
                                          <p:val>
                                            <p:strVal val="#ppt_w"/>
                                          </p:val>
                                        </p:tav>
                                      </p:tavLst>
                                    </p:anim>
                                    <p:anim calcmode="lin" valueType="num">
                                      <p:cBhvr>
                                        <p:cTn id="31" dur="500" fill="hold"/>
                                        <p:tgtEl>
                                          <p:spTgt spid="154"/>
                                        </p:tgtEl>
                                        <p:attrNameLst>
                                          <p:attrName>ppt_h</p:attrName>
                                        </p:attrNameLst>
                                      </p:cBhvr>
                                      <p:tavLst>
                                        <p:tav tm="0">
                                          <p:val>
                                            <p:fltVal val="0"/>
                                          </p:val>
                                        </p:tav>
                                        <p:tav tm="100000">
                                          <p:val>
                                            <p:strVal val="#ppt_h"/>
                                          </p:val>
                                        </p:tav>
                                      </p:tavLst>
                                    </p:anim>
                                    <p:animEffect transition="in" filter="fade">
                                      <p:cBhvr>
                                        <p:cTn id="32" dur="500"/>
                                        <p:tgtEl>
                                          <p:spTgt spid="154"/>
                                        </p:tgtEl>
                                      </p:cBhvr>
                                    </p:animEffect>
                                  </p:childTnLst>
                                </p:cTn>
                              </p:par>
                              <p:par>
                                <p:cTn id="33" presetID="53" presetClass="entr" presetSubtype="16" fill="hold" nodeType="withEffect">
                                  <p:stCondLst>
                                    <p:cond delay="0"/>
                                  </p:stCondLst>
                                  <p:childTnLst>
                                    <p:set>
                                      <p:cBhvr>
                                        <p:cTn id="34" dur="1" fill="hold">
                                          <p:stCondLst>
                                            <p:cond delay="0"/>
                                          </p:stCondLst>
                                        </p:cTn>
                                        <p:tgtEl>
                                          <p:spTgt spid="153"/>
                                        </p:tgtEl>
                                        <p:attrNameLst>
                                          <p:attrName>style.visibility</p:attrName>
                                        </p:attrNameLst>
                                      </p:cBhvr>
                                      <p:to>
                                        <p:strVal val="visible"/>
                                      </p:to>
                                    </p:set>
                                    <p:anim calcmode="lin" valueType="num">
                                      <p:cBhvr>
                                        <p:cTn id="35" dur="500" fill="hold"/>
                                        <p:tgtEl>
                                          <p:spTgt spid="153"/>
                                        </p:tgtEl>
                                        <p:attrNameLst>
                                          <p:attrName>ppt_w</p:attrName>
                                        </p:attrNameLst>
                                      </p:cBhvr>
                                      <p:tavLst>
                                        <p:tav tm="0">
                                          <p:val>
                                            <p:fltVal val="0"/>
                                          </p:val>
                                        </p:tav>
                                        <p:tav tm="100000">
                                          <p:val>
                                            <p:strVal val="#ppt_w"/>
                                          </p:val>
                                        </p:tav>
                                      </p:tavLst>
                                    </p:anim>
                                    <p:anim calcmode="lin" valueType="num">
                                      <p:cBhvr>
                                        <p:cTn id="36" dur="500" fill="hold"/>
                                        <p:tgtEl>
                                          <p:spTgt spid="153"/>
                                        </p:tgtEl>
                                        <p:attrNameLst>
                                          <p:attrName>ppt_h</p:attrName>
                                        </p:attrNameLst>
                                      </p:cBhvr>
                                      <p:tavLst>
                                        <p:tav tm="0">
                                          <p:val>
                                            <p:fltVal val="0"/>
                                          </p:val>
                                        </p:tav>
                                        <p:tav tm="100000">
                                          <p:val>
                                            <p:strVal val="#ppt_h"/>
                                          </p:val>
                                        </p:tav>
                                      </p:tavLst>
                                    </p:anim>
                                    <p:animEffect transition="in" filter="fade">
                                      <p:cBhvr>
                                        <p:cTn id="37" dur="500"/>
                                        <p:tgtEl>
                                          <p:spTgt spid="153"/>
                                        </p:tgtEl>
                                      </p:cBhvr>
                                    </p:animEffect>
                                  </p:childTnLst>
                                </p:cTn>
                              </p:par>
                            </p:childTnLst>
                          </p:cTn>
                        </p:par>
                        <p:par>
                          <p:cTn id="38" fill="hold">
                            <p:stCondLst>
                              <p:cond delay="2000"/>
                            </p:stCondLst>
                            <p:childTnLst>
                              <p:par>
                                <p:cTn id="39" presetID="42" presetClass="entr" presetSubtype="0" fill="hold" nodeType="afterEffect">
                                  <p:stCondLst>
                                    <p:cond delay="0"/>
                                  </p:stCondLst>
                                  <p:childTnLst>
                                    <p:set>
                                      <p:cBhvr>
                                        <p:cTn id="40" dur="1" fill="hold">
                                          <p:stCondLst>
                                            <p:cond delay="0"/>
                                          </p:stCondLst>
                                        </p:cTn>
                                        <p:tgtEl>
                                          <p:spTgt spid="146"/>
                                        </p:tgtEl>
                                        <p:attrNameLst>
                                          <p:attrName>style.visibility</p:attrName>
                                        </p:attrNameLst>
                                      </p:cBhvr>
                                      <p:to>
                                        <p:strVal val="visible"/>
                                      </p:to>
                                    </p:set>
                                    <p:animEffect transition="in" filter="fade">
                                      <p:cBhvr>
                                        <p:cTn id="41" dur="1000"/>
                                        <p:tgtEl>
                                          <p:spTgt spid="146"/>
                                        </p:tgtEl>
                                      </p:cBhvr>
                                    </p:animEffect>
                                    <p:anim calcmode="lin" valueType="num">
                                      <p:cBhvr>
                                        <p:cTn id="42" dur="1000" fill="hold"/>
                                        <p:tgtEl>
                                          <p:spTgt spid="146"/>
                                        </p:tgtEl>
                                        <p:attrNameLst>
                                          <p:attrName>ppt_x</p:attrName>
                                        </p:attrNameLst>
                                      </p:cBhvr>
                                      <p:tavLst>
                                        <p:tav tm="0">
                                          <p:val>
                                            <p:strVal val="#ppt_x"/>
                                          </p:val>
                                        </p:tav>
                                        <p:tav tm="100000">
                                          <p:val>
                                            <p:strVal val="#ppt_x"/>
                                          </p:val>
                                        </p:tav>
                                      </p:tavLst>
                                    </p:anim>
                                    <p:anim calcmode="lin" valueType="num">
                                      <p:cBhvr>
                                        <p:cTn id="43" dur="1000" fill="hold"/>
                                        <p:tgtEl>
                                          <p:spTgt spid="146"/>
                                        </p:tgtEl>
                                        <p:attrNameLst>
                                          <p:attrName>ppt_y</p:attrName>
                                        </p:attrNameLst>
                                      </p:cBhvr>
                                      <p:tavLst>
                                        <p:tav tm="0">
                                          <p:val>
                                            <p:strVal val="#ppt_y+.1"/>
                                          </p:val>
                                        </p:tav>
                                        <p:tav tm="100000">
                                          <p:val>
                                            <p:strVal val="#ppt_y"/>
                                          </p:val>
                                        </p:tav>
                                      </p:tavLst>
                                    </p:anim>
                                  </p:childTnLst>
                                </p:cTn>
                              </p:par>
                              <p:par>
                                <p:cTn id="44" presetID="42" presetClass="entr" presetSubtype="0" fill="hold" nodeType="withEffect">
                                  <p:stCondLst>
                                    <p:cond delay="0"/>
                                  </p:stCondLst>
                                  <p:childTnLst>
                                    <p:set>
                                      <p:cBhvr>
                                        <p:cTn id="45" dur="1" fill="hold">
                                          <p:stCondLst>
                                            <p:cond delay="0"/>
                                          </p:stCondLst>
                                        </p:cTn>
                                        <p:tgtEl>
                                          <p:spTgt spid="149"/>
                                        </p:tgtEl>
                                        <p:attrNameLst>
                                          <p:attrName>style.visibility</p:attrName>
                                        </p:attrNameLst>
                                      </p:cBhvr>
                                      <p:to>
                                        <p:strVal val="visible"/>
                                      </p:to>
                                    </p:set>
                                    <p:animEffect transition="in" filter="fade">
                                      <p:cBhvr>
                                        <p:cTn id="46" dur="1000"/>
                                        <p:tgtEl>
                                          <p:spTgt spid="149"/>
                                        </p:tgtEl>
                                      </p:cBhvr>
                                    </p:animEffect>
                                    <p:anim calcmode="lin" valueType="num">
                                      <p:cBhvr>
                                        <p:cTn id="47" dur="1000" fill="hold"/>
                                        <p:tgtEl>
                                          <p:spTgt spid="149"/>
                                        </p:tgtEl>
                                        <p:attrNameLst>
                                          <p:attrName>ppt_x</p:attrName>
                                        </p:attrNameLst>
                                      </p:cBhvr>
                                      <p:tavLst>
                                        <p:tav tm="0">
                                          <p:val>
                                            <p:strVal val="#ppt_x"/>
                                          </p:val>
                                        </p:tav>
                                        <p:tav tm="100000">
                                          <p:val>
                                            <p:strVal val="#ppt_x"/>
                                          </p:val>
                                        </p:tav>
                                      </p:tavLst>
                                    </p:anim>
                                    <p:anim calcmode="lin" valueType="num">
                                      <p:cBhvr>
                                        <p:cTn id="48" dur="1000" fill="hold"/>
                                        <p:tgtEl>
                                          <p:spTgt spid="149"/>
                                        </p:tgtEl>
                                        <p:attrNameLst>
                                          <p:attrName>ppt_y</p:attrName>
                                        </p:attrNameLst>
                                      </p:cBhvr>
                                      <p:tavLst>
                                        <p:tav tm="0">
                                          <p:val>
                                            <p:strVal val="#ppt_y+.1"/>
                                          </p:val>
                                        </p:tav>
                                        <p:tav tm="100000">
                                          <p:val>
                                            <p:strVal val="#ppt_y"/>
                                          </p:val>
                                        </p:tav>
                                      </p:tavLst>
                                    </p:anim>
                                  </p:childTnLst>
                                </p:cTn>
                              </p:par>
                              <p:par>
                                <p:cTn id="49" presetID="42" presetClass="entr" presetSubtype="0" fill="hold" nodeType="withEffect">
                                  <p:stCondLst>
                                    <p:cond delay="0"/>
                                  </p:stCondLst>
                                  <p:childTnLst>
                                    <p:set>
                                      <p:cBhvr>
                                        <p:cTn id="50" dur="1" fill="hold">
                                          <p:stCondLst>
                                            <p:cond delay="0"/>
                                          </p:stCondLst>
                                        </p:cTn>
                                        <p:tgtEl>
                                          <p:spTgt spid="143"/>
                                        </p:tgtEl>
                                        <p:attrNameLst>
                                          <p:attrName>style.visibility</p:attrName>
                                        </p:attrNameLst>
                                      </p:cBhvr>
                                      <p:to>
                                        <p:strVal val="visible"/>
                                      </p:to>
                                    </p:set>
                                    <p:animEffect transition="in" filter="fade">
                                      <p:cBhvr>
                                        <p:cTn id="51" dur="1000"/>
                                        <p:tgtEl>
                                          <p:spTgt spid="143"/>
                                        </p:tgtEl>
                                      </p:cBhvr>
                                    </p:animEffect>
                                    <p:anim calcmode="lin" valueType="num">
                                      <p:cBhvr>
                                        <p:cTn id="52" dur="1000" fill="hold"/>
                                        <p:tgtEl>
                                          <p:spTgt spid="143"/>
                                        </p:tgtEl>
                                        <p:attrNameLst>
                                          <p:attrName>ppt_x</p:attrName>
                                        </p:attrNameLst>
                                      </p:cBhvr>
                                      <p:tavLst>
                                        <p:tav tm="0">
                                          <p:val>
                                            <p:strVal val="#ppt_x"/>
                                          </p:val>
                                        </p:tav>
                                        <p:tav tm="100000">
                                          <p:val>
                                            <p:strVal val="#ppt_x"/>
                                          </p:val>
                                        </p:tav>
                                      </p:tavLst>
                                    </p:anim>
                                    <p:anim calcmode="lin" valueType="num">
                                      <p:cBhvr>
                                        <p:cTn id="53" dur="1000" fill="hold"/>
                                        <p:tgtEl>
                                          <p:spTgt spid="14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六边形 7"/>
          <p:cNvSpPr/>
          <p:nvPr/>
        </p:nvSpPr>
        <p:spPr>
          <a:xfrm rot="16200000">
            <a:off x="1232151" y="3685541"/>
            <a:ext cx="1632116" cy="1406996"/>
          </a:xfrm>
          <a:prstGeom prst="hexagon">
            <a:avLst/>
          </a:prstGeom>
          <a:no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9" name="六边形 8"/>
          <p:cNvSpPr/>
          <p:nvPr/>
        </p:nvSpPr>
        <p:spPr>
          <a:xfrm rot="16200000">
            <a:off x="3983738" y="2021550"/>
            <a:ext cx="1632122" cy="1407000"/>
          </a:xfrm>
          <a:prstGeom prst="hexagon">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0" name="六边形 9"/>
          <p:cNvSpPr/>
          <p:nvPr/>
        </p:nvSpPr>
        <p:spPr>
          <a:xfrm rot="16200000">
            <a:off x="6735330" y="3397223"/>
            <a:ext cx="1632119" cy="1406999"/>
          </a:xfrm>
          <a:prstGeom prst="hexagon">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sp>
        <p:nvSpPr>
          <p:cNvPr id="11" name="六边形 10"/>
          <p:cNvSpPr/>
          <p:nvPr/>
        </p:nvSpPr>
        <p:spPr>
          <a:xfrm rot="16200000">
            <a:off x="9327732" y="1765465"/>
            <a:ext cx="1632120" cy="1406999"/>
          </a:xfrm>
          <a:prstGeom prst="hexagon">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50000"/>
                  <a:lumOff val="50000"/>
                </a:schemeClr>
              </a:solidFill>
            </a:endParaRPr>
          </a:p>
        </p:txBody>
      </p:sp>
      <p:cxnSp>
        <p:nvCxnSpPr>
          <p:cNvPr id="12" name="直接连接符 11"/>
          <p:cNvCxnSpPr>
            <a:stCxn id="8" idx="1"/>
            <a:endCxn id="9" idx="4"/>
          </p:cNvCxnSpPr>
          <p:nvPr/>
        </p:nvCxnSpPr>
        <p:spPr>
          <a:xfrm flipV="1">
            <a:off x="2751711" y="3189359"/>
            <a:ext cx="1344592" cy="735371"/>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3" name="直接连接符 12"/>
          <p:cNvCxnSpPr>
            <a:stCxn id="9" idx="2"/>
            <a:endCxn id="10" idx="5"/>
          </p:cNvCxnSpPr>
          <p:nvPr/>
        </p:nvCxnSpPr>
        <p:spPr>
          <a:xfrm>
            <a:off x="5503303" y="3189363"/>
            <a:ext cx="1344590" cy="447053"/>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cxnSp>
        <p:nvCxnSpPr>
          <p:cNvPr id="14" name="直接连接符 13"/>
          <p:cNvCxnSpPr>
            <a:stCxn id="10" idx="1"/>
            <a:endCxn id="11" idx="4"/>
          </p:cNvCxnSpPr>
          <p:nvPr/>
        </p:nvCxnSpPr>
        <p:spPr>
          <a:xfrm flipV="1">
            <a:off x="8254892" y="2933275"/>
            <a:ext cx="1185402" cy="703137"/>
          </a:xfrm>
          <a:prstGeom prst="line">
            <a:avLst/>
          </a:prstGeom>
          <a:ln>
            <a:solidFill>
              <a:schemeClr val="bg2">
                <a:lumMod val="50000"/>
              </a:schemeClr>
            </a:solidFill>
          </a:ln>
        </p:spPr>
        <p:style>
          <a:lnRef idx="1">
            <a:schemeClr val="accent1"/>
          </a:lnRef>
          <a:fillRef idx="0">
            <a:schemeClr val="accent1"/>
          </a:fillRef>
          <a:effectRef idx="0">
            <a:schemeClr val="accent1"/>
          </a:effectRef>
          <a:fontRef idx="minor">
            <a:schemeClr val="tx1"/>
          </a:fontRef>
        </p:style>
      </p:cxnSp>
      <p:sp>
        <p:nvSpPr>
          <p:cNvPr id="15" name="文本框 7"/>
          <p:cNvSpPr txBox="1">
            <a:spLocks noChangeArrowheads="1"/>
          </p:cNvSpPr>
          <p:nvPr/>
        </p:nvSpPr>
        <p:spPr bwMode="auto">
          <a:xfrm>
            <a:off x="444630" y="1879197"/>
            <a:ext cx="3251729"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16" name="文本框 7"/>
          <p:cNvSpPr txBox="1">
            <a:spLocks noChangeArrowheads="1"/>
          </p:cNvSpPr>
          <p:nvPr/>
        </p:nvSpPr>
        <p:spPr bwMode="auto">
          <a:xfrm>
            <a:off x="3228215" y="3798910"/>
            <a:ext cx="3251729"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17" name="文本框 7"/>
          <p:cNvSpPr txBox="1">
            <a:spLocks noChangeArrowheads="1"/>
          </p:cNvSpPr>
          <p:nvPr/>
        </p:nvSpPr>
        <p:spPr bwMode="auto">
          <a:xfrm>
            <a:off x="5904030" y="1653269"/>
            <a:ext cx="3251729"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18" name="文本框 7"/>
          <p:cNvSpPr txBox="1">
            <a:spLocks noChangeArrowheads="1"/>
          </p:cNvSpPr>
          <p:nvPr/>
        </p:nvSpPr>
        <p:spPr bwMode="auto">
          <a:xfrm>
            <a:off x="8603412" y="3572982"/>
            <a:ext cx="3251729" cy="145381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3200">
                <a:solidFill>
                  <a:schemeClr val="tx1"/>
                </a:solidFill>
                <a:latin typeface="Arial Narrow" panose="020B0606020202030204" pitchFamily="34" charset="0"/>
                <a:ea typeface="微软雅黑" panose="020B0503020204020204" pitchFamily="34" charset="-122"/>
              </a:defRPr>
            </a:lvl1pPr>
            <a:lvl2pPr>
              <a:defRPr sz="2800">
                <a:solidFill>
                  <a:schemeClr val="tx1"/>
                </a:solidFill>
                <a:latin typeface="Arial Narrow" panose="020B0606020202030204" pitchFamily="34" charset="0"/>
                <a:ea typeface="微软雅黑" panose="020B0503020204020204" pitchFamily="34" charset="-122"/>
              </a:defRPr>
            </a:lvl2pPr>
            <a:lvl3pPr>
              <a:defRPr sz="2400">
                <a:solidFill>
                  <a:schemeClr val="tx1"/>
                </a:solidFill>
                <a:latin typeface="Arial Narrow" panose="020B0606020202030204" pitchFamily="34" charset="0"/>
                <a:ea typeface="微软雅黑" panose="020B0503020204020204" pitchFamily="34" charset="-122"/>
              </a:defRPr>
            </a:lvl3pPr>
            <a:lvl4pPr>
              <a:defRPr sz="2000">
                <a:solidFill>
                  <a:schemeClr val="tx1"/>
                </a:solidFill>
                <a:latin typeface="Arial Narrow" panose="020B0606020202030204" pitchFamily="34" charset="0"/>
                <a:ea typeface="微软雅黑" panose="020B0503020204020204" pitchFamily="34" charset="-122"/>
              </a:defRPr>
            </a:lvl4pPr>
            <a:lvl5pPr>
              <a:defRPr sz="2000">
                <a:solidFill>
                  <a:schemeClr val="tx1"/>
                </a:solidFill>
                <a:latin typeface="Arial Narrow" panose="020B0606020202030204" pitchFamily="34" charset="0"/>
                <a:ea typeface="微软雅黑" panose="020B0503020204020204" pitchFamily="34" charset="-122"/>
              </a:defRPr>
            </a:lvl5pPr>
            <a:lvl6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6pPr>
            <a:lvl7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7pPr>
            <a:lvl8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8pPr>
            <a:lvl9pPr eaLnBrk="0" fontAlgn="base" hangingPunct="0">
              <a:spcAft>
                <a:spcPct val="0"/>
              </a:spcAft>
              <a:buFont typeface="Arial" panose="020B0604020202020204" pitchFamily="34" charset="0"/>
              <a:buChar char="»"/>
              <a:defRPr sz="2000">
                <a:solidFill>
                  <a:schemeClr val="tx1"/>
                </a:solidFill>
                <a:latin typeface="Arial Narrow" panose="020B0606020202030204" pitchFamily="34" charset="0"/>
                <a:ea typeface="微软雅黑" panose="020B0503020204020204" pitchFamily="34" charset="-122"/>
              </a:defRPr>
            </a:lvl9pPr>
          </a:lstStyle>
          <a:p>
            <a:pPr algn="ctr" eaLnBrk="1" hangingPunct="1"/>
            <a:r>
              <a:rPr lang="zh-CN" altLang="en-US" sz="1865" b="1" dirty="0">
                <a:solidFill>
                  <a:schemeClr val="tx1">
                    <a:lumMod val="50000"/>
                    <a:lumOff val="50000"/>
                  </a:schemeClr>
                </a:solidFill>
                <a:latin typeface="微软雅黑" panose="020B0503020204020204" pitchFamily="34" charset="-122"/>
              </a:rPr>
              <a:t>添加文本信息</a:t>
            </a:r>
            <a:endParaRPr lang="en-US" altLang="zh-CN" sz="1865" b="1" dirty="0">
              <a:solidFill>
                <a:schemeClr val="tx1">
                  <a:lumMod val="50000"/>
                  <a:lumOff val="50000"/>
                </a:schemeClr>
              </a:solidFill>
              <a:latin typeface="微软雅黑" panose="020B0503020204020204" pitchFamily="34" charset="-122"/>
            </a:endParaRPr>
          </a:p>
          <a:p>
            <a:pPr algn="ctr">
              <a:lnSpc>
                <a:spcPct val="150000"/>
              </a:lnSpc>
              <a:spcBef>
                <a:spcPts val="400"/>
              </a:spcBef>
            </a:pPr>
            <a:r>
              <a:rPr lang="zh-CN" altLang="en-US" sz="1465" dirty="0">
                <a:solidFill>
                  <a:schemeClr val="tx1">
                    <a:lumMod val="50000"/>
                    <a:lumOff val="50000"/>
                  </a:schemeClr>
                </a:solidFill>
                <a:latin typeface="微软雅黑" panose="020B0503020204020204" pitchFamily="34" charset="-122"/>
              </a:rPr>
              <a:t>此处添加说明文字添加说明文字添加说明文字此处添加说明文字此处添加说明文字此处添加说明文字</a:t>
            </a:r>
            <a:endParaRPr lang="zh-CN" altLang="en-US" sz="1465" dirty="0">
              <a:solidFill>
                <a:schemeClr val="tx1">
                  <a:lumMod val="50000"/>
                  <a:lumOff val="50000"/>
                </a:schemeClr>
              </a:solidFill>
              <a:latin typeface="微软雅黑" panose="020B0503020204020204" pitchFamily="34" charset="-122"/>
            </a:endParaRPr>
          </a:p>
        </p:txBody>
      </p:sp>
      <p:sp>
        <p:nvSpPr>
          <p:cNvPr id="19" name="KSO_Shape"/>
          <p:cNvSpPr/>
          <p:nvPr/>
        </p:nvSpPr>
        <p:spPr bwMode="auto">
          <a:xfrm>
            <a:off x="1753983" y="4058326"/>
            <a:ext cx="588455" cy="588455"/>
          </a:xfrm>
          <a:custGeom>
            <a:avLst/>
            <a:gdLst>
              <a:gd name="T0" fmla="*/ 984018 w 1589088"/>
              <a:gd name="T1" fmla="*/ 589506 h 1589088"/>
              <a:gd name="T2" fmla="*/ 955171 w 1589088"/>
              <a:gd name="T3" fmla="*/ 645802 h 1589088"/>
              <a:gd name="T4" fmla="*/ 898294 w 1589088"/>
              <a:gd name="T5" fmla="*/ 673272 h 1589088"/>
              <a:gd name="T6" fmla="*/ 881422 w 1589088"/>
              <a:gd name="T7" fmla="*/ 964824 h 1589088"/>
              <a:gd name="T8" fmla="*/ 873530 w 1589088"/>
              <a:gd name="T9" fmla="*/ 1040159 h 1589088"/>
              <a:gd name="T10" fmla="*/ 824817 w 1589088"/>
              <a:gd name="T11" fmla="*/ 1084490 h 1589088"/>
              <a:gd name="T12" fmla="*/ 756238 w 1589088"/>
              <a:gd name="T13" fmla="*/ 1088026 h 1589088"/>
              <a:gd name="T14" fmla="*/ 703444 w 1589088"/>
              <a:gd name="T15" fmla="*/ 1048590 h 1589088"/>
              <a:gd name="T16" fmla="*/ 686571 w 1589088"/>
              <a:gd name="T17" fmla="*/ 985493 h 1589088"/>
              <a:gd name="T18" fmla="*/ 486007 w 1589088"/>
              <a:gd name="T19" fmla="*/ 893024 h 1589088"/>
              <a:gd name="T20" fmla="*/ 398106 w 1589088"/>
              <a:gd name="T21" fmla="*/ 820680 h 1589088"/>
              <a:gd name="T22" fmla="*/ 402189 w 1589088"/>
              <a:gd name="T23" fmla="*/ 755134 h 1589088"/>
              <a:gd name="T24" fmla="*/ 446547 w 1589088"/>
              <a:gd name="T25" fmla="*/ 706452 h 1589088"/>
              <a:gd name="T26" fmla="*/ 514037 w 1589088"/>
              <a:gd name="T27" fmla="*/ 696389 h 1589088"/>
              <a:gd name="T28" fmla="*/ 570641 w 1589088"/>
              <a:gd name="T29" fmla="*/ 730385 h 1589088"/>
              <a:gd name="T30" fmla="*/ 593501 w 1589088"/>
              <a:gd name="T31" fmla="*/ 794027 h 1589088"/>
              <a:gd name="T32" fmla="*/ 818558 w 1589088"/>
              <a:gd name="T33" fmla="*/ 648522 h 1589088"/>
              <a:gd name="T34" fmla="*/ 785901 w 1589088"/>
              <a:gd name="T35" fmla="*/ 575091 h 1589088"/>
              <a:gd name="T36" fmla="*/ 808761 w 1589088"/>
              <a:gd name="T37" fmla="*/ 511721 h 1589088"/>
              <a:gd name="T38" fmla="*/ 865365 w 1589088"/>
              <a:gd name="T39" fmla="*/ 477726 h 1589088"/>
              <a:gd name="T40" fmla="*/ 728574 w 1589088"/>
              <a:gd name="T41" fmla="*/ 144010 h 1589088"/>
              <a:gd name="T42" fmla="*/ 531280 w 1589088"/>
              <a:gd name="T43" fmla="*/ 182593 h 1589088"/>
              <a:gd name="T44" fmla="*/ 353281 w 1589088"/>
              <a:gd name="T45" fmla="*/ 288291 h 1589088"/>
              <a:gd name="T46" fmla="*/ 219577 w 1589088"/>
              <a:gd name="T47" fmla="*/ 451592 h 1589088"/>
              <a:gd name="T48" fmla="*/ 152454 w 1589088"/>
              <a:gd name="T49" fmla="*/ 642880 h 1589088"/>
              <a:gd name="T50" fmla="*/ 152454 w 1589088"/>
              <a:gd name="T51" fmla="*/ 843135 h 1589088"/>
              <a:gd name="T52" fmla="*/ 219577 w 1589088"/>
              <a:gd name="T53" fmla="*/ 1034422 h 1589088"/>
              <a:gd name="T54" fmla="*/ 353281 w 1589088"/>
              <a:gd name="T55" fmla="*/ 1197724 h 1589088"/>
              <a:gd name="T56" fmla="*/ 531280 w 1589088"/>
              <a:gd name="T57" fmla="*/ 1303421 h 1589088"/>
              <a:gd name="T58" fmla="*/ 728574 w 1589088"/>
              <a:gd name="T59" fmla="*/ 1341734 h 1589088"/>
              <a:gd name="T60" fmla="*/ 927227 w 1589088"/>
              <a:gd name="T61" fmla="*/ 1312931 h 1589088"/>
              <a:gd name="T62" fmla="*/ 1109302 w 1589088"/>
              <a:gd name="T63" fmla="*/ 1217015 h 1589088"/>
              <a:gd name="T64" fmla="*/ 1251431 w 1589088"/>
              <a:gd name="T65" fmla="*/ 1059964 h 1589088"/>
              <a:gd name="T66" fmla="*/ 1328065 w 1589088"/>
              <a:gd name="T67" fmla="*/ 871393 h 1589088"/>
              <a:gd name="T68" fmla="*/ 1337576 w 1589088"/>
              <a:gd name="T69" fmla="*/ 671410 h 1589088"/>
              <a:gd name="T70" fmla="*/ 1280237 w 1589088"/>
              <a:gd name="T71" fmla="*/ 477677 h 1589088"/>
              <a:gd name="T72" fmla="*/ 1155500 w 1589088"/>
              <a:gd name="T73" fmla="*/ 308670 h 1589088"/>
              <a:gd name="T74" fmla="*/ 981849 w 1589088"/>
              <a:gd name="T75" fmla="*/ 193462 h 1589088"/>
              <a:gd name="T76" fmla="*/ 785915 w 1589088"/>
              <a:gd name="T77" fmla="*/ 145640 h 1589088"/>
              <a:gd name="T78" fmla="*/ 902226 w 1589088"/>
              <a:gd name="T79" fmla="*/ 17390 h 1589088"/>
              <a:gd name="T80" fmla="*/ 1136207 w 1589088"/>
              <a:gd name="T81" fmla="*/ 112491 h 1589088"/>
              <a:gd name="T82" fmla="*/ 1320999 w 1589088"/>
              <a:gd name="T83" fmla="*/ 276063 h 1589088"/>
              <a:gd name="T84" fmla="*/ 1429702 w 1589088"/>
              <a:gd name="T85" fmla="*/ 459201 h 1589088"/>
              <a:gd name="T86" fmla="*/ 1481334 w 1589088"/>
              <a:gd name="T87" fmla="*/ 660270 h 1589088"/>
              <a:gd name="T88" fmla="*/ 1475356 w 1589088"/>
              <a:gd name="T89" fmla="*/ 866502 h 1589088"/>
              <a:gd name="T90" fmla="*/ 1412581 w 1589088"/>
              <a:gd name="T91" fmla="*/ 1064855 h 1589088"/>
              <a:gd name="T92" fmla="*/ 1892771 w 1589088"/>
              <a:gd name="T93" fmla="*/ 1636001 h 1589088"/>
              <a:gd name="T94" fmla="*/ 1896304 w 1589088"/>
              <a:gd name="T95" fmla="*/ 1759632 h 1589088"/>
              <a:gd name="T96" fmla="*/ 1783798 w 1589088"/>
              <a:gd name="T97" fmla="*/ 1885980 h 1589088"/>
              <a:gd name="T98" fmla="*/ 1662866 w 1589088"/>
              <a:gd name="T99" fmla="*/ 1900381 h 1589088"/>
              <a:gd name="T100" fmla="*/ 1104954 w 1589088"/>
              <a:gd name="T101" fmla="*/ 1391458 h 1589088"/>
              <a:gd name="T102" fmla="*/ 909835 w 1589088"/>
              <a:gd name="T103" fmla="*/ 1466451 h 1589088"/>
              <a:gd name="T104" fmla="*/ 704388 w 1589088"/>
              <a:gd name="T105" fmla="*/ 1484656 h 1589088"/>
              <a:gd name="T106" fmla="*/ 501116 w 1589088"/>
              <a:gd name="T107" fmla="*/ 1445528 h 1589088"/>
              <a:gd name="T108" fmla="*/ 313061 w 1589088"/>
              <a:gd name="T109" fmla="*/ 1349069 h 1589088"/>
              <a:gd name="T110" fmla="*/ 143758 w 1589088"/>
              <a:gd name="T111" fmla="*/ 1181965 h 1589088"/>
              <a:gd name="T112" fmla="*/ 30708 w 1589088"/>
              <a:gd name="T113" fmla="*/ 954538 h 1589088"/>
              <a:gd name="T114" fmla="*/ 815 w 1589088"/>
              <a:gd name="T115" fmla="*/ 707277 h 1589088"/>
              <a:gd name="T116" fmla="*/ 54351 w 1589088"/>
              <a:gd name="T117" fmla="*/ 463275 h 1589088"/>
              <a:gd name="T118" fmla="*/ 191315 w 1589088"/>
              <a:gd name="T119" fmla="*/ 245360 h 1589088"/>
              <a:gd name="T120" fmla="*/ 397577 w 1589088"/>
              <a:gd name="T121" fmla="*/ 85319 h 1589088"/>
              <a:gd name="T122" fmla="*/ 636177 w 1589088"/>
              <a:gd name="T123" fmla="*/ 7880 h 1589088"/>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0" t="0" r="r" b="b"/>
            <a:pathLst>
              <a:path w="1589088" h="1589088">
                <a:moveTo>
                  <a:pt x="916859" y="288925"/>
                </a:moveTo>
                <a:lnTo>
                  <a:pt x="954088" y="332030"/>
                </a:lnTo>
                <a:lnTo>
                  <a:pt x="816067" y="450682"/>
                </a:lnTo>
                <a:lnTo>
                  <a:pt x="817430" y="454085"/>
                </a:lnTo>
                <a:lnTo>
                  <a:pt x="818338" y="457488"/>
                </a:lnTo>
                <a:lnTo>
                  <a:pt x="819246" y="461118"/>
                </a:lnTo>
                <a:lnTo>
                  <a:pt x="820381" y="464748"/>
                </a:lnTo>
                <a:lnTo>
                  <a:pt x="820835" y="468378"/>
                </a:lnTo>
                <a:lnTo>
                  <a:pt x="821289" y="472008"/>
                </a:lnTo>
                <a:lnTo>
                  <a:pt x="821743" y="475865"/>
                </a:lnTo>
                <a:lnTo>
                  <a:pt x="821743" y="479722"/>
                </a:lnTo>
                <a:lnTo>
                  <a:pt x="821743" y="483805"/>
                </a:lnTo>
                <a:lnTo>
                  <a:pt x="821289" y="487662"/>
                </a:lnTo>
                <a:lnTo>
                  <a:pt x="820835" y="491746"/>
                </a:lnTo>
                <a:lnTo>
                  <a:pt x="820154" y="495602"/>
                </a:lnTo>
                <a:lnTo>
                  <a:pt x="819246" y="499459"/>
                </a:lnTo>
                <a:lnTo>
                  <a:pt x="818338" y="503089"/>
                </a:lnTo>
                <a:lnTo>
                  <a:pt x="816976" y="506946"/>
                </a:lnTo>
                <a:lnTo>
                  <a:pt x="815840" y="510349"/>
                </a:lnTo>
                <a:lnTo>
                  <a:pt x="814251" y="513979"/>
                </a:lnTo>
                <a:lnTo>
                  <a:pt x="812662" y="517382"/>
                </a:lnTo>
                <a:lnTo>
                  <a:pt x="810619" y="520785"/>
                </a:lnTo>
                <a:lnTo>
                  <a:pt x="808803" y="523961"/>
                </a:lnTo>
                <a:lnTo>
                  <a:pt x="806760" y="527137"/>
                </a:lnTo>
                <a:lnTo>
                  <a:pt x="804263" y="530313"/>
                </a:lnTo>
                <a:lnTo>
                  <a:pt x="801993" y="533036"/>
                </a:lnTo>
                <a:lnTo>
                  <a:pt x="799496" y="535985"/>
                </a:lnTo>
                <a:lnTo>
                  <a:pt x="796772" y="538707"/>
                </a:lnTo>
                <a:lnTo>
                  <a:pt x="794048" y="541203"/>
                </a:lnTo>
                <a:lnTo>
                  <a:pt x="791324" y="543698"/>
                </a:lnTo>
                <a:lnTo>
                  <a:pt x="788146" y="545967"/>
                </a:lnTo>
                <a:lnTo>
                  <a:pt x="785194" y="548009"/>
                </a:lnTo>
                <a:lnTo>
                  <a:pt x="781789" y="550051"/>
                </a:lnTo>
                <a:lnTo>
                  <a:pt x="778611" y="552093"/>
                </a:lnTo>
                <a:lnTo>
                  <a:pt x="775433" y="553908"/>
                </a:lnTo>
                <a:lnTo>
                  <a:pt x="771801" y="555496"/>
                </a:lnTo>
                <a:lnTo>
                  <a:pt x="768396" y="556857"/>
                </a:lnTo>
                <a:lnTo>
                  <a:pt x="764537" y="558218"/>
                </a:lnTo>
                <a:lnTo>
                  <a:pt x="760905" y="559352"/>
                </a:lnTo>
                <a:lnTo>
                  <a:pt x="757046" y="560260"/>
                </a:lnTo>
                <a:lnTo>
                  <a:pt x="753413" y="560940"/>
                </a:lnTo>
                <a:lnTo>
                  <a:pt x="749327" y="561621"/>
                </a:lnTo>
                <a:lnTo>
                  <a:pt x="745241" y="562075"/>
                </a:lnTo>
                <a:lnTo>
                  <a:pt x="692121" y="754005"/>
                </a:lnTo>
                <a:lnTo>
                  <a:pt x="697343" y="756728"/>
                </a:lnTo>
                <a:lnTo>
                  <a:pt x="702110" y="759904"/>
                </a:lnTo>
                <a:lnTo>
                  <a:pt x="706650" y="763080"/>
                </a:lnTo>
                <a:lnTo>
                  <a:pt x="710963" y="766937"/>
                </a:lnTo>
                <a:lnTo>
                  <a:pt x="715049" y="770794"/>
                </a:lnTo>
                <a:lnTo>
                  <a:pt x="718908" y="774877"/>
                </a:lnTo>
                <a:lnTo>
                  <a:pt x="722313" y="779188"/>
                </a:lnTo>
                <a:lnTo>
                  <a:pt x="725718" y="783952"/>
                </a:lnTo>
                <a:lnTo>
                  <a:pt x="728670" y="788943"/>
                </a:lnTo>
                <a:lnTo>
                  <a:pt x="731167" y="793934"/>
                </a:lnTo>
                <a:lnTo>
                  <a:pt x="733437" y="799379"/>
                </a:lnTo>
                <a:lnTo>
                  <a:pt x="735253" y="804824"/>
                </a:lnTo>
                <a:lnTo>
                  <a:pt x="736615" y="810496"/>
                </a:lnTo>
                <a:lnTo>
                  <a:pt x="737750" y="816167"/>
                </a:lnTo>
                <a:lnTo>
                  <a:pt x="738431" y="822066"/>
                </a:lnTo>
                <a:lnTo>
                  <a:pt x="738658" y="828191"/>
                </a:lnTo>
                <a:lnTo>
                  <a:pt x="738658" y="832729"/>
                </a:lnTo>
                <a:lnTo>
                  <a:pt x="738431" y="836812"/>
                </a:lnTo>
                <a:lnTo>
                  <a:pt x="737523" y="840896"/>
                </a:lnTo>
                <a:lnTo>
                  <a:pt x="736842" y="844980"/>
                </a:lnTo>
                <a:lnTo>
                  <a:pt x="735934" y="849063"/>
                </a:lnTo>
                <a:lnTo>
                  <a:pt x="734799" y="852920"/>
                </a:lnTo>
                <a:lnTo>
                  <a:pt x="733664" y="856777"/>
                </a:lnTo>
                <a:lnTo>
                  <a:pt x="732075" y="860407"/>
                </a:lnTo>
                <a:lnTo>
                  <a:pt x="730259" y="864263"/>
                </a:lnTo>
                <a:lnTo>
                  <a:pt x="728670" y="867666"/>
                </a:lnTo>
                <a:lnTo>
                  <a:pt x="726626" y="871296"/>
                </a:lnTo>
                <a:lnTo>
                  <a:pt x="724583" y="874699"/>
                </a:lnTo>
                <a:lnTo>
                  <a:pt x="722086" y="877876"/>
                </a:lnTo>
                <a:lnTo>
                  <a:pt x="719589" y="881052"/>
                </a:lnTo>
                <a:lnTo>
                  <a:pt x="717092" y="884228"/>
                </a:lnTo>
                <a:lnTo>
                  <a:pt x="714141" y="886950"/>
                </a:lnTo>
                <a:lnTo>
                  <a:pt x="711417" y="889673"/>
                </a:lnTo>
                <a:lnTo>
                  <a:pt x="708239" y="892395"/>
                </a:lnTo>
                <a:lnTo>
                  <a:pt x="705288" y="894891"/>
                </a:lnTo>
                <a:lnTo>
                  <a:pt x="702110" y="896933"/>
                </a:lnTo>
                <a:lnTo>
                  <a:pt x="698705" y="899428"/>
                </a:lnTo>
                <a:lnTo>
                  <a:pt x="695299" y="901243"/>
                </a:lnTo>
                <a:lnTo>
                  <a:pt x="691440" y="903058"/>
                </a:lnTo>
                <a:lnTo>
                  <a:pt x="688035" y="904646"/>
                </a:lnTo>
                <a:lnTo>
                  <a:pt x="684176" y="906234"/>
                </a:lnTo>
                <a:lnTo>
                  <a:pt x="680317" y="907595"/>
                </a:lnTo>
                <a:lnTo>
                  <a:pt x="676231" y="908730"/>
                </a:lnTo>
                <a:lnTo>
                  <a:pt x="672372" y="909637"/>
                </a:lnTo>
                <a:lnTo>
                  <a:pt x="668286" y="910318"/>
                </a:lnTo>
                <a:lnTo>
                  <a:pt x="664199" y="910771"/>
                </a:lnTo>
                <a:lnTo>
                  <a:pt x="659886" y="911225"/>
                </a:lnTo>
                <a:lnTo>
                  <a:pt x="655573" y="911225"/>
                </a:lnTo>
                <a:lnTo>
                  <a:pt x="651260" y="911225"/>
                </a:lnTo>
                <a:lnTo>
                  <a:pt x="646947" y="910771"/>
                </a:lnTo>
                <a:lnTo>
                  <a:pt x="643088" y="910318"/>
                </a:lnTo>
                <a:lnTo>
                  <a:pt x="638775" y="909637"/>
                </a:lnTo>
                <a:lnTo>
                  <a:pt x="634915" y="908730"/>
                </a:lnTo>
                <a:lnTo>
                  <a:pt x="630829" y="907595"/>
                </a:lnTo>
                <a:lnTo>
                  <a:pt x="627197" y="906234"/>
                </a:lnTo>
                <a:lnTo>
                  <a:pt x="623338" y="904646"/>
                </a:lnTo>
                <a:lnTo>
                  <a:pt x="619706" y="903058"/>
                </a:lnTo>
                <a:lnTo>
                  <a:pt x="616074" y="901243"/>
                </a:lnTo>
                <a:lnTo>
                  <a:pt x="612669" y="899428"/>
                </a:lnTo>
                <a:lnTo>
                  <a:pt x="609037" y="896933"/>
                </a:lnTo>
                <a:lnTo>
                  <a:pt x="605858" y="894891"/>
                </a:lnTo>
                <a:lnTo>
                  <a:pt x="602680" y="892395"/>
                </a:lnTo>
                <a:lnTo>
                  <a:pt x="599729" y="889673"/>
                </a:lnTo>
                <a:lnTo>
                  <a:pt x="596778" y="886950"/>
                </a:lnTo>
                <a:lnTo>
                  <a:pt x="594054" y="884228"/>
                </a:lnTo>
                <a:lnTo>
                  <a:pt x="591557" y="881052"/>
                </a:lnTo>
                <a:lnTo>
                  <a:pt x="588833" y="877876"/>
                </a:lnTo>
                <a:lnTo>
                  <a:pt x="586790" y="874699"/>
                </a:lnTo>
                <a:lnTo>
                  <a:pt x="584520" y="871296"/>
                </a:lnTo>
                <a:lnTo>
                  <a:pt x="582704" y="867666"/>
                </a:lnTo>
                <a:lnTo>
                  <a:pt x="580661" y="864263"/>
                </a:lnTo>
                <a:lnTo>
                  <a:pt x="579072" y="860407"/>
                </a:lnTo>
                <a:lnTo>
                  <a:pt x="577710" y="856777"/>
                </a:lnTo>
                <a:lnTo>
                  <a:pt x="576348" y="852920"/>
                </a:lnTo>
                <a:lnTo>
                  <a:pt x="575212" y="849063"/>
                </a:lnTo>
                <a:lnTo>
                  <a:pt x="574077" y="844980"/>
                </a:lnTo>
                <a:lnTo>
                  <a:pt x="573396" y="840896"/>
                </a:lnTo>
                <a:lnTo>
                  <a:pt x="572942" y="836812"/>
                </a:lnTo>
                <a:lnTo>
                  <a:pt x="572488" y="832729"/>
                </a:lnTo>
                <a:lnTo>
                  <a:pt x="572488" y="828191"/>
                </a:lnTo>
                <a:lnTo>
                  <a:pt x="572488" y="825242"/>
                </a:lnTo>
                <a:lnTo>
                  <a:pt x="572715" y="822066"/>
                </a:lnTo>
                <a:lnTo>
                  <a:pt x="573623" y="815940"/>
                </a:lnTo>
                <a:lnTo>
                  <a:pt x="574986" y="810042"/>
                </a:lnTo>
                <a:lnTo>
                  <a:pt x="576575" y="804370"/>
                </a:lnTo>
                <a:lnTo>
                  <a:pt x="454445" y="733134"/>
                </a:lnTo>
                <a:lnTo>
                  <a:pt x="449904" y="736083"/>
                </a:lnTo>
                <a:lnTo>
                  <a:pt x="444910" y="738352"/>
                </a:lnTo>
                <a:lnTo>
                  <a:pt x="439689" y="740166"/>
                </a:lnTo>
                <a:lnTo>
                  <a:pt x="434468" y="741981"/>
                </a:lnTo>
                <a:lnTo>
                  <a:pt x="429020" y="743569"/>
                </a:lnTo>
                <a:lnTo>
                  <a:pt x="423571" y="744477"/>
                </a:lnTo>
                <a:lnTo>
                  <a:pt x="417669" y="745158"/>
                </a:lnTo>
                <a:lnTo>
                  <a:pt x="412221" y="745384"/>
                </a:lnTo>
                <a:lnTo>
                  <a:pt x="408589" y="745158"/>
                </a:lnTo>
                <a:lnTo>
                  <a:pt x="405411" y="744931"/>
                </a:lnTo>
                <a:lnTo>
                  <a:pt x="398828" y="744023"/>
                </a:lnTo>
                <a:lnTo>
                  <a:pt x="305755" y="898294"/>
                </a:lnTo>
                <a:lnTo>
                  <a:pt x="257175" y="869255"/>
                </a:lnTo>
                <a:lnTo>
                  <a:pt x="349113" y="716118"/>
                </a:lnTo>
                <a:lnTo>
                  <a:pt x="347070" y="713396"/>
                </a:lnTo>
                <a:lnTo>
                  <a:pt x="344573" y="710220"/>
                </a:lnTo>
                <a:lnTo>
                  <a:pt x="342757" y="707497"/>
                </a:lnTo>
                <a:lnTo>
                  <a:pt x="340714" y="704321"/>
                </a:lnTo>
                <a:lnTo>
                  <a:pt x="339125" y="701145"/>
                </a:lnTo>
                <a:lnTo>
                  <a:pt x="337536" y="697969"/>
                </a:lnTo>
                <a:lnTo>
                  <a:pt x="335720" y="694793"/>
                </a:lnTo>
                <a:lnTo>
                  <a:pt x="334358" y="691390"/>
                </a:lnTo>
                <a:lnTo>
                  <a:pt x="333223" y="687987"/>
                </a:lnTo>
                <a:lnTo>
                  <a:pt x="332087" y="684584"/>
                </a:lnTo>
                <a:lnTo>
                  <a:pt x="331179" y="680954"/>
                </a:lnTo>
                <a:lnTo>
                  <a:pt x="330498" y="677324"/>
                </a:lnTo>
                <a:lnTo>
                  <a:pt x="329590" y="673467"/>
                </a:lnTo>
                <a:lnTo>
                  <a:pt x="329136" y="670064"/>
                </a:lnTo>
                <a:lnTo>
                  <a:pt x="328909" y="665981"/>
                </a:lnTo>
                <a:lnTo>
                  <a:pt x="328909" y="662351"/>
                </a:lnTo>
                <a:lnTo>
                  <a:pt x="328909" y="658040"/>
                </a:lnTo>
                <a:lnTo>
                  <a:pt x="329363" y="653730"/>
                </a:lnTo>
                <a:lnTo>
                  <a:pt x="330044" y="649646"/>
                </a:lnTo>
                <a:lnTo>
                  <a:pt x="330725" y="645335"/>
                </a:lnTo>
                <a:lnTo>
                  <a:pt x="331633" y="641479"/>
                </a:lnTo>
                <a:lnTo>
                  <a:pt x="332768" y="637395"/>
                </a:lnTo>
                <a:lnTo>
                  <a:pt x="333904" y="633765"/>
                </a:lnTo>
                <a:lnTo>
                  <a:pt x="335493" y="629908"/>
                </a:lnTo>
                <a:lnTo>
                  <a:pt x="337082" y="626279"/>
                </a:lnTo>
                <a:lnTo>
                  <a:pt x="339125" y="622649"/>
                </a:lnTo>
                <a:lnTo>
                  <a:pt x="340941" y="619246"/>
                </a:lnTo>
                <a:lnTo>
                  <a:pt x="342984" y="615843"/>
                </a:lnTo>
                <a:lnTo>
                  <a:pt x="345481" y="612666"/>
                </a:lnTo>
                <a:lnTo>
                  <a:pt x="347978" y="609263"/>
                </a:lnTo>
                <a:lnTo>
                  <a:pt x="350475" y="606314"/>
                </a:lnTo>
                <a:lnTo>
                  <a:pt x="353426" y="603592"/>
                </a:lnTo>
                <a:lnTo>
                  <a:pt x="356150" y="600642"/>
                </a:lnTo>
                <a:lnTo>
                  <a:pt x="359101" y="598147"/>
                </a:lnTo>
                <a:lnTo>
                  <a:pt x="362279" y="595878"/>
                </a:lnTo>
                <a:lnTo>
                  <a:pt x="365458" y="593383"/>
                </a:lnTo>
                <a:lnTo>
                  <a:pt x="369090" y="591341"/>
                </a:lnTo>
                <a:lnTo>
                  <a:pt x="372495" y="589299"/>
                </a:lnTo>
                <a:lnTo>
                  <a:pt x="376127" y="587484"/>
                </a:lnTo>
                <a:lnTo>
                  <a:pt x="379759" y="585669"/>
                </a:lnTo>
                <a:lnTo>
                  <a:pt x="383618" y="584308"/>
                </a:lnTo>
                <a:lnTo>
                  <a:pt x="387250" y="582947"/>
                </a:lnTo>
                <a:lnTo>
                  <a:pt x="391336" y="581812"/>
                </a:lnTo>
                <a:lnTo>
                  <a:pt x="395196" y="580905"/>
                </a:lnTo>
                <a:lnTo>
                  <a:pt x="399509" y="580224"/>
                </a:lnTo>
                <a:lnTo>
                  <a:pt x="403368" y="579544"/>
                </a:lnTo>
                <a:lnTo>
                  <a:pt x="407681" y="579317"/>
                </a:lnTo>
                <a:lnTo>
                  <a:pt x="412221" y="579090"/>
                </a:lnTo>
                <a:lnTo>
                  <a:pt x="416307" y="579317"/>
                </a:lnTo>
                <a:lnTo>
                  <a:pt x="420620" y="579544"/>
                </a:lnTo>
                <a:lnTo>
                  <a:pt x="424707" y="580224"/>
                </a:lnTo>
                <a:lnTo>
                  <a:pt x="428793" y="580905"/>
                </a:lnTo>
                <a:lnTo>
                  <a:pt x="432652" y="581812"/>
                </a:lnTo>
                <a:lnTo>
                  <a:pt x="436738" y="582947"/>
                </a:lnTo>
                <a:lnTo>
                  <a:pt x="440597" y="584308"/>
                </a:lnTo>
                <a:lnTo>
                  <a:pt x="444456" y="585669"/>
                </a:lnTo>
                <a:lnTo>
                  <a:pt x="447861" y="587484"/>
                </a:lnTo>
                <a:lnTo>
                  <a:pt x="451720" y="589299"/>
                </a:lnTo>
                <a:lnTo>
                  <a:pt x="454899" y="591341"/>
                </a:lnTo>
                <a:lnTo>
                  <a:pt x="458531" y="593383"/>
                </a:lnTo>
                <a:lnTo>
                  <a:pt x="461709" y="595878"/>
                </a:lnTo>
                <a:lnTo>
                  <a:pt x="464887" y="598147"/>
                </a:lnTo>
                <a:lnTo>
                  <a:pt x="467838" y="600642"/>
                </a:lnTo>
                <a:lnTo>
                  <a:pt x="470562" y="603592"/>
                </a:lnTo>
                <a:lnTo>
                  <a:pt x="473513" y="606314"/>
                </a:lnTo>
                <a:lnTo>
                  <a:pt x="476010" y="609263"/>
                </a:lnTo>
                <a:lnTo>
                  <a:pt x="478734" y="612666"/>
                </a:lnTo>
                <a:lnTo>
                  <a:pt x="481004" y="615843"/>
                </a:lnTo>
                <a:lnTo>
                  <a:pt x="483047" y="619246"/>
                </a:lnTo>
                <a:lnTo>
                  <a:pt x="484864" y="622649"/>
                </a:lnTo>
                <a:lnTo>
                  <a:pt x="486907" y="626279"/>
                </a:lnTo>
                <a:lnTo>
                  <a:pt x="488496" y="629908"/>
                </a:lnTo>
                <a:lnTo>
                  <a:pt x="490085" y="633765"/>
                </a:lnTo>
                <a:lnTo>
                  <a:pt x="491220" y="637395"/>
                </a:lnTo>
                <a:lnTo>
                  <a:pt x="492355" y="641479"/>
                </a:lnTo>
                <a:lnTo>
                  <a:pt x="493490" y="645335"/>
                </a:lnTo>
                <a:lnTo>
                  <a:pt x="494171" y="649646"/>
                </a:lnTo>
                <a:lnTo>
                  <a:pt x="494625" y="653730"/>
                </a:lnTo>
                <a:lnTo>
                  <a:pt x="495079" y="658040"/>
                </a:lnTo>
                <a:lnTo>
                  <a:pt x="495079" y="662351"/>
                </a:lnTo>
                <a:lnTo>
                  <a:pt x="495079" y="665527"/>
                </a:lnTo>
                <a:lnTo>
                  <a:pt x="494852" y="669157"/>
                </a:lnTo>
                <a:lnTo>
                  <a:pt x="494398" y="672333"/>
                </a:lnTo>
                <a:lnTo>
                  <a:pt x="493944" y="675509"/>
                </a:lnTo>
                <a:lnTo>
                  <a:pt x="492355" y="682088"/>
                </a:lnTo>
                <a:lnTo>
                  <a:pt x="490539" y="688214"/>
                </a:lnTo>
                <a:lnTo>
                  <a:pt x="610853" y="758543"/>
                </a:lnTo>
                <a:lnTo>
                  <a:pt x="616528" y="755140"/>
                </a:lnTo>
                <a:lnTo>
                  <a:pt x="622430" y="752417"/>
                </a:lnTo>
                <a:lnTo>
                  <a:pt x="628559" y="749922"/>
                </a:lnTo>
                <a:lnTo>
                  <a:pt x="634915" y="748107"/>
                </a:lnTo>
                <a:lnTo>
                  <a:pt x="690305" y="547101"/>
                </a:lnTo>
                <a:lnTo>
                  <a:pt x="686673" y="544152"/>
                </a:lnTo>
                <a:lnTo>
                  <a:pt x="682814" y="540976"/>
                </a:lnTo>
                <a:lnTo>
                  <a:pt x="679409" y="537800"/>
                </a:lnTo>
                <a:lnTo>
                  <a:pt x="676004" y="533943"/>
                </a:lnTo>
                <a:lnTo>
                  <a:pt x="673053" y="530540"/>
                </a:lnTo>
                <a:lnTo>
                  <a:pt x="670102" y="526456"/>
                </a:lnTo>
                <a:lnTo>
                  <a:pt x="667605" y="522373"/>
                </a:lnTo>
                <a:lnTo>
                  <a:pt x="665107" y="518062"/>
                </a:lnTo>
                <a:lnTo>
                  <a:pt x="662837" y="513979"/>
                </a:lnTo>
                <a:lnTo>
                  <a:pt x="661021" y="509214"/>
                </a:lnTo>
                <a:lnTo>
                  <a:pt x="659432" y="504450"/>
                </a:lnTo>
                <a:lnTo>
                  <a:pt x="658070" y="499913"/>
                </a:lnTo>
                <a:lnTo>
                  <a:pt x="657162" y="494922"/>
                </a:lnTo>
                <a:lnTo>
                  <a:pt x="656027" y="489931"/>
                </a:lnTo>
                <a:lnTo>
                  <a:pt x="655573" y="484940"/>
                </a:lnTo>
                <a:lnTo>
                  <a:pt x="655573" y="479722"/>
                </a:lnTo>
                <a:lnTo>
                  <a:pt x="655573" y="475411"/>
                </a:lnTo>
                <a:lnTo>
                  <a:pt x="655800" y="471327"/>
                </a:lnTo>
                <a:lnTo>
                  <a:pt x="656708" y="467017"/>
                </a:lnTo>
                <a:lnTo>
                  <a:pt x="657389" y="463160"/>
                </a:lnTo>
                <a:lnTo>
                  <a:pt x="658297" y="458850"/>
                </a:lnTo>
                <a:lnTo>
                  <a:pt x="659432" y="455220"/>
                </a:lnTo>
                <a:lnTo>
                  <a:pt x="660567" y="451136"/>
                </a:lnTo>
                <a:lnTo>
                  <a:pt x="661929" y="447506"/>
                </a:lnTo>
                <a:lnTo>
                  <a:pt x="663745" y="443649"/>
                </a:lnTo>
                <a:lnTo>
                  <a:pt x="665561" y="440246"/>
                </a:lnTo>
                <a:lnTo>
                  <a:pt x="667605" y="436617"/>
                </a:lnTo>
                <a:lnTo>
                  <a:pt x="669648" y="433440"/>
                </a:lnTo>
                <a:lnTo>
                  <a:pt x="672145" y="430037"/>
                </a:lnTo>
                <a:lnTo>
                  <a:pt x="674642" y="426861"/>
                </a:lnTo>
                <a:lnTo>
                  <a:pt x="677139" y="423912"/>
                </a:lnTo>
                <a:lnTo>
                  <a:pt x="679863" y="420963"/>
                </a:lnTo>
                <a:lnTo>
                  <a:pt x="682814" y="418240"/>
                </a:lnTo>
                <a:lnTo>
                  <a:pt x="685765" y="415518"/>
                </a:lnTo>
                <a:lnTo>
                  <a:pt x="688943" y="413249"/>
                </a:lnTo>
                <a:lnTo>
                  <a:pt x="692121" y="410980"/>
                </a:lnTo>
                <a:lnTo>
                  <a:pt x="695526" y="408712"/>
                </a:lnTo>
                <a:lnTo>
                  <a:pt x="698932" y="406670"/>
                </a:lnTo>
                <a:lnTo>
                  <a:pt x="702791" y="404855"/>
                </a:lnTo>
                <a:lnTo>
                  <a:pt x="706196" y="403267"/>
                </a:lnTo>
                <a:lnTo>
                  <a:pt x="710055" y="401679"/>
                </a:lnTo>
                <a:lnTo>
                  <a:pt x="713914" y="400318"/>
                </a:lnTo>
                <a:lnTo>
                  <a:pt x="718000" y="399410"/>
                </a:lnTo>
                <a:lnTo>
                  <a:pt x="721859" y="398503"/>
                </a:lnTo>
                <a:lnTo>
                  <a:pt x="725945" y="397595"/>
                </a:lnTo>
                <a:lnTo>
                  <a:pt x="730032" y="397141"/>
                </a:lnTo>
                <a:lnTo>
                  <a:pt x="734345" y="396915"/>
                </a:lnTo>
                <a:lnTo>
                  <a:pt x="738658" y="396688"/>
                </a:lnTo>
                <a:lnTo>
                  <a:pt x="744106" y="396915"/>
                </a:lnTo>
                <a:lnTo>
                  <a:pt x="749554" y="397595"/>
                </a:lnTo>
                <a:lnTo>
                  <a:pt x="754775" y="398276"/>
                </a:lnTo>
                <a:lnTo>
                  <a:pt x="759770" y="399637"/>
                </a:lnTo>
                <a:lnTo>
                  <a:pt x="764764" y="400998"/>
                </a:lnTo>
                <a:lnTo>
                  <a:pt x="769758" y="403040"/>
                </a:lnTo>
                <a:lnTo>
                  <a:pt x="774298" y="405082"/>
                </a:lnTo>
                <a:lnTo>
                  <a:pt x="778838" y="407577"/>
                </a:lnTo>
                <a:lnTo>
                  <a:pt x="916859" y="288925"/>
                </a:lnTo>
                <a:close/>
                <a:moveTo>
                  <a:pt x="607752" y="120128"/>
                </a:moveTo>
                <a:lnTo>
                  <a:pt x="595738" y="120581"/>
                </a:lnTo>
                <a:lnTo>
                  <a:pt x="583950" y="121488"/>
                </a:lnTo>
                <a:lnTo>
                  <a:pt x="571936" y="122621"/>
                </a:lnTo>
                <a:lnTo>
                  <a:pt x="559921" y="123755"/>
                </a:lnTo>
                <a:lnTo>
                  <a:pt x="548133" y="125341"/>
                </a:lnTo>
                <a:lnTo>
                  <a:pt x="536119" y="127154"/>
                </a:lnTo>
                <a:lnTo>
                  <a:pt x="524331" y="129421"/>
                </a:lnTo>
                <a:lnTo>
                  <a:pt x="512543" y="131688"/>
                </a:lnTo>
                <a:lnTo>
                  <a:pt x="500755" y="134407"/>
                </a:lnTo>
                <a:lnTo>
                  <a:pt x="489194" y="137581"/>
                </a:lnTo>
                <a:lnTo>
                  <a:pt x="477406" y="140754"/>
                </a:lnTo>
                <a:lnTo>
                  <a:pt x="466072" y="144380"/>
                </a:lnTo>
                <a:lnTo>
                  <a:pt x="454511" y="148234"/>
                </a:lnTo>
                <a:lnTo>
                  <a:pt x="443176" y="152313"/>
                </a:lnTo>
                <a:lnTo>
                  <a:pt x="431615" y="156620"/>
                </a:lnTo>
                <a:lnTo>
                  <a:pt x="420508" y="161380"/>
                </a:lnTo>
                <a:lnTo>
                  <a:pt x="409400" y="166593"/>
                </a:lnTo>
                <a:lnTo>
                  <a:pt x="398519" y="171579"/>
                </a:lnTo>
                <a:lnTo>
                  <a:pt x="387411" y="177246"/>
                </a:lnTo>
                <a:lnTo>
                  <a:pt x="376530" y="183139"/>
                </a:lnTo>
                <a:lnTo>
                  <a:pt x="365876" y="189485"/>
                </a:lnTo>
                <a:lnTo>
                  <a:pt x="355221" y="195831"/>
                </a:lnTo>
                <a:lnTo>
                  <a:pt x="344794" y="202631"/>
                </a:lnTo>
                <a:lnTo>
                  <a:pt x="334593" y="209431"/>
                </a:lnTo>
                <a:lnTo>
                  <a:pt x="324392" y="216684"/>
                </a:lnTo>
                <a:lnTo>
                  <a:pt x="314191" y="224163"/>
                </a:lnTo>
                <a:lnTo>
                  <a:pt x="304443" y="232323"/>
                </a:lnTo>
                <a:lnTo>
                  <a:pt x="294695" y="240483"/>
                </a:lnTo>
                <a:lnTo>
                  <a:pt x="284948" y="248869"/>
                </a:lnTo>
                <a:lnTo>
                  <a:pt x="275654" y="257482"/>
                </a:lnTo>
                <a:lnTo>
                  <a:pt x="266359" y="266548"/>
                </a:lnTo>
                <a:lnTo>
                  <a:pt x="257518" y="275614"/>
                </a:lnTo>
                <a:lnTo>
                  <a:pt x="248678" y="285134"/>
                </a:lnTo>
                <a:lnTo>
                  <a:pt x="240290" y="294654"/>
                </a:lnTo>
                <a:lnTo>
                  <a:pt x="232129" y="304400"/>
                </a:lnTo>
                <a:lnTo>
                  <a:pt x="224195" y="314373"/>
                </a:lnTo>
                <a:lnTo>
                  <a:pt x="216714" y="324346"/>
                </a:lnTo>
                <a:lnTo>
                  <a:pt x="209460" y="334545"/>
                </a:lnTo>
                <a:lnTo>
                  <a:pt x="202433" y="344971"/>
                </a:lnTo>
                <a:lnTo>
                  <a:pt x="195632" y="355397"/>
                </a:lnTo>
                <a:lnTo>
                  <a:pt x="189058" y="366050"/>
                </a:lnTo>
                <a:lnTo>
                  <a:pt x="183164" y="376703"/>
                </a:lnTo>
                <a:lnTo>
                  <a:pt x="177271" y="387583"/>
                </a:lnTo>
                <a:lnTo>
                  <a:pt x="171603" y="398462"/>
                </a:lnTo>
                <a:lnTo>
                  <a:pt x="166390" y="409342"/>
                </a:lnTo>
                <a:lnTo>
                  <a:pt x="161402" y="420448"/>
                </a:lnTo>
                <a:lnTo>
                  <a:pt x="156642" y="431554"/>
                </a:lnTo>
                <a:lnTo>
                  <a:pt x="152108" y="443114"/>
                </a:lnTo>
                <a:lnTo>
                  <a:pt x="148028" y="454673"/>
                </a:lnTo>
                <a:lnTo>
                  <a:pt x="144174" y="466006"/>
                </a:lnTo>
                <a:lnTo>
                  <a:pt x="140774" y="477565"/>
                </a:lnTo>
                <a:lnTo>
                  <a:pt x="137373" y="489125"/>
                </a:lnTo>
                <a:lnTo>
                  <a:pt x="134426" y="500911"/>
                </a:lnTo>
                <a:lnTo>
                  <a:pt x="131706" y="512470"/>
                </a:lnTo>
                <a:lnTo>
                  <a:pt x="129213" y="524256"/>
                </a:lnTo>
                <a:lnTo>
                  <a:pt x="127172" y="536269"/>
                </a:lnTo>
                <a:lnTo>
                  <a:pt x="125359" y="548055"/>
                </a:lnTo>
                <a:lnTo>
                  <a:pt x="123772" y="560068"/>
                </a:lnTo>
                <a:lnTo>
                  <a:pt x="122185" y="571854"/>
                </a:lnTo>
                <a:lnTo>
                  <a:pt x="121278" y="583867"/>
                </a:lnTo>
                <a:lnTo>
                  <a:pt x="120598" y="595880"/>
                </a:lnTo>
                <a:lnTo>
                  <a:pt x="120145" y="607666"/>
                </a:lnTo>
                <a:lnTo>
                  <a:pt x="120145" y="619905"/>
                </a:lnTo>
                <a:lnTo>
                  <a:pt x="120145" y="631918"/>
                </a:lnTo>
                <a:lnTo>
                  <a:pt x="120598" y="643704"/>
                </a:lnTo>
                <a:lnTo>
                  <a:pt x="121278" y="655717"/>
                </a:lnTo>
                <a:lnTo>
                  <a:pt x="122185" y="667503"/>
                </a:lnTo>
                <a:lnTo>
                  <a:pt x="123772" y="679516"/>
                </a:lnTo>
                <a:lnTo>
                  <a:pt x="125359" y="691529"/>
                </a:lnTo>
                <a:lnTo>
                  <a:pt x="127172" y="703315"/>
                </a:lnTo>
                <a:lnTo>
                  <a:pt x="129213" y="715328"/>
                </a:lnTo>
                <a:lnTo>
                  <a:pt x="131706" y="726887"/>
                </a:lnTo>
                <a:lnTo>
                  <a:pt x="134426" y="738673"/>
                </a:lnTo>
                <a:lnTo>
                  <a:pt x="137373" y="750460"/>
                </a:lnTo>
                <a:lnTo>
                  <a:pt x="140774" y="762019"/>
                </a:lnTo>
                <a:lnTo>
                  <a:pt x="144174" y="773579"/>
                </a:lnTo>
                <a:lnTo>
                  <a:pt x="148028" y="784911"/>
                </a:lnTo>
                <a:lnTo>
                  <a:pt x="152108" y="796471"/>
                </a:lnTo>
                <a:lnTo>
                  <a:pt x="156642" y="807804"/>
                </a:lnTo>
                <a:lnTo>
                  <a:pt x="161402" y="819136"/>
                </a:lnTo>
                <a:lnTo>
                  <a:pt x="166390" y="830016"/>
                </a:lnTo>
                <a:lnTo>
                  <a:pt x="171603" y="841122"/>
                </a:lnTo>
                <a:lnTo>
                  <a:pt x="177271" y="852002"/>
                </a:lnTo>
                <a:lnTo>
                  <a:pt x="183164" y="862881"/>
                </a:lnTo>
                <a:lnTo>
                  <a:pt x="189058" y="873534"/>
                </a:lnTo>
                <a:lnTo>
                  <a:pt x="195632" y="884187"/>
                </a:lnTo>
                <a:lnTo>
                  <a:pt x="202433" y="894613"/>
                </a:lnTo>
                <a:lnTo>
                  <a:pt x="209460" y="904813"/>
                </a:lnTo>
                <a:lnTo>
                  <a:pt x="216714" y="915239"/>
                </a:lnTo>
                <a:lnTo>
                  <a:pt x="224195" y="925212"/>
                </a:lnTo>
                <a:lnTo>
                  <a:pt x="232129" y="934958"/>
                </a:lnTo>
                <a:lnTo>
                  <a:pt x="240290" y="944931"/>
                </a:lnTo>
                <a:lnTo>
                  <a:pt x="248678" y="954450"/>
                </a:lnTo>
                <a:lnTo>
                  <a:pt x="257518" y="963743"/>
                </a:lnTo>
                <a:lnTo>
                  <a:pt x="266359" y="973036"/>
                </a:lnTo>
                <a:lnTo>
                  <a:pt x="275654" y="982102"/>
                </a:lnTo>
                <a:lnTo>
                  <a:pt x="284948" y="990715"/>
                </a:lnTo>
                <a:lnTo>
                  <a:pt x="294695" y="999102"/>
                </a:lnTo>
                <a:lnTo>
                  <a:pt x="304443" y="1007261"/>
                </a:lnTo>
                <a:lnTo>
                  <a:pt x="314191" y="1015194"/>
                </a:lnTo>
                <a:lnTo>
                  <a:pt x="324392" y="1022674"/>
                </a:lnTo>
                <a:lnTo>
                  <a:pt x="334593" y="1029927"/>
                </a:lnTo>
                <a:lnTo>
                  <a:pt x="344794" y="1036953"/>
                </a:lnTo>
                <a:lnTo>
                  <a:pt x="355221" y="1043753"/>
                </a:lnTo>
                <a:lnTo>
                  <a:pt x="365876" y="1050099"/>
                </a:lnTo>
                <a:lnTo>
                  <a:pt x="376530" y="1056446"/>
                </a:lnTo>
                <a:lnTo>
                  <a:pt x="387411" y="1062339"/>
                </a:lnTo>
                <a:lnTo>
                  <a:pt x="398292" y="1067779"/>
                </a:lnTo>
                <a:lnTo>
                  <a:pt x="409400" y="1072992"/>
                </a:lnTo>
                <a:lnTo>
                  <a:pt x="420508" y="1078205"/>
                </a:lnTo>
                <a:lnTo>
                  <a:pt x="431615" y="1082738"/>
                </a:lnTo>
                <a:lnTo>
                  <a:pt x="443176" y="1087271"/>
                </a:lnTo>
                <a:lnTo>
                  <a:pt x="454511" y="1091351"/>
                </a:lnTo>
                <a:lnTo>
                  <a:pt x="466072" y="1095204"/>
                </a:lnTo>
                <a:lnTo>
                  <a:pt x="477406" y="1098830"/>
                </a:lnTo>
                <a:lnTo>
                  <a:pt x="489194" y="1102004"/>
                </a:lnTo>
                <a:lnTo>
                  <a:pt x="500755" y="1104950"/>
                </a:lnTo>
                <a:lnTo>
                  <a:pt x="512543" y="1107897"/>
                </a:lnTo>
                <a:lnTo>
                  <a:pt x="524331" y="1110163"/>
                </a:lnTo>
                <a:lnTo>
                  <a:pt x="536119" y="1112203"/>
                </a:lnTo>
                <a:lnTo>
                  <a:pt x="548133" y="1114243"/>
                </a:lnTo>
                <a:lnTo>
                  <a:pt x="559921" y="1115830"/>
                </a:lnTo>
                <a:lnTo>
                  <a:pt x="571936" y="1116963"/>
                </a:lnTo>
                <a:lnTo>
                  <a:pt x="583950" y="1118096"/>
                </a:lnTo>
                <a:lnTo>
                  <a:pt x="595738" y="1118776"/>
                </a:lnTo>
                <a:lnTo>
                  <a:pt x="607752" y="1119230"/>
                </a:lnTo>
                <a:lnTo>
                  <a:pt x="619540" y="1119230"/>
                </a:lnTo>
                <a:lnTo>
                  <a:pt x="631782" y="1119230"/>
                </a:lnTo>
                <a:lnTo>
                  <a:pt x="643796" y="1118776"/>
                </a:lnTo>
                <a:lnTo>
                  <a:pt x="655584" y="1118096"/>
                </a:lnTo>
                <a:lnTo>
                  <a:pt x="667598" y="1116963"/>
                </a:lnTo>
                <a:lnTo>
                  <a:pt x="679613" y="1115830"/>
                </a:lnTo>
                <a:lnTo>
                  <a:pt x="691401" y="1114243"/>
                </a:lnTo>
                <a:lnTo>
                  <a:pt x="703415" y="1112203"/>
                </a:lnTo>
                <a:lnTo>
                  <a:pt x="715203" y="1110163"/>
                </a:lnTo>
                <a:lnTo>
                  <a:pt x="726991" y="1107897"/>
                </a:lnTo>
                <a:lnTo>
                  <a:pt x="738779" y="1104950"/>
                </a:lnTo>
                <a:lnTo>
                  <a:pt x="750340" y="1102004"/>
                </a:lnTo>
                <a:lnTo>
                  <a:pt x="762128" y="1098830"/>
                </a:lnTo>
                <a:lnTo>
                  <a:pt x="773462" y="1095204"/>
                </a:lnTo>
                <a:lnTo>
                  <a:pt x="785023" y="1091351"/>
                </a:lnTo>
                <a:lnTo>
                  <a:pt x="796358" y="1087271"/>
                </a:lnTo>
                <a:lnTo>
                  <a:pt x="807692" y="1082738"/>
                </a:lnTo>
                <a:lnTo>
                  <a:pt x="819026" y="1078205"/>
                </a:lnTo>
                <a:lnTo>
                  <a:pt x="830134" y="1072992"/>
                </a:lnTo>
                <a:lnTo>
                  <a:pt x="841015" y="1067779"/>
                </a:lnTo>
                <a:lnTo>
                  <a:pt x="852123" y="1062339"/>
                </a:lnTo>
                <a:lnTo>
                  <a:pt x="862777" y="1056446"/>
                </a:lnTo>
                <a:lnTo>
                  <a:pt x="873658" y="1050099"/>
                </a:lnTo>
                <a:lnTo>
                  <a:pt x="884086" y="1043753"/>
                </a:lnTo>
                <a:lnTo>
                  <a:pt x="894740" y="1036953"/>
                </a:lnTo>
                <a:lnTo>
                  <a:pt x="904941" y="1029927"/>
                </a:lnTo>
                <a:lnTo>
                  <a:pt x="915142" y="1022674"/>
                </a:lnTo>
                <a:lnTo>
                  <a:pt x="925343" y="1015194"/>
                </a:lnTo>
                <a:lnTo>
                  <a:pt x="935091" y="1007261"/>
                </a:lnTo>
                <a:lnTo>
                  <a:pt x="944839" y="999102"/>
                </a:lnTo>
                <a:lnTo>
                  <a:pt x="954586" y="990715"/>
                </a:lnTo>
                <a:lnTo>
                  <a:pt x="963880" y="982102"/>
                </a:lnTo>
                <a:lnTo>
                  <a:pt x="972948" y="973036"/>
                </a:lnTo>
                <a:lnTo>
                  <a:pt x="982016" y="963743"/>
                </a:lnTo>
                <a:lnTo>
                  <a:pt x="990856" y="954450"/>
                </a:lnTo>
                <a:lnTo>
                  <a:pt x="999244" y="944931"/>
                </a:lnTo>
                <a:lnTo>
                  <a:pt x="1007405" y="934958"/>
                </a:lnTo>
                <a:lnTo>
                  <a:pt x="1015339" y="925212"/>
                </a:lnTo>
                <a:lnTo>
                  <a:pt x="1022820" y="915239"/>
                </a:lnTo>
                <a:lnTo>
                  <a:pt x="1030074" y="904813"/>
                </a:lnTo>
                <a:lnTo>
                  <a:pt x="1037101" y="894613"/>
                </a:lnTo>
                <a:lnTo>
                  <a:pt x="1043902" y="884187"/>
                </a:lnTo>
                <a:lnTo>
                  <a:pt x="1050249" y="873534"/>
                </a:lnTo>
                <a:lnTo>
                  <a:pt x="1056370" y="862881"/>
                </a:lnTo>
                <a:lnTo>
                  <a:pt x="1062263" y="852002"/>
                </a:lnTo>
                <a:lnTo>
                  <a:pt x="1067931" y="841122"/>
                </a:lnTo>
                <a:lnTo>
                  <a:pt x="1073144" y="830016"/>
                </a:lnTo>
                <a:lnTo>
                  <a:pt x="1078132" y="819136"/>
                </a:lnTo>
                <a:lnTo>
                  <a:pt x="1082892" y="807804"/>
                </a:lnTo>
                <a:lnTo>
                  <a:pt x="1087426" y="796471"/>
                </a:lnTo>
                <a:lnTo>
                  <a:pt x="1091280" y="784911"/>
                </a:lnTo>
                <a:lnTo>
                  <a:pt x="1095360" y="773579"/>
                </a:lnTo>
                <a:lnTo>
                  <a:pt x="1098760" y="762019"/>
                </a:lnTo>
                <a:lnTo>
                  <a:pt x="1102161" y="750460"/>
                </a:lnTo>
                <a:lnTo>
                  <a:pt x="1105108" y="738673"/>
                </a:lnTo>
                <a:lnTo>
                  <a:pt x="1107828" y="726887"/>
                </a:lnTo>
                <a:lnTo>
                  <a:pt x="1110321" y="715328"/>
                </a:lnTo>
                <a:lnTo>
                  <a:pt x="1112362" y="703315"/>
                </a:lnTo>
                <a:lnTo>
                  <a:pt x="1114175" y="691529"/>
                </a:lnTo>
                <a:lnTo>
                  <a:pt x="1115762" y="679516"/>
                </a:lnTo>
                <a:lnTo>
                  <a:pt x="1117122" y="667503"/>
                </a:lnTo>
                <a:lnTo>
                  <a:pt x="1118256" y="655717"/>
                </a:lnTo>
                <a:lnTo>
                  <a:pt x="1118936" y="643704"/>
                </a:lnTo>
                <a:lnTo>
                  <a:pt x="1119389" y="631918"/>
                </a:lnTo>
                <a:lnTo>
                  <a:pt x="1119389" y="619905"/>
                </a:lnTo>
                <a:lnTo>
                  <a:pt x="1119389" y="607666"/>
                </a:lnTo>
                <a:lnTo>
                  <a:pt x="1118936" y="595880"/>
                </a:lnTo>
                <a:lnTo>
                  <a:pt x="1118256" y="583867"/>
                </a:lnTo>
                <a:lnTo>
                  <a:pt x="1117122" y="571854"/>
                </a:lnTo>
                <a:lnTo>
                  <a:pt x="1115762" y="560068"/>
                </a:lnTo>
                <a:lnTo>
                  <a:pt x="1114175" y="548055"/>
                </a:lnTo>
                <a:lnTo>
                  <a:pt x="1112362" y="536269"/>
                </a:lnTo>
                <a:lnTo>
                  <a:pt x="1110321" y="524256"/>
                </a:lnTo>
                <a:lnTo>
                  <a:pt x="1107828" y="512470"/>
                </a:lnTo>
                <a:lnTo>
                  <a:pt x="1105108" y="500911"/>
                </a:lnTo>
                <a:lnTo>
                  <a:pt x="1102161" y="489125"/>
                </a:lnTo>
                <a:lnTo>
                  <a:pt x="1098760" y="477565"/>
                </a:lnTo>
                <a:lnTo>
                  <a:pt x="1095360" y="466006"/>
                </a:lnTo>
                <a:lnTo>
                  <a:pt x="1091280" y="454673"/>
                </a:lnTo>
                <a:lnTo>
                  <a:pt x="1087426" y="443114"/>
                </a:lnTo>
                <a:lnTo>
                  <a:pt x="1082892" y="431554"/>
                </a:lnTo>
                <a:lnTo>
                  <a:pt x="1078132" y="420448"/>
                </a:lnTo>
                <a:lnTo>
                  <a:pt x="1073144" y="409342"/>
                </a:lnTo>
                <a:lnTo>
                  <a:pt x="1067931" y="398462"/>
                </a:lnTo>
                <a:lnTo>
                  <a:pt x="1062263" y="387583"/>
                </a:lnTo>
                <a:lnTo>
                  <a:pt x="1056370" y="376703"/>
                </a:lnTo>
                <a:lnTo>
                  <a:pt x="1050249" y="366050"/>
                </a:lnTo>
                <a:lnTo>
                  <a:pt x="1043902" y="355397"/>
                </a:lnTo>
                <a:lnTo>
                  <a:pt x="1037101" y="344971"/>
                </a:lnTo>
                <a:lnTo>
                  <a:pt x="1030074" y="334545"/>
                </a:lnTo>
                <a:lnTo>
                  <a:pt x="1022820" y="324346"/>
                </a:lnTo>
                <a:lnTo>
                  <a:pt x="1015339" y="314373"/>
                </a:lnTo>
                <a:lnTo>
                  <a:pt x="1007405" y="304400"/>
                </a:lnTo>
                <a:lnTo>
                  <a:pt x="999244" y="294654"/>
                </a:lnTo>
                <a:lnTo>
                  <a:pt x="990856" y="285134"/>
                </a:lnTo>
                <a:lnTo>
                  <a:pt x="982016" y="275614"/>
                </a:lnTo>
                <a:lnTo>
                  <a:pt x="972948" y="266548"/>
                </a:lnTo>
                <a:lnTo>
                  <a:pt x="963880" y="257482"/>
                </a:lnTo>
                <a:lnTo>
                  <a:pt x="954586" y="248869"/>
                </a:lnTo>
                <a:lnTo>
                  <a:pt x="944839" y="240483"/>
                </a:lnTo>
                <a:lnTo>
                  <a:pt x="935091" y="232323"/>
                </a:lnTo>
                <a:lnTo>
                  <a:pt x="925343" y="224163"/>
                </a:lnTo>
                <a:lnTo>
                  <a:pt x="915142" y="216684"/>
                </a:lnTo>
                <a:lnTo>
                  <a:pt x="904941" y="209431"/>
                </a:lnTo>
                <a:lnTo>
                  <a:pt x="894740" y="202631"/>
                </a:lnTo>
                <a:lnTo>
                  <a:pt x="884086" y="195831"/>
                </a:lnTo>
                <a:lnTo>
                  <a:pt x="873658" y="189485"/>
                </a:lnTo>
                <a:lnTo>
                  <a:pt x="862777" y="183139"/>
                </a:lnTo>
                <a:lnTo>
                  <a:pt x="852123" y="177246"/>
                </a:lnTo>
                <a:lnTo>
                  <a:pt x="841015" y="171579"/>
                </a:lnTo>
                <a:lnTo>
                  <a:pt x="830134" y="166593"/>
                </a:lnTo>
                <a:lnTo>
                  <a:pt x="819026" y="161380"/>
                </a:lnTo>
                <a:lnTo>
                  <a:pt x="807692" y="156620"/>
                </a:lnTo>
                <a:lnTo>
                  <a:pt x="796358" y="152313"/>
                </a:lnTo>
                <a:lnTo>
                  <a:pt x="785023" y="148234"/>
                </a:lnTo>
                <a:lnTo>
                  <a:pt x="773462" y="144380"/>
                </a:lnTo>
                <a:lnTo>
                  <a:pt x="762128" y="140754"/>
                </a:lnTo>
                <a:lnTo>
                  <a:pt x="750340" y="137581"/>
                </a:lnTo>
                <a:lnTo>
                  <a:pt x="738779" y="134407"/>
                </a:lnTo>
                <a:lnTo>
                  <a:pt x="726991" y="131688"/>
                </a:lnTo>
                <a:lnTo>
                  <a:pt x="715203" y="129421"/>
                </a:lnTo>
                <a:lnTo>
                  <a:pt x="703415" y="127154"/>
                </a:lnTo>
                <a:lnTo>
                  <a:pt x="691401" y="125341"/>
                </a:lnTo>
                <a:lnTo>
                  <a:pt x="679613" y="123755"/>
                </a:lnTo>
                <a:lnTo>
                  <a:pt x="667598" y="122621"/>
                </a:lnTo>
                <a:lnTo>
                  <a:pt x="655584" y="121488"/>
                </a:lnTo>
                <a:lnTo>
                  <a:pt x="643796" y="120581"/>
                </a:lnTo>
                <a:lnTo>
                  <a:pt x="631782" y="120128"/>
                </a:lnTo>
                <a:lnTo>
                  <a:pt x="619540" y="120128"/>
                </a:lnTo>
                <a:lnTo>
                  <a:pt x="607752" y="120128"/>
                </a:lnTo>
                <a:close/>
                <a:moveTo>
                  <a:pt x="619540" y="0"/>
                </a:moveTo>
                <a:lnTo>
                  <a:pt x="634502" y="227"/>
                </a:lnTo>
                <a:lnTo>
                  <a:pt x="649690" y="907"/>
                </a:lnTo>
                <a:lnTo>
                  <a:pt x="664198" y="1587"/>
                </a:lnTo>
                <a:lnTo>
                  <a:pt x="678933" y="3173"/>
                </a:lnTo>
                <a:lnTo>
                  <a:pt x="694121" y="4533"/>
                </a:lnTo>
                <a:lnTo>
                  <a:pt x="708629" y="6573"/>
                </a:lnTo>
                <a:lnTo>
                  <a:pt x="723364" y="8840"/>
                </a:lnTo>
                <a:lnTo>
                  <a:pt x="738098" y="11560"/>
                </a:lnTo>
                <a:lnTo>
                  <a:pt x="752607" y="14506"/>
                </a:lnTo>
                <a:lnTo>
                  <a:pt x="767115" y="17906"/>
                </a:lnTo>
                <a:lnTo>
                  <a:pt x="781623" y="21533"/>
                </a:lnTo>
                <a:lnTo>
                  <a:pt x="796131" y="25839"/>
                </a:lnTo>
                <a:lnTo>
                  <a:pt x="810412" y="30146"/>
                </a:lnTo>
                <a:lnTo>
                  <a:pt x="824694" y="34905"/>
                </a:lnTo>
                <a:lnTo>
                  <a:pt x="838975" y="40118"/>
                </a:lnTo>
                <a:lnTo>
                  <a:pt x="853030" y="45558"/>
                </a:lnTo>
                <a:lnTo>
                  <a:pt x="866858" y="51451"/>
                </a:lnTo>
                <a:lnTo>
                  <a:pt x="880686" y="57571"/>
                </a:lnTo>
                <a:lnTo>
                  <a:pt x="894514" y="64144"/>
                </a:lnTo>
                <a:lnTo>
                  <a:pt x="907888" y="71170"/>
                </a:lnTo>
                <a:lnTo>
                  <a:pt x="921263" y="78423"/>
                </a:lnTo>
                <a:lnTo>
                  <a:pt x="934638" y="85903"/>
                </a:lnTo>
                <a:lnTo>
                  <a:pt x="947786" y="93836"/>
                </a:lnTo>
                <a:lnTo>
                  <a:pt x="960934" y="102222"/>
                </a:lnTo>
                <a:lnTo>
                  <a:pt x="973401" y="110835"/>
                </a:lnTo>
                <a:lnTo>
                  <a:pt x="986096" y="119901"/>
                </a:lnTo>
                <a:lnTo>
                  <a:pt x="998791" y="129421"/>
                </a:lnTo>
                <a:lnTo>
                  <a:pt x="1010805" y="139167"/>
                </a:lnTo>
                <a:lnTo>
                  <a:pt x="1023046" y="149140"/>
                </a:lnTo>
                <a:lnTo>
                  <a:pt x="1034607" y="159793"/>
                </a:lnTo>
                <a:lnTo>
                  <a:pt x="1046395" y="170446"/>
                </a:lnTo>
                <a:lnTo>
                  <a:pt x="1057956" y="181779"/>
                </a:lnTo>
                <a:lnTo>
                  <a:pt x="1067251" y="191072"/>
                </a:lnTo>
                <a:lnTo>
                  <a:pt x="1076318" y="200591"/>
                </a:lnTo>
                <a:lnTo>
                  <a:pt x="1084932" y="210564"/>
                </a:lnTo>
                <a:lnTo>
                  <a:pt x="1093546" y="220310"/>
                </a:lnTo>
                <a:lnTo>
                  <a:pt x="1101934" y="230283"/>
                </a:lnTo>
                <a:lnTo>
                  <a:pt x="1110095" y="240709"/>
                </a:lnTo>
                <a:lnTo>
                  <a:pt x="1117802" y="250909"/>
                </a:lnTo>
                <a:lnTo>
                  <a:pt x="1125510" y="261108"/>
                </a:lnTo>
                <a:lnTo>
                  <a:pt x="1132764" y="271988"/>
                </a:lnTo>
                <a:lnTo>
                  <a:pt x="1139791" y="282414"/>
                </a:lnTo>
                <a:lnTo>
                  <a:pt x="1146592" y="293294"/>
                </a:lnTo>
                <a:lnTo>
                  <a:pt x="1153166" y="304173"/>
                </a:lnTo>
                <a:lnTo>
                  <a:pt x="1159513" y="315279"/>
                </a:lnTo>
                <a:lnTo>
                  <a:pt x="1165634" y="326159"/>
                </a:lnTo>
                <a:lnTo>
                  <a:pt x="1171527" y="337492"/>
                </a:lnTo>
                <a:lnTo>
                  <a:pt x="1177195" y="348598"/>
                </a:lnTo>
                <a:lnTo>
                  <a:pt x="1182408" y="360157"/>
                </a:lnTo>
                <a:lnTo>
                  <a:pt x="1187622" y="371490"/>
                </a:lnTo>
                <a:lnTo>
                  <a:pt x="1192610" y="383050"/>
                </a:lnTo>
                <a:lnTo>
                  <a:pt x="1197143" y="394609"/>
                </a:lnTo>
                <a:lnTo>
                  <a:pt x="1201677" y="406395"/>
                </a:lnTo>
                <a:lnTo>
                  <a:pt x="1205984" y="418181"/>
                </a:lnTo>
                <a:lnTo>
                  <a:pt x="1209611" y="429741"/>
                </a:lnTo>
                <a:lnTo>
                  <a:pt x="1213465" y="441754"/>
                </a:lnTo>
                <a:lnTo>
                  <a:pt x="1216865" y="453540"/>
                </a:lnTo>
                <a:lnTo>
                  <a:pt x="1219812" y="465552"/>
                </a:lnTo>
                <a:lnTo>
                  <a:pt x="1222986" y="477792"/>
                </a:lnTo>
                <a:lnTo>
                  <a:pt x="1225706" y="489578"/>
                </a:lnTo>
                <a:lnTo>
                  <a:pt x="1228200" y="501818"/>
                </a:lnTo>
                <a:lnTo>
                  <a:pt x="1230240" y="514057"/>
                </a:lnTo>
                <a:lnTo>
                  <a:pt x="1232280" y="526070"/>
                </a:lnTo>
                <a:lnTo>
                  <a:pt x="1233867" y="538536"/>
                </a:lnTo>
                <a:lnTo>
                  <a:pt x="1235680" y="550775"/>
                </a:lnTo>
                <a:lnTo>
                  <a:pt x="1236814" y="563015"/>
                </a:lnTo>
                <a:lnTo>
                  <a:pt x="1237720" y="575254"/>
                </a:lnTo>
                <a:lnTo>
                  <a:pt x="1238401" y="587720"/>
                </a:lnTo>
                <a:lnTo>
                  <a:pt x="1239081" y="599733"/>
                </a:lnTo>
                <a:lnTo>
                  <a:pt x="1239307" y="612199"/>
                </a:lnTo>
                <a:lnTo>
                  <a:pt x="1239307" y="624665"/>
                </a:lnTo>
                <a:lnTo>
                  <a:pt x="1239081" y="636678"/>
                </a:lnTo>
                <a:lnTo>
                  <a:pt x="1238627" y="649144"/>
                </a:lnTo>
                <a:lnTo>
                  <a:pt x="1237947" y="661610"/>
                </a:lnTo>
                <a:lnTo>
                  <a:pt x="1237040" y="673623"/>
                </a:lnTo>
                <a:lnTo>
                  <a:pt x="1235907" y="686089"/>
                </a:lnTo>
                <a:lnTo>
                  <a:pt x="1234320" y="698102"/>
                </a:lnTo>
                <a:lnTo>
                  <a:pt x="1232507" y="710341"/>
                </a:lnTo>
                <a:lnTo>
                  <a:pt x="1230693" y="722807"/>
                </a:lnTo>
                <a:lnTo>
                  <a:pt x="1228653" y="734820"/>
                </a:lnTo>
                <a:lnTo>
                  <a:pt x="1226159" y="746833"/>
                </a:lnTo>
                <a:lnTo>
                  <a:pt x="1223439" y="759073"/>
                </a:lnTo>
                <a:lnTo>
                  <a:pt x="1220719" y="771085"/>
                </a:lnTo>
                <a:lnTo>
                  <a:pt x="1217545" y="783098"/>
                </a:lnTo>
                <a:lnTo>
                  <a:pt x="1214145" y="795111"/>
                </a:lnTo>
                <a:lnTo>
                  <a:pt x="1210518" y="806897"/>
                </a:lnTo>
                <a:lnTo>
                  <a:pt x="1206664" y="818683"/>
                </a:lnTo>
                <a:lnTo>
                  <a:pt x="1202357" y="830469"/>
                </a:lnTo>
                <a:lnTo>
                  <a:pt x="1198277" y="842255"/>
                </a:lnTo>
                <a:lnTo>
                  <a:pt x="1193516" y="853588"/>
                </a:lnTo>
                <a:lnTo>
                  <a:pt x="1188529" y="865374"/>
                </a:lnTo>
                <a:lnTo>
                  <a:pt x="1183769" y="876934"/>
                </a:lnTo>
                <a:lnTo>
                  <a:pt x="1178328" y="888267"/>
                </a:lnTo>
                <a:lnTo>
                  <a:pt x="1172661" y="899599"/>
                </a:lnTo>
                <a:lnTo>
                  <a:pt x="1166767" y="910706"/>
                </a:lnTo>
                <a:lnTo>
                  <a:pt x="1160646" y="921812"/>
                </a:lnTo>
                <a:lnTo>
                  <a:pt x="1534229" y="1295115"/>
                </a:lnTo>
                <a:lnTo>
                  <a:pt x="1540350" y="1301461"/>
                </a:lnTo>
                <a:lnTo>
                  <a:pt x="1545790" y="1308034"/>
                </a:lnTo>
                <a:lnTo>
                  <a:pt x="1551231" y="1314607"/>
                </a:lnTo>
                <a:lnTo>
                  <a:pt x="1556445" y="1321407"/>
                </a:lnTo>
                <a:lnTo>
                  <a:pt x="1560752" y="1328433"/>
                </a:lnTo>
                <a:lnTo>
                  <a:pt x="1565286" y="1335460"/>
                </a:lnTo>
                <a:lnTo>
                  <a:pt x="1569366" y="1342713"/>
                </a:lnTo>
                <a:lnTo>
                  <a:pt x="1572766" y="1349966"/>
                </a:lnTo>
                <a:lnTo>
                  <a:pt x="1576167" y="1357219"/>
                </a:lnTo>
                <a:lnTo>
                  <a:pt x="1578887" y="1364698"/>
                </a:lnTo>
                <a:lnTo>
                  <a:pt x="1581381" y="1372178"/>
                </a:lnTo>
                <a:lnTo>
                  <a:pt x="1583648" y="1379658"/>
                </a:lnTo>
                <a:lnTo>
                  <a:pt x="1585461" y="1387137"/>
                </a:lnTo>
                <a:lnTo>
                  <a:pt x="1586821" y="1394617"/>
                </a:lnTo>
                <a:lnTo>
                  <a:pt x="1587955" y="1402323"/>
                </a:lnTo>
                <a:lnTo>
                  <a:pt x="1588635" y="1409803"/>
                </a:lnTo>
                <a:lnTo>
                  <a:pt x="1589088" y="1417283"/>
                </a:lnTo>
                <a:lnTo>
                  <a:pt x="1589088" y="1424762"/>
                </a:lnTo>
                <a:lnTo>
                  <a:pt x="1588861" y="1432242"/>
                </a:lnTo>
                <a:lnTo>
                  <a:pt x="1588181" y="1439495"/>
                </a:lnTo>
                <a:lnTo>
                  <a:pt x="1587274" y="1446748"/>
                </a:lnTo>
                <a:lnTo>
                  <a:pt x="1585914" y="1454001"/>
                </a:lnTo>
                <a:lnTo>
                  <a:pt x="1584101" y="1461027"/>
                </a:lnTo>
                <a:lnTo>
                  <a:pt x="1581834" y="1467827"/>
                </a:lnTo>
                <a:lnTo>
                  <a:pt x="1579340" y="1474627"/>
                </a:lnTo>
                <a:lnTo>
                  <a:pt x="1576620" y="1481200"/>
                </a:lnTo>
                <a:lnTo>
                  <a:pt x="1573220" y="1487773"/>
                </a:lnTo>
                <a:lnTo>
                  <a:pt x="1569593" y="1494119"/>
                </a:lnTo>
                <a:lnTo>
                  <a:pt x="1565512" y="1500239"/>
                </a:lnTo>
                <a:lnTo>
                  <a:pt x="1561432" y="1506132"/>
                </a:lnTo>
                <a:lnTo>
                  <a:pt x="1556445" y="1511572"/>
                </a:lnTo>
                <a:lnTo>
                  <a:pt x="1551231" y="1517011"/>
                </a:lnTo>
                <a:lnTo>
                  <a:pt x="1517228" y="1551237"/>
                </a:lnTo>
                <a:lnTo>
                  <a:pt x="1511787" y="1556223"/>
                </a:lnTo>
                <a:lnTo>
                  <a:pt x="1506120" y="1561209"/>
                </a:lnTo>
                <a:lnTo>
                  <a:pt x="1500226" y="1565516"/>
                </a:lnTo>
                <a:lnTo>
                  <a:pt x="1494106" y="1569369"/>
                </a:lnTo>
                <a:lnTo>
                  <a:pt x="1487985" y="1573222"/>
                </a:lnTo>
                <a:lnTo>
                  <a:pt x="1481411" y="1576395"/>
                </a:lnTo>
                <a:lnTo>
                  <a:pt x="1474837" y="1579342"/>
                </a:lnTo>
                <a:lnTo>
                  <a:pt x="1468036" y="1581835"/>
                </a:lnTo>
                <a:lnTo>
                  <a:pt x="1461009" y="1583875"/>
                </a:lnTo>
                <a:lnTo>
                  <a:pt x="1453982" y="1585688"/>
                </a:lnTo>
                <a:lnTo>
                  <a:pt x="1446728" y="1587275"/>
                </a:lnTo>
                <a:lnTo>
                  <a:pt x="1439474" y="1588182"/>
                </a:lnTo>
                <a:lnTo>
                  <a:pt x="1432219" y="1588862"/>
                </a:lnTo>
                <a:lnTo>
                  <a:pt x="1424739" y="1589088"/>
                </a:lnTo>
                <a:lnTo>
                  <a:pt x="1417258" y="1589088"/>
                </a:lnTo>
                <a:lnTo>
                  <a:pt x="1409777" y="1588862"/>
                </a:lnTo>
                <a:lnTo>
                  <a:pt x="1402296" y="1587955"/>
                </a:lnTo>
                <a:lnTo>
                  <a:pt x="1394589" y="1587048"/>
                </a:lnTo>
                <a:lnTo>
                  <a:pt x="1387108" y="1585235"/>
                </a:lnTo>
                <a:lnTo>
                  <a:pt x="1379628" y="1583422"/>
                </a:lnTo>
                <a:lnTo>
                  <a:pt x="1372147" y="1581382"/>
                </a:lnTo>
                <a:lnTo>
                  <a:pt x="1364666" y="1578662"/>
                </a:lnTo>
                <a:lnTo>
                  <a:pt x="1357186" y="1575942"/>
                </a:lnTo>
                <a:lnTo>
                  <a:pt x="1349931" y="1572769"/>
                </a:lnTo>
                <a:lnTo>
                  <a:pt x="1342677" y="1569142"/>
                </a:lnTo>
                <a:lnTo>
                  <a:pt x="1335423" y="1565289"/>
                </a:lnTo>
                <a:lnTo>
                  <a:pt x="1328396" y="1560756"/>
                </a:lnTo>
                <a:lnTo>
                  <a:pt x="1321369" y="1556223"/>
                </a:lnTo>
                <a:lnTo>
                  <a:pt x="1314568" y="1551237"/>
                </a:lnTo>
                <a:lnTo>
                  <a:pt x="1307994" y="1545797"/>
                </a:lnTo>
                <a:lnTo>
                  <a:pt x="1301420" y="1540130"/>
                </a:lnTo>
                <a:lnTo>
                  <a:pt x="1295299" y="1534011"/>
                </a:lnTo>
                <a:lnTo>
                  <a:pt x="921716" y="1160708"/>
                </a:lnTo>
                <a:lnTo>
                  <a:pt x="910835" y="1166827"/>
                </a:lnTo>
                <a:lnTo>
                  <a:pt x="899501" y="1172720"/>
                </a:lnTo>
                <a:lnTo>
                  <a:pt x="888166" y="1178160"/>
                </a:lnTo>
                <a:lnTo>
                  <a:pt x="876832" y="1183600"/>
                </a:lnTo>
                <a:lnTo>
                  <a:pt x="865498" y="1188586"/>
                </a:lnTo>
                <a:lnTo>
                  <a:pt x="853710" y="1193346"/>
                </a:lnTo>
                <a:lnTo>
                  <a:pt x="842375" y="1198106"/>
                </a:lnTo>
                <a:lnTo>
                  <a:pt x="830588" y="1202412"/>
                </a:lnTo>
                <a:lnTo>
                  <a:pt x="818573" y="1206492"/>
                </a:lnTo>
                <a:lnTo>
                  <a:pt x="807012" y="1210572"/>
                </a:lnTo>
                <a:lnTo>
                  <a:pt x="794997" y="1213972"/>
                </a:lnTo>
                <a:lnTo>
                  <a:pt x="783210" y="1217598"/>
                </a:lnTo>
                <a:lnTo>
                  <a:pt x="771195" y="1220545"/>
                </a:lnTo>
                <a:lnTo>
                  <a:pt x="758954" y="1223265"/>
                </a:lnTo>
                <a:lnTo>
                  <a:pt x="746939" y="1226211"/>
                </a:lnTo>
                <a:lnTo>
                  <a:pt x="734698" y="1228478"/>
                </a:lnTo>
                <a:lnTo>
                  <a:pt x="722457" y="1230518"/>
                </a:lnTo>
                <a:lnTo>
                  <a:pt x="710442" y="1232784"/>
                </a:lnTo>
                <a:lnTo>
                  <a:pt x="698201" y="1234371"/>
                </a:lnTo>
                <a:lnTo>
                  <a:pt x="685960" y="1235731"/>
                </a:lnTo>
                <a:lnTo>
                  <a:pt x="673719" y="1236864"/>
                </a:lnTo>
                <a:lnTo>
                  <a:pt x="661478" y="1237771"/>
                </a:lnTo>
                <a:lnTo>
                  <a:pt x="649010" y="1238451"/>
                </a:lnTo>
                <a:lnTo>
                  <a:pt x="636769" y="1239131"/>
                </a:lnTo>
                <a:lnTo>
                  <a:pt x="624527" y="1239357"/>
                </a:lnTo>
                <a:lnTo>
                  <a:pt x="612060" y="1239357"/>
                </a:lnTo>
                <a:lnTo>
                  <a:pt x="599818" y="1239131"/>
                </a:lnTo>
                <a:lnTo>
                  <a:pt x="587577" y="1238451"/>
                </a:lnTo>
                <a:lnTo>
                  <a:pt x="575109" y="1237544"/>
                </a:lnTo>
                <a:lnTo>
                  <a:pt x="562868" y="1236638"/>
                </a:lnTo>
                <a:lnTo>
                  <a:pt x="550627" y="1235504"/>
                </a:lnTo>
                <a:lnTo>
                  <a:pt x="538612" y="1233918"/>
                </a:lnTo>
                <a:lnTo>
                  <a:pt x="526145" y="1232331"/>
                </a:lnTo>
                <a:lnTo>
                  <a:pt x="513903" y="1230291"/>
                </a:lnTo>
                <a:lnTo>
                  <a:pt x="501889" y="1228025"/>
                </a:lnTo>
                <a:lnTo>
                  <a:pt x="489648" y="1225758"/>
                </a:lnTo>
                <a:lnTo>
                  <a:pt x="477633" y="1222811"/>
                </a:lnTo>
                <a:lnTo>
                  <a:pt x="465619" y="1219865"/>
                </a:lnTo>
                <a:lnTo>
                  <a:pt x="453604" y="1216918"/>
                </a:lnTo>
                <a:lnTo>
                  <a:pt x="441590" y="1213292"/>
                </a:lnTo>
                <a:lnTo>
                  <a:pt x="429802" y="1209665"/>
                </a:lnTo>
                <a:lnTo>
                  <a:pt x="418014" y="1205812"/>
                </a:lnTo>
                <a:lnTo>
                  <a:pt x="406453" y="1201506"/>
                </a:lnTo>
                <a:lnTo>
                  <a:pt x="394665" y="1197199"/>
                </a:lnTo>
                <a:lnTo>
                  <a:pt x="383104" y="1192440"/>
                </a:lnTo>
                <a:lnTo>
                  <a:pt x="371543" y="1187680"/>
                </a:lnTo>
                <a:lnTo>
                  <a:pt x="359982" y="1182467"/>
                </a:lnTo>
                <a:lnTo>
                  <a:pt x="348647" y="1177027"/>
                </a:lnTo>
                <a:lnTo>
                  <a:pt x="337313" y="1171360"/>
                </a:lnTo>
                <a:lnTo>
                  <a:pt x="326205" y="1165694"/>
                </a:lnTo>
                <a:lnTo>
                  <a:pt x="315097" y="1159574"/>
                </a:lnTo>
                <a:lnTo>
                  <a:pt x="304216" y="1153228"/>
                </a:lnTo>
                <a:lnTo>
                  <a:pt x="293109" y="1146655"/>
                </a:lnTo>
                <a:lnTo>
                  <a:pt x="282454" y="1139629"/>
                </a:lnTo>
                <a:lnTo>
                  <a:pt x="272026" y="1132602"/>
                </a:lnTo>
                <a:lnTo>
                  <a:pt x="261145" y="1125349"/>
                </a:lnTo>
                <a:lnTo>
                  <a:pt x="250944" y="1117643"/>
                </a:lnTo>
                <a:lnTo>
                  <a:pt x="240517" y="1109937"/>
                </a:lnTo>
                <a:lnTo>
                  <a:pt x="230316" y="1101777"/>
                </a:lnTo>
                <a:lnTo>
                  <a:pt x="220341" y="1093617"/>
                </a:lnTo>
                <a:lnTo>
                  <a:pt x="210367" y="1085004"/>
                </a:lnTo>
                <a:lnTo>
                  <a:pt x="200620" y="1076391"/>
                </a:lnTo>
                <a:lnTo>
                  <a:pt x="191099" y="1067099"/>
                </a:lnTo>
                <a:lnTo>
                  <a:pt x="181578" y="1057806"/>
                </a:lnTo>
                <a:lnTo>
                  <a:pt x="170470" y="1046473"/>
                </a:lnTo>
                <a:lnTo>
                  <a:pt x="159589" y="1034913"/>
                </a:lnTo>
                <a:lnTo>
                  <a:pt x="149161" y="1022901"/>
                </a:lnTo>
                <a:lnTo>
                  <a:pt x="139187" y="1010888"/>
                </a:lnTo>
                <a:lnTo>
                  <a:pt x="129213" y="998648"/>
                </a:lnTo>
                <a:lnTo>
                  <a:pt x="119918" y="985956"/>
                </a:lnTo>
                <a:lnTo>
                  <a:pt x="110851" y="973489"/>
                </a:lnTo>
                <a:lnTo>
                  <a:pt x="102237" y="960797"/>
                </a:lnTo>
                <a:lnTo>
                  <a:pt x="93849" y="947651"/>
                </a:lnTo>
                <a:lnTo>
                  <a:pt x="85688" y="934505"/>
                </a:lnTo>
                <a:lnTo>
                  <a:pt x="78208" y="921358"/>
                </a:lnTo>
                <a:lnTo>
                  <a:pt x="70954" y="907986"/>
                </a:lnTo>
                <a:lnTo>
                  <a:pt x="64153" y="894386"/>
                </a:lnTo>
                <a:lnTo>
                  <a:pt x="57579" y="880560"/>
                </a:lnTo>
                <a:lnTo>
                  <a:pt x="51232" y="866734"/>
                </a:lnTo>
                <a:lnTo>
                  <a:pt x="45338" y="852908"/>
                </a:lnTo>
                <a:lnTo>
                  <a:pt x="39897" y="838856"/>
                </a:lnTo>
                <a:lnTo>
                  <a:pt x="34910" y="824803"/>
                </a:lnTo>
                <a:lnTo>
                  <a:pt x="30150" y="810524"/>
                </a:lnTo>
                <a:lnTo>
                  <a:pt x="25616" y="796244"/>
                </a:lnTo>
                <a:lnTo>
                  <a:pt x="21535" y="781738"/>
                </a:lnTo>
                <a:lnTo>
                  <a:pt x="17682" y="767232"/>
                </a:lnTo>
                <a:lnTo>
                  <a:pt x="14508" y="752726"/>
                </a:lnTo>
                <a:lnTo>
                  <a:pt x="11334" y="738220"/>
                </a:lnTo>
                <a:lnTo>
                  <a:pt x="8841" y="723487"/>
                </a:lnTo>
                <a:lnTo>
                  <a:pt x="6574" y="708755"/>
                </a:lnTo>
                <a:lnTo>
                  <a:pt x="4307" y="694022"/>
                </a:lnTo>
                <a:lnTo>
                  <a:pt x="2947" y="679289"/>
                </a:lnTo>
                <a:lnTo>
                  <a:pt x="1587" y="664330"/>
                </a:lnTo>
                <a:lnTo>
                  <a:pt x="680" y="649597"/>
                </a:lnTo>
                <a:lnTo>
                  <a:pt x="227" y="634638"/>
                </a:lnTo>
                <a:lnTo>
                  <a:pt x="0" y="619905"/>
                </a:lnTo>
                <a:lnTo>
                  <a:pt x="227" y="604946"/>
                </a:lnTo>
                <a:lnTo>
                  <a:pt x="680" y="589987"/>
                </a:lnTo>
                <a:lnTo>
                  <a:pt x="1587" y="575254"/>
                </a:lnTo>
                <a:lnTo>
                  <a:pt x="2947" y="560295"/>
                </a:lnTo>
                <a:lnTo>
                  <a:pt x="4307" y="545562"/>
                </a:lnTo>
                <a:lnTo>
                  <a:pt x="6574" y="530830"/>
                </a:lnTo>
                <a:lnTo>
                  <a:pt x="8841" y="516097"/>
                </a:lnTo>
                <a:lnTo>
                  <a:pt x="11334" y="501364"/>
                </a:lnTo>
                <a:lnTo>
                  <a:pt x="14508" y="486858"/>
                </a:lnTo>
                <a:lnTo>
                  <a:pt x="17682" y="472352"/>
                </a:lnTo>
                <a:lnTo>
                  <a:pt x="21535" y="457846"/>
                </a:lnTo>
                <a:lnTo>
                  <a:pt x="25616" y="443340"/>
                </a:lnTo>
                <a:lnTo>
                  <a:pt x="30150" y="429061"/>
                </a:lnTo>
                <a:lnTo>
                  <a:pt x="34910" y="414781"/>
                </a:lnTo>
                <a:lnTo>
                  <a:pt x="39897" y="400502"/>
                </a:lnTo>
                <a:lnTo>
                  <a:pt x="45338" y="386449"/>
                </a:lnTo>
                <a:lnTo>
                  <a:pt x="51232" y="372850"/>
                </a:lnTo>
                <a:lnTo>
                  <a:pt x="57579" y="359024"/>
                </a:lnTo>
                <a:lnTo>
                  <a:pt x="64153" y="345198"/>
                </a:lnTo>
                <a:lnTo>
                  <a:pt x="70954" y="331599"/>
                </a:lnTo>
                <a:lnTo>
                  <a:pt x="78208" y="318226"/>
                </a:lnTo>
                <a:lnTo>
                  <a:pt x="85688" y="304853"/>
                </a:lnTo>
                <a:lnTo>
                  <a:pt x="93849" y="291934"/>
                </a:lnTo>
                <a:lnTo>
                  <a:pt x="102237" y="278788"/>
                </a:lnTo>
                <a:lnTo>
                  <a:pt x="110851" y="266095"/>
                </a:lnTo>
                <a:lnTo>
                  <a:pt x="119918" y="253402"/>
                </a:lnTo>
                <a:lnTo>
                  <a:pt x="129213" y="240936"/>
                </a:lnTo>
                <a:lnTo>
                  <a:pt x="139187" y="228697"/>
                </a:lnTo>
                <a:lnTo>
                  <a:pt x="149161" y="216457"/>
                </a:lnTo>
                <a:lnTo>
                  <a:pt x="159589" y="204671"/>
                </a:lnTo>
                <a:lnTo>
                  <a:pt x="170470" y="193111"/>
                </a:lnTo>
                <a:lnTo>
                  <a:pt x="181578" y="181779"/>
                </a:lnTo>
                <a:lnTo>
                  <a:pt x="193139" y="170446"/>
                </a:lnTo>
                <a:lnTo>
                  <a:pt x="204473" y="159793"/>
                </a:lnTo>
                <a:lnTo>
                  <a:pt x="216488" y="149140"/>
                </a:lnTo>
                <a:lnTo>
                  <a:pt x="228729" y="139167"/>
                </a:lnTo>
                <a:lnTo>
                  <a:pt x="240743" y="129421"/>
                </a:lnTo>
                <a:lnTo>
                  <a:pt x="253438" y="119901"/>
                </a:lnTo>
                <a:lnTo>
                  <a:pt x="266133" y="110835"/>
                </a:lnTo>
                <a:lnTo>
                  <a:pt x="278600" y="102222"/>
                </a:lnTo>
                <a:lnTo>
                  <a:pt x="291748" y="93836"/>
                </a:lnTo>
                <a:lnTo>
                  <a:pt x="304896" y="85903"/>
                </a:lnTo>
                <a:lnTo>
                  <a:pt x="318271" y="78423"/>
                </a:lnTo>
                <a:lnTo>
                  <a:pt x="331646" y="71170"/>
                </a:lnTo>
                <a:lnTo>
                  <a:pt x="345020" y="64144"/>
                </a:lnTo>
                <a:lnTo>
                  <a:pt x="358848" y="57571"/>
                </a:lnTo>
                <a:lnTo>
                  <a:pt x="372676" y="51451"/>
                </a:lnTo>
                <a:lnTo>
                  <a:pt x="386504" y="45558"/>
                </a:lnTo>
                <a:lnTo>
                  <a:pt x="400559" y="40118"/>
                </a:lnTo>
                <a:lnTo>
                  <a:pt x="414840" y="34905"/>
                </a:lnTo>
                <a:lnTo>
                  <a:pt x="429122" y="30146"/>
                </a:lnTo>
                <a:lnTo>
                  <a:pt x="443403" y="25839"/>
                </a:lnTo>
                <a:lnTo>
                  <a:pt x="457911" y="21533"/>
                </a:lnTo>
                <a:lnTo>
                  <a:pt x="472419" y="17906"/>
                </a:lnTo>
                <a:lnTo>
                  <a:pt x="486927" y="14506"/>
                </a:lnTo>
                <a:lnTo>
                  <a:pt x="501435" y="11560"/>
                </a:lnTo>
                <a:lnTo>
                  <a:pt x="515944" y="8840"/>
                </a:lnTo>
                <a:lnTo>
                  <a:pt x="530678" y="6573"/>
                </a:lnTo>
                <a:lnTo>
                  <a:pt x="545413" y="4533"/>
                </a:lnTo>
                <a:lnTo>
                  <a:pt x="560148" y="3173"/>
                </a:lnTo>
                <a:lnTo>
                  <a:pt x="575109" y="1587"/>
                </a:lnTo>
                <a:lnTo>
                  <a:pt x="589844" y="907"/>
                </a:lnTo>
                <a:lnTo>
                  <a:pt x="604806" y="227"/>
                </a:lnTo>
                <a:lnTo>
                  <a:pt x="619540" y="0"/>
                </a:lnTo>
                <a:close/>
              </a:path>
            </a:pathLst>
          </a:custGeom>
          <a:solidFill>
            <a:schemeClr val="tx2"/>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3200">
              <a:solidFill>
                <a:schemeClr val="tx1">
                  <a:lumMod val="50000"/>
                  <a:lumOff val="50000"/>
                </a:schemeClr>
              </a:solidFill>
              <a:ea typeface="宋体" panose="02010600030101010101" pitchFamily="2" charset="-122"/>
            </a:endParaRPr>
          </a:p>
        </p:txBody>
      </p:sp>
      <p:sp>
        <p:nvSpPr>
          <p:cNvPr id="20" name="KSO_Shape"/>
          <p:cNvSpPr/>
          <p:nvPr/>
        </p:nvSpPr>
        <p:spPr>
          <a:xfrm rot="2075794">
            <a:off x="4621929" y="2322315"/>
            <a:ext cx="355746" cy="805462"/>
          </a:xfrm>
          <a:custGeom>
            <a:avLst/>
            <a:gdLst>
              <a:gd name="connsiteX0" fmla="*/ 1193800 w 2387600"/>
              <a:gd name="connsiteY0" fmla="*/ 342900 h 5404814"/>
              <a:gd name="connsiteX1" fmla="*/ 930275 w 2387600"/>
              <a:gd name="connsiteY1" fmla="*/ 606425 h 5404814"/>
              <a:gd name="connsiteX2" fmla="*/ 1193800 w 2387600"/>
              <a:gd name="connsiteY2" fmla="*/ 869950 h 5404814"/>
              <a:gd name="connsiteX3" fmla="*/ 1457325 w 2387600"/>
              <a:gd name="connsiteY3" fmla="*/ 606425 h 5404814"/>
              <a:gd name="connsiteX4" fmla="*/ 1193800 w 2387600"/>
              <a:gd name="connsiteY4" fmla="*/ 342900 h 5404814"/>
              <a:gd name="connsiteX5" fmla="*/ 1193800 w 2387600"/>
              <a:gd name="connsiteY5" fmla="*/ 0 h 5404814"/>
              <a:gd name="connsiteX6" fmla="*/ 2387600 w 2387600"/>
              <a:gd name="connsiteY6" fmla="*/ 1193800 h 5404814"/>
              <a:gd name="connsiteX7" fmla="*/ 1658481 w 2387600"/>
              <a:gd name="connsiteY7" fmla="*/ 2293786 h 5404814"/>
              <a:gd name="connsiteX8" fmla="*/ 1580853 w 2387600"/>
              <a:gd name="connsiteY8" fmla="*/ 2317883 h 5404814"/>
              <a:gd name="connsiteX9" fmla="*/ 1580853 w 2387600"/>
              <a:gd name="connsiteY9" fmla="*/ 3478606 h 5404814"/>
              <a:gd name="connsiteX10" fmla="*/ 1320504 w 2387600"/>
              <a:gd name="connsiteY10" fmla="*/ 3735389 h 5404814"/>
              <a:gd name="connsiteX11" fmla="*/ 1580853 w 2387600"/>
              <a:gd name="connsiteY11" fmla="*/ 3992173 h 5404814"/>
              <a:gd name="connsiteX12" fmla="*/ 1580853 w 2387600"/>
              <a:gd name="connsiteY12" fmla="*/ 4001885 h 5404814"/>
              <a:gd name="connsiteX13" fmla="*/ 1320504 w 2387600"/>
              <a:gd name="connsiteY13" fmla="*/ 4258668 h 5404814"/>
              <a:gd name="connsiteX14" fmla="*/ 1580853 w 2387600"/>
              <a:gd name="connsiteY14" fmla="*/ 4515452 h 5404814"/>
              <a:gd name="connsiteX15" fmla="*/ 1580853 w 2387600"/>
              <a:gd name="connsiteY15" fmla="*/ 4525164 h 5404814"/>
              <a:gd name="connsiteX16" fmla="*/ 1320504 w 2387600"/>
              <a:gd name="connsiteY16" fmla="*/ 4781947 h 5404814"/>
              <a:gd name="connsiteX17" fmla="*/ 1577964 w 2387600"/>
              <a:gd name="connsiteY17" fmla="*/ 5035881 h 5404814"/>
              <a:gd name="connsiteX18" fmla="*/ 1191121 w 2387600"/>
              <a:gd name="connsiteY18" fmla="*/ 5404814 h 5404814"/>
              <a:gd name="connsiteX19" fmla="*/ 806747 w 2387600"/>
              <a:gd name="connsiteY19" fmla="*/ 5038235 h 5404814"/>
              <a:gd name="connsiteX20" fmla="*/ 806747 w 2387600"/>
              <a:gd name="connsiteY20" fmla="*/ 2317883 h 5404814"/>
              <a:gd name="connsiteX21" fmla="*/ 729119 w 2387600"/>
              <a:gd name="connsiteY21" fmla="*/ 2293786 h 5404814"/>
              <a:gd name="connsiteX22" fmla="*/ 0 w 2387600"/>
              <a:gd name="connsiteY22" fmla="*/ 1193800 h 5404814"/>
              <a:gd name="connsiteX23" fmla="*/ 1193800 w 2387600"/>
              <a:gd name="connsiteY23" fmla="*/ 0 h 540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387600" h="5404814">
                <a:moveTo>
                  <a:pt x="1193800" y="342900"/>
                </a:moveTo>
                <a:cubicBezTo>
                  <a:pt x="1048259" y="342900"/>
                  <a:pt x="930275" y="460884"/>
                  <a:pt x="930275" y="606425"/>
                </a:cubicBezTo>
                <a:cubicBezTo>
                  <a:pt x="930275" y="751966"/>
                  <a:pt x="1048259" y="869950"/>
                  <a:pt x="1193800" y="869950"/>
                </a:cubicBezTo>
                <a:cubicBezTo>
                  <a:pt x="1339341" y="869950"/>
                  <a:pt x="1457325" y="751966"/>
                  <a:pt x="1457325" y="606425"/>
                </a:cubicBezTo>
                <a:cubicBezTo>
                  <a:pt x="1457325" y="460884"/>
                  <a:pt x="1339341" y="342900"/>
                  <a:pt x="1193800" y="342900"/>
                </a:cubicBezTo>
                <a:close/>
                <a:moveTo>
                  <a:pt x="1193800" y="0"/>
                </a:moveTo>
                <a:cubicBezTo>
                  <a:pt x="1853118" y="0"/>
                  <a:pt x="2387600" y="534482"/>
                  <a:pt x="2387600" y="1193800"/>
                </a:cubicBezTo>
                <a:cubicBezTo>
                  <a:pt x="2387600" y="1688289"/>
                  <a:pt x="2086954" y="2112557"/>
                  <a:pt x="1658481" y="2293786"/>
                </a:cubicBezTo>
                <a:lnTo>
                  <a:pt x="1580853" y="2317883"/>
                </a:lnTo>
                <a:lnTo>
                  <a:pt x="1580853" y="3478606"/>
                </a:lnTo>
                <a:lnTo>
                  <a:pt x="1320504" y="3735389"/>
                </a:lnTo>
                <a:lnTo>
                  <a:pt x="1580853" y="3992173"/>
                </a:lnTo>
                <a:lnTo>
                  <a:pt x="1580853" y="4001885"/>
                </a:lnTo>
                <a:lnTo>
                  <a:pt x="1320504" y="4258668"/>
                </a:lnTo>
                <a:lnTo>
                  <a:pt x="1580853" y="4515452"/>
                </a:lnTo>
                <a:lnTo>
                  <a:pt x="1580853" y="4525164"/>
                </a:lnTo>
                <a:lnTo>
                  <a:pt x="1320504" y="4781947"/>
                </a:lnTo>
                <a:lnTo>
                  <a:pt x="1577964" y="5035881"/>
                </a:lnTo>
                <a:lnTo>
                  <a:pt x="1191121" y="5404814"/>
                </a:lnTo>
                <a:lnTo>
                  <a:pt x="806747" y="5038235"/>
                </a:lnTo>
                <a:lnTo>
                  <a:pt x="806747" y="2317883"/>
                </a:lnTo>
                <a:lnTo>
                  <a:pt x="729119" y="2293786"/>
                </a:lnTo>
                <a:cubicBezTo>
                  <a:pt x="300646" y="2112557"/>
                  <a:pt x="0" y="1688289"/>
                  <a:pt x="0" y="1193800"/>
                </a:cubicBezTo>
                <a:cubicBezTo>
                  <a:pt x="0" y="534482"/>
                  <a:pt x="534482" y="0"/>
                  <a:pt x="1193800" y="0"/>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scene3d>
              <a:camera prst="orthographicFront"/>
              <a:lightRig rig="threePt" dir="t"/>
            </a:scene3d>
            <a:sp3d contourW="12700">
              <a:contourClr>
                <a:srgbClr val="FFFFFF"/>
              </a:contourClr>
            </a:sp3d>
          </a:bodyPr>
          <a:lstStyle/>
          <a:p>
            <a:pPr algn="ctr">
              <a:defRPr/>
            </a:pPr>
            <a:endParaRPr lang="zh-CN" altLang="en-US" sz="3200">
              <a:solidFill>
                <a:schemeClr val="tx1">
                  <a:lumMod val="50000"/>
                  <a:lumOff val="50000"/>
                </a:schemeClr>
              </a:solidFill>
            </a:endParaRPr>
          </a:p>
        </p:txBody>
      </p:sp>
      <p:sp>
        <p:nvSpPr>
          <p:cNvPr id="21" name="KSO_Shape"/>
          <p:cNvSpPr/>
          <p:nvPr/>
        </p:nvSpPr>
        <p:spPr bwMode="auto">
          <a:xfrm>
            <a:off x="7342497" y="3783307"/>
            <a:ext cx="422165" cy="634833"/>
          </a:xfrm>
          <a:custGeom>
            <a:avLst/>
            <a:gdLst>
              <a:gd name="T0" fmla="*/ 901841 w 1357313"/>
              <a:gd name="T1" fmla="*/ 1418297 h 2041525"/>
              <a:gd name="T2" fmla="*/ 952713 w 1357313"/>
              <a:gd name="T3" fmla="*/ 1537310 h 2041525"/>
              <a:gd name="T4" fmla="*/ 324238 w 1357313"/>
              <a:gd name="T5" fmla="*/ 1501582 h 2041525"/>
              <a:gd name="T6" fmla="*/ 380048 w 1357313"/>
              <a:gd name="T7" fmla="*/ 1395135 h 2041525"/>
              <a:gd name="T8" fmla="*/ 837417 w 1357313"/>
              <a:gd name="T9" fmla="*/ 530566 h 2041525"/>
              <a:gd name="T10" fmla="*/ 669920 w 1357313"/>
              <a:gd name="T11" fmla="*/ 686107 h 2041525"/>
              <a:gd name="T12" fmla="*/ 595424 w 1357313"/>
              <a:gd name="T13" fmla="*/ 686107 h 2041525"/>
              <a:gd name="T14" fmla="*/ 427927 w 1357313"/>
              <a:gd name="T15" fmla="*/ 530566 h 2041525"/>
              <a:gd name="T16" fmla="*/ 206486 w 1357313"/>
              <a:gd name="T17" fmla="*/ 405798 h 2041525"/>
              <a:gd name="T18" fmla="*/ 269716 w 1357313"/>
              <a:gd name="T19" fmla="*/ 553495 h 2041525"/>
              <a:gd name="T20" fmla="*/ 416183 w 1357313"/>
              <a:gd name="T21" fmla="*/ 730090 h 2041525"/>
              <a:gd name="T22" fmla="*/ 523871 w 1357313"/>
              <a:gd name="T23" fmla="*/ 839505 h 2041525"/>
              <a:gd name="T24" fmla="*/ 549065 w 1357313"/>
              <a:gd name="T25" fmla="*/ 957810 h 2041525"/>
              <a:gd name="T26" fmla="*/ 521401 w 1357313"/>
              <a:gd name="T27" fmla="*/ 1070930 h 2041525"/>
              <a:gd name="T28" fmla="*/ 406056 w 1357313"/>
              <a:gd name="T29" fmla="*/ 1185778 h 2041525"/>
              <a:gd name="T30" fmla="*/ 263047 w 1357313"/>
              <a:gd name="T31" fmla="*/ 1361879 h 2041525"/>
              <a:gd name="T32" fmla="*/ 205745 w 1357313"/>
              <a:gd name="T33" fmla="*/ 1502167 h 2041525"/>
              <a:gd name="T34" fmla="*/ 1072195 w 1357313"/>
              <a:gd name="T35" fmla="*/ 1557244 h 2041525"/>
              <a:gd name="T36" fmla="*/ 1021808 w 1357313"/>
              <a:gd name="T37" fmla="*/ 1393740 h 2041525"/>
              <a:gd name="T38" fmla="*/ 889667 w 1357313"/>
              <a:gd name="T39" fmla="*/ 1217639 h 2041525"/>
              <a:gd name="T40" fmla="*/ 755797 w 1357313"/>
              <a:gd name="T41" fmla="*/ 1087231 h 2041525"/>
              <a:gd name="T42" fmla="*/ 719983 w 1357313"/>
              <a:gd name="T43" fmla="*/ 986954 h 2041525"/>
              <a:gd name="T44" fmla="*/ 728381 w 1357313"/>
              <a:gd name="T45" fmla="*/ 880504 h 2041525"/>
              <a:gd name="T46" fmla="*/ 790870 w 1357313"/>
              <a:gd name="T47" fmla="*/ 784920 h 2041525"/>
              <a:gd name="T48" fmla="*/ 959566 w 1357313"/>
              <a:gd name="T49" fmla="*/ 605115 h 2041525"/>
              <a:gd name="T50" fmla="*/ 1046261 w 1357313"/>
              <a:gd name="T51" fmla="*/ 456677 h 2041525"/>
              <a:gd name="T52" fmla="*/ 1090473 w 1357313"/>
              <a:gd name="T53" fmla="*/ 209197 h 2041525"/>
              <a:gd name="T54" fmla="*/ 1216685 w 1357313"/>
              <a:gd name="T55" fmla="*/ 15314 h 2041525"/>
              <a:gd name="T56" fmla="*/ 1260650 w 1357313"/>
              <a:gd name="T57" fmla="*/ 68662 h 2041525"/>
              <a:gd name="T58" fmla="*/ 1261391 w 1357313"/>
              <a:gd name="T59" fmla="*/ 138313 h 2041525"/>
              <a:gd name="T60" fmla="*/ 1222613 w 1357313"/>
              <a:gd name="T61" fmla="*/ 189932 h 2041525"/>
              <a:gd name="T62" fmla="*/ 1165311 w 1357313"/>
              <a:gd name="T63" fmla="*/ 293419 h 2041525"/>
              <a:gd name="T64" fmla="*/ 1116654 w 1357313"/>
              <a:gd name="T65" fmla="*/ 524844 h 2041525"/>
              <a:gd name="T66" fmla="*/ 1012670 w 1357313"/>
              <a:gd name="T67" fmla="*/ 704403 h 2041525"/>
              <a:gd name="T68" fmla="*/ 829154 w 1357313"/>
              <a:gd name="T69" fmla="*/ 889890 h 2041525"/>
              <a:gd name="T70" fmla="*/ 817052 w 1357313"/>
              <a:gd name="T71" fmla="*/ 962009 h 2041525"/>
              <a:gd name="T72" fmla="*/ 905969 w 1357313"/>
              <a:gd name="T73" fmla="*/ 1085008 h 2041525"/>
              <a:gd name="T74" fmla="*/ 1048237 w 1357313"/>
              <a:gd name="T75" fmla="*/ 1249500 h 2041525"/>
              <a:gd name="T76" fmla="*/ 1134190 w 1357313"/>
              <a:gd name="T77" fmla="*/ 1433011 h 2041525"/>
              <a:gd name="T78" fmla="*/ 1183588 w 1357313"/>
              <a:gd name="T79" fmla="*/ 1698520 h 2041525"/>
              <a:gd name="T80" fmla="*/ 1240149 w 1357313"/>
              <a:gd name="T81" fmla="*/ 1730629 h 2041525"/>
              <a:gd name="T82" fmla="*/ 1266331 w 1357313"/>
              <a:gd name="T83" fmla="*/ 1790399 h 2041525"/>
              <a:gd name="T84" fmla="*/ 1249041 w 1357313"/>
              <a:gd name="T85" fmla="*/ 1858814 h 2041525"/>
              <a:gd name="T86" fmla="*/ 1193468 w 1357313"/>
              <a:gd name="T87" fmla="*/ 1900307 h 2041525"/>
              <a:gd name="T88" fmla="*/ 68664 w 1357313"/>
              <a:gd name="T89" fmla="*/ 1898578 h 2041525"/>
              <a:gd name="T90" fmla="*/ 15067 w 1357313"/>
              <a:gd name="T91" fmla="*/ 1854615 h 2041525"/>
              <a:gd name="T92" fmla="*/ 988 w 1357313"/>
              <a:gd name="T93" fmla="*/ 1785459 h 2041525"/>
              <a:gd name="T94" fmla="*/ 30133 w 1357313"/>
              <a:gd name="T95" fmla="*/ 1727170 h 2041525"/>
              <a:gd name="T96" fmla="*/ 87929 w 1357313"/>
              <a:gd name="T97" fmla="*/ 1697533 h 2041525"/>
              <a:gd name="T98" fmla="*/ 132882 w 1357313"/>
              <a:gd name="T99" fmla="*/ 1433011 h 2041525"/>
              <a:gd name="T100" fmla="*/ 218836 w 1357313"/>
              <a:gd name="T101" fmla="*/ 1249500 h 2041525"/>
              <a:gd name="T102" fmla="*/ 361103 w 1357313"/>
              <a:gd name="T103" fmla="*/ 1085008 h 2041525"/>
              <a:gd name="T104" fmla="*/ 449773 w 1357313"/>
              <a:gd name="T105" fmla="*/ 964726 h 2041525"/>
              <a:gd name="T106" fmla="*/ 437671 w 1357313"/>
              <a:gd name="T107" fmla="*/ 889890 h 2041525"/>
              <a:gd name="T108" fmla="*/ 254402 w 1357313"/>
              <a:gd name="T109" fmla="*/ 704403 h 2041525"/>
              <a:gd name="T110" fmla="*/ 150419 w 1357313"/>
              <a:gd name="T111" fmla="*/ 524844 h 2041525"/>
              <a:gd name="T112" fmla="*/ 99291 w 1357313"/>
              <a:gd name="T113" fmla="*/ 272672 h 2041525"/>
              <a:gd name="T114" fmla="*/ 40507 w 1357313"/>
              <a:gd name="T115" fmla="*/ 186969 h 2041525"/>
              <a:gd name="T116" fmla="*/ 4199 w 1357313"/>
              <a:gd name="T117" fmla="*/ 133866 h 2041525"/>
              <a:gd name="T118" fmla="*/ 8151 w 1357313"/>
              <a:gd name="T119" fmla="*/ 63970 h 2041525"/>
              <a:gd name="T120" fmla="*/ 54585 w 1357313"/>
              <a:gd name="T121" fmla="*/ 12596 h 2041525"/>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357313" h="2041525">
                <a:moveTo>
                  <a:pt x="550334" y="1339850"/>
                </a:moveTo>
                <a:lnTo>
                  <a:pt x="806980" y="1339850"/>
                </a:lnTo>
                <a:lnTo>
                  <a:pt x="827353" y="1358335"/>
                </a:lnTo>
                <a:lnTo>
                  <a:pt x="846138" y="1376291"/>
                </a:lnTo>
                <a:lnTo>
                  <a:pt x="864130" y="1393983"/>
                </a:lnTo>
                <a:lnTo>
                  <a:pt x="880799" y="1411676"/>
                </a:lnTo>
                <a:lnTo>
                  <a:pt x="896674" y="1428840"/>
                </a:lnTo>
                <a:lnTo>
                  <a:pt x="911490" y="1445476"/>
                </a:lnTo>
                <a:lnTo>
                  <a:pt x="925249" y="1462376"/>
                </a:lnTo>
                <a:lnTo>
                  <a:pt x="938213" y="1479012"/>
                </a:lnTo>
                <a:lnTo>
                  <a:pt x="950120" y="1495120"/>
                </a:lnTo>
                <a:lnTo>
                  <a:pt x="955940" y="1503570"/>
                </a:lnTo>
                <a:lnTo>
                  <a:pt x="961232" y="1511756"/>
                </a:lnTo>
                <a:lnTo>
                  <a:pt x="966259" y="1519942"/>
                </a:lnTo>
                <a:lnTo>
                  <a:pt x="971286" y="1527863"/>
                </a:lnTo>
                <a:lnTo>
                  <a:pt x="976049" y="1535785"/>
                </a:lnTo>
                <a:lnTo>
                  <a:pt x="980547" y="1543971"/>
                </a:lnTo>
                <a:lnTo>
                  <a:pt x="985045" y="1552157"/>
                </a:lnTo>
                <a:lnTo>
                  <a:pt x="989278" y="1560343"/>
                </a:lnTo>
                <a:lnTo>
                  <a:pt x="993247" y="1568265"/>
                </a:lnTo>
                <a:lnTo>
                  <a:pt x="996951" y="1576451"/>
                </a:lnTo>
                <a:lnTo>
                  <a:pt x="1000391" y="1584637"/>
                </a:lnTo>
                <a:lnTo>
                  <a:pt x="1003830" y="1592823"/>
                </a:lnTo>
                <a:lnTo>
                  <a:pt x="1007005" y="1601273"/>
                </a:lnTo>
                <a:lnTo>
                  <a:pt x="1010180" y="1609195"/>
                </a:lnTo>
                <a:lnTo>
                  <a:pt x="1013355" y="1620286"/>
                </a:lnTo>
                <a:lnTo>
                  <a:pt x="1017059" y="1632697"/>
                </a:lnTo>
                <a:lnTo>
                  <a:pt x="1020764" y="1647484"/>
                </a:lnTo>
                <a:lnTo>
                  <a:pt x="1024203" y="1663592"/>
                </a:lnTo>
                <a:lnTo>
                  <a:pt x="1027643" y="1681284"/>
                </a:lnTo>
                <a:lnTo>
                  <a:pt x="1031347" y="1700297"/>
                </a:lnTo>
                <a:lnTo>
                  <a:pt x="1034786" y="1721158"/>
                </a:lnTo>
                <a:lnTo>
                  <a:pt x="1038226" y="1743075"/>
                </a:lnTo>
                <a:lnTo>
                  <a:pt x="319088" y="1743075"/>
                </a:lnTo>
                <a:lnTo>
                  <a:pt x="322528" y="1721158"/>
                </a:lnTo>
                <a:lnTo>
                  <a:pt x="325967" y="1700297"/>
                </a:lnTo>
                <a:lnTo>
                  <a:pt x="329407" y="1681284"/>
                </a:lnTo>
                <a:lnTo>
                  <a:pt x="332846" y="1663592"/>
                </a:lnTo>
                <a:lnTo>
                  <a:pt x="336551" y="1647484"/>
                </a:lnTo>
                <a:lnTo>
                  <a:pt x="339990" y="1632697"/>
                </a:lnTo>
                <a:lnTo>
                  <a:pt x="343694" y="1620286"/>
                </a:lnTo>
                <a:lnTo>
                  <a:pt x="347398" y="1609195"/>
                </a:lnTo>
                <a:lnTo>
                  <a:pt x="350309" y="1601273"/>
                </a:lnTo>
                <a:lnTo>
                  <a:pt x="353484" y="1592823"/>
                </a:lnTo>
                <a:lnTo>
                  <a:pt x="356923" y="1584637"/>
                </a:lnTo>
                <a:lnTo>
                  <a:pt x="360363" y="1576451"/>
                </a:lnTo>
                <a:lnTo>
                  <a:pt x="364067" y="1568265"/>
                </a:lnTo>
                <a:lnTo>
                  <a:pt x="368036" y="1560343"/>
                </a:lnTo>
                <a:lnTo>
                  <a:pt x="372269" y="1552157"/>
                </a:lnTo>
                <a:lnTo>
                  <a:pt x="376503" y="1543971"/>
                </a:lnTo>
                <a:lnTo>
                  <a:pt x="381265" y="1535785"/>
                </a:lnTo>
                <a:lnTo>
                  <a:pt x="386028" y="1527863"/>
                </a:lnTo>
                <a:lnTo>
                  <a:pt x="390790" y="1519942"/>
                </a:lnTo>
                <a:lnTo>
                  <a:pt x="396082" y="1511756"/>
                </a:lnTo>
                <a:lnTo>
                  <a:pt x="401373" y="1503570"/>
                </a:lnTo>
                <a:lnTo>
                  <a:pt x="407194" y="1495120"/>
                </a:lnTo>
                <a:lnTo>
                  <a:pt x="419101" y="1479012"/>
                </a:lnTo>
                <a:lnTo>
                  <a:pt x="432065" y="1462376"/>
                </a:lnTo>
                <a:lnTo>
                  <a:pt x="445824" y="1445476"/>
                </a:lnTo>
                <a:lnTo>
                  <a:pt x="460640" y="1428840"/>
                </a:lnTo>
                <a:lnTo>
                  <a:pt x="476515" y="1411676"/>
                </a:lnTo>
                <a:lnTo>
                  <a:pt x="493184" y="1393983"/>
                </a:lnTo>
                <a:lnTo>
                  <a:pt x="511176" y="1376291"/>
                </a:lnTo>
                <a:lnTo>
                  <a:pt x="530226" y="1358335"/>
                </a:lnTo>
                <a:lnTo>
                  <a:pt x="550334" y="1339850"/>
                </a:lnTo>
                <a:close/>
                <a:moveTo>
                  <a:pt x="430213" y="534988"/>
                </a:moveTo>
                <a:lnTo>
                  <a:pt x="925513" y="534988"/>
                </a:lnTo>
                <a:lnTo>
                  <a:pt x="916527" y="545836"/>
                </a:lnTo>
                <a:lnTo>
                  <a:pt x="907012" y="557478"/>
                </a:lnTo>
                <a:lnTo>
                  <a:pt x="897233" y="568590"/>
                </a:lnTo>
                <a:lnTo>
                  <a:pt x="886925" y="580232"/>
                </a:lnTo>
                <a:lnTo>
                  <a:pt x="876089" y="591609"/>
                </a:lnTo>
                <a:lnTo>
                  <a:pt x="864988" y="603515"/>
                </a:lnTo>
                <a:lnTo>
                  <a:pt x="853095" y="615422"/>
                </a:lnTo>
                <a:lnTo>
                  <a:pt x="840937" y="627328"/>
                </a:lnTo>
                <a:lnTo>
                  <a:pt x="828250" y="639499"/>
                </a:lnTo>
                <a:lnTo>
                  <a:pt x="815035" y="651934"/>
                </a:lnTo>
                <a:lnTo>
                  <a:pt x="801292" y="664105"/>
                </a:lnTo>
                <a:lnTo>
                  <a:pt x="787019" y="677069"/>
                </a:lnTo>
                <a:lnTo>
                  <a:pt x="772218" y="690034"/>
                </a:lnTo>
                <a:lnTo>
                  <a:pt x="756625" y="702999"/>
                </a:lnTo>
                <a:lnTo>
                  <a:pt x="740767" y="716492"/>
                </a:lnTo>
                <a:lnTo>
                  <a:pt x="724116" y="729986"/>
                </a:lnTo>
                <a:lnTo>
                  <a:pt x="717772" y="735278"/>
                </a:lnTo>
                <a:lnTo>
                  <a:pt x="711429" y="740834"/>
                </a:lnTo>
                <a:lnTo>
                  <a:pt x="705350" y="746655"/>
                </a:lnTo>
                <a:lnTo>
                  <a:pt x="699536" y="753005"/>
                </a:lnTo>
                <a:lnTo>
                  <a:pt x="693985" y="759090"/>
                </a:lnTo>
                <a:lnTo>
                  <a:pt x="688171" y="765969"/>
                </a:lnTo>
                <a:lnTo>
                  <a:pt x="682885" y="772584"/>
                </a:lnTo>
                <a:lnTo>
                  <a:pt x="677863" y="779463"/>
                </a:lnTo>
                <a:lnTo>
                  <a:pt x="672841" y="772584"/>
                </a:lnTo>
                <a:lnTo>
                  <a:pt x="667555" y="765969"/>
                </a:lnTo>
                <a:lnTo>
                  <a:pt x="662005" y="759090"/>
                </a:lnTo>
                <a:lnTo>
                  <a:pt x="656190" y="753005"/>
                </a:lnTo>
                <a:lnTo>
                  <a:pt x="650376" y="746655"/>
                </a:lnTo>
                <a:lnTo>
                  <a:pt x="644297" y="740834"/>
                </a:lnTo>
                <a:lnTo>
                  <a:pt x="637954" y="735278"/>
                </a:lnTo>
                <a:lnTo>
                  <a:pt x="631610" y="729986"/>
                </a:lnTo>
                <a:lnTo>
                  <a:pt x="614959" y="716492"/>
                </a:lnTo>
                <a:lnTo>
                  <a:pt x="599101" y="702999"/>
                </a:lnTo>
                <a:lnTo>
                  <a:pt x="583508" y="690034"/>
                </a:lnTo>
                <a:lnTo>
                  <a:pt x="568707" y="677069"/>
                </a:lnTo>
                <a:lnTo>
                  <a:pt x="554434" y="664105"/>
                </a:lnTo>
                <a:lnTo>
                  <a:pt x="540691" y="651934"/>
                </a:lnTo>
                <a:lnTo>
                  <a:pt x="527476" y="639499"/>
                </a:lnTo>
                <a:lnTo>
                  <a:pt x="514789" y="627328"/>
                </a:lnTo>
                <a:lnTo>
                  <a:pt x="502631" y="615422"/>
                </a:lnTo>
                <a:lnTo>
                  <a:pt x="490738" y="603515"/>
                </a:lnTo>
                <a:lnTo>
                  <a:pt x="479637" y="591609"/>
                </a:lnTo>
                <a:lnTo>
                  <a:pt x="468801" y="580232"/>
                </a:lnTo>
                <a:lnTo>
                  <a:pt x="458493" y="568590"/>
                </a:lnTo>
                <a:lnTo>
                  <a:pt x="448714" y="557478"/>
                </a:lnTo>
                <a:lnTo>
                  <a:pt x="439199" y="545836"/>
                </a:lnTo>
                <a:lnTo>
                  <a:pt x="430213" y="534988"/>
                </a:lnTo>
                <a:close/>
                <a:moveTo>
                  <a:pt x="188949" y="224189"/>
                </a:moveTo>
                <a:lnTo>
                  <a:pt x="193448" y="263892"/>
                </a:lnTo>
                <a:lnTo>
                  <a:pt x="195830" y="284803"/>
                </a:lnTo>
                <a:lnTo>
                  <a:pt x="198741" y="306507"/>
                </a:lnTo>
                <a:lnTo>
                  <a:pt x="201917" y="328741"/>
                </a:lnTo>
                <a:lnTo>
                  <a:pt x="204828" y="350710"/>
                </a:lnTo>
                <a:lnTo>
                  <a:pt x="208532" y="372678"/>
                </a:lnTo>
                <a:lnTo>
                  <a:pt x="212502" y="394118"/>
                </a:lnTo>
                <a:lnTo>
                  <a:pt x="215413" y="408146"/>
                </a:lnTo>
                <a:lnTo>
                  <a:pt x="218059" y="421645"/>
                </a:lnTo>
                <a:lnTo>
                  <a:pt x="221235" y="434880"/>
                </a:lnTo>
                <a:lnTo>
                  <a:pt x="224410" y="447585"/>
                </a:lnTo>
                <a:lnTo>
                  <a:pt x="227321" y="459496"/>
                </a:lnTo>
                <a:lnTo>
                  <a:pt x="230497" y="470348"/>
                </a:lnTo>
                <a:lnTo>
                  <a:pt x="233673" y="480406"/>
                </a:lnTo>
                <a:lnTo>
                  <a:pt x="236584" y="489405"/>
                </a:lnTo>
                <a:lnTo>
                  <a:pt x="241082" y="501316"/>
                </a:lnTo>
                <a:lnTo>
                  <a:pt x="246111" y="513227"/>
                </a:lnTo>
                <a:lnTo>
                  <a:pt x="251403" y="524873"/>
                </a:lnTo>
                <a:lnTo>
                  <a:pt x="256961" y="536784"/>
                </a:lnTo>
                <a:lnTo>
                  <a:pt x="262783" y="547901"/>
                </a:lnTo>
                <a:lnTo>
                  <a:pt x="268605" y="559547"/>
                </a:lnTo>
                <a:lnTo>
                  <a:pt x="275220" y="570664"/>
                </a:lnTo>
                <a:lnTo>
                  <a:pt x="281836" y="581781"/>
                </a:lnTo>
                <a:lnTo>
                  <a:pt x="288981" y="593162"/>
                </a:lnTo>
                <a:lnTo>
                  <a:pt x="296127" y="604014"/>
                </a:lnTo>
                <a:lnTo>
                  <a:pt x="304066" y="615396"/>
                </a:lnTo>
                <a:lnTo>
                  <a:pt x="312005" y="626248"/>
                </a:lnTo>
                <a:lnTo>
                  <a:pt x="320473" y="637365"/>
                </a:lnTo>
                <a:lnTo>
                  <a:pt x="329206" y="648482"/>
                </a:lnTo>
                <a:lnTo>
                  <a:pt x="338468" y="659334"/>
                </a:lnTo>
                <a:lnTo>
                  <a:pt x="347730" y="670450"/>
                </a:lnTo>
                <a:lnTo>
                  <a:pt x="366784" y="692419"/>
                </a:lnTo>
                <a:lnTo>
                  <a:pt x="385309" y="714388"/>
                </a:lnTo>
                <a:lnTo>
                  <a:pt x="404362" y="736887"/>
                </a:lnTo>
                <a:lnTo>
                  <a:pt x="414154" y="748268"/>
                </a:lnTo>
                <a:lnTo>
                  <a:pt x="424210" y="759385"/>
                </a:lnTo>
                <a:lnTo>
                  <a:pt x="435060" y="771031"/>
                </a:lnTo>
                <a:lnTo>
                  <a:pt x="445910" y="782413"/>
                </a:lnTo>
                <a:lnTo>
                  <a:pt x="457554" y="794059"/>
                </a:lnTo>
                <a:lnTo>
                  <a:pt x="469463" y="805440"/>
                </a:lnTo>
                <a:lnTo>
                  <a:pt x="482165" y="817351"/>
                </a:lnTo>
                <a:lnTo>
                  <a:pt x="495661" y="829262"/>
                </a:lnTo>
                <a:lnTo>
                  <a:pt x="509952" y="841173"/>
                </a:lnTo>
                <a:lnTo>
                  <a:pt x="525036" y="853349"/>
                </a:lnTo>
                <a:lnTo>
                  <a:pt x="531916" y="858907"/>
                </a:lnTo>
                <a:lnTo>
                  <a:pt x="537738" y="864730"/>
                </a:lnTo>
                <a:lnTo>
                  <a:pt x="543031" y="870818"/>
                </a:lnTo>
                <a:lnTo>
                  <a:pt x="547530" y="876376"/>
                </a:lnTo>
                <a:lnTo>
                  <a:pt x="551764" y="882199"/>
                </a:lnTo>
                <a:lnTo>
                  <a:pt x="555204" y="888023"/>
                </a:lnTo>
                <a:lnTo>
                  <a:pt x="558644" y="893846"/>
                </a:lnTo>
                <a:lnTo>
                  <a:pt x="561291" y="899669"/>
                </a:lnTo>
                <a:lnTo>
                  <a:pt x="564202" y="905227"/>
                </a:lnTo>
                <a:lnTo>
                  <a:pt x="566848" y="911315"/>
                </a:lnTo>
                <a:lnTo>
                  <a:pt x="568965" y="916873"/>
                </a:lnTo>
                <a:lnTo>
                  <a:pt x="570818" y="922696"/>
                </a:lnTo>
                <a:lnTo>
                  <a:pt x="574523" y="934607"/>
                </a:lnTo>
                <a:lnTo>
                  <a:pt x="577698" y="946518"/>
                </a:lnTo>
                <a:lnTo>
                  <a:pt x="582462" y="966370"/>
                </a:lnTo>
                <a:lnTo>
                  <a:pt x="584314" y="973781"/>
                </a:lnTo>
                <a:lnTo>
                  <a:pt x="585902" y="980927"/>
                </a:lnTo>
                <a:lnTo>
                  <a:pt x="587225" y="988074"/>
                </a:lnTo>
                <a:lnTo>
                  <a:pt x="587754" y="996015"/>
                </a:lnTo>
                <a:lnTo>
                  <a:pt x="588284" y="1005808"/>
                </a:lnTo>
                <a:lnTo>
                  <a:pt x="588548" y="1017719"/>
                </a:lnTo>
                <a:lnTo>
                  <a:pt x="588284" y="1026453"/>
                </a:lnTo>
                <a:lnTo>
                  <a:pt x="588019" y="1033600"/>
                </a:lnTo>
                <a:lnTo>
                  <a:pt x="587754" y="1039423"/>
                </a:lnTo>
                <a:lnTo>
                  <a:pt x="587225" y="1044717"/>
                </a:lnTo>
                <a:lnTo>
                  <a:pt x="585373" y="1055304"/>
                </a:lnTo>
                <a:lnTo>
                  <a:pt x="582726" y="1070391"/>
                </a:lnTo>
                <a:lnTo>
                  <a:pt x="581138" y="1079655"/>
                </a:lnTo>
                <a:lnTo>
                  <a:pt x="579021" y="1088919"/>
                </a:lnTo>
                <a:lnTo>
                  <a:pt x="576904" y="1097919"/>
                </a:lnTo>
                <a:lnTo>
                  <a:pt x="574523" y="1106918"/>
                </a:lnTo>
                <a:lnTo>
                  <a:pt x="571876" y="1115917"/>
                </a:lnTo>
                <a:lnTo>
                  <a:pt x="568701" y="1124652"/>
                </a:lnTo>
                <a:lnTo>
                  <a:pt x="565260" y="1133387"/>
                </a:lnTo>
                <a:lnTo>
                  <a:pt x="561291" y="1142121"/>
                </a:lnTo>
                <a:lnTo>
                  <a:pt x="558644" y="1147680"/>
                </a:lnTo>
                <a:lnTo>
                  <a:pt x="555204" y="1153768"/>
                </a:lnTo>
                <a:lnTo>
                  <a:pt x="551764" y="1159326"/>
                </a:lnTo>
                <a:lnTo>
                  <a:pt x="547530" y="1165149"/>
                </a:lnTo>
                <a:lnTo>
                  <a:pt x="543031" y="1170972"/>
                </a:lnTo>
                <a:lnTo>
                  <a:pt x="538003" y="1176795"/>
                </a:lnTo>
                <a:lnTo>
                  <a:pt x="532181" y="1182618"/>
                </a:lnTo>
                <a:lnTo>
                  <a:pt x="525300" y="1188177"/>
                </a:lnTo>
                <a:lnTo>
                  <a:pt x="510216" y="1200352"/>
                </a:lnTo>
                <a:lnTo>
                  <a:pt x="495926" y="1212263"/>
                </a:lnTo>
                <a:lnTo>
                  <a:pt x="482430" y="1224174"/>
                </a:lnTo>
                <a:lnTo>
                  <a:pt x="469463" y="1236085"/>
                </a:lnTo>
                <a:lnTo>
                  <a:pt x="457554" y="1247466"/>
                </a:lnTo>
                <a:lnTo>
                  <a:pt x="445910" y="1259377"/>
                </a:lnTo>
                <a:lnTo>
                  <a:pt x="435060" y="1270759"/>
                </a:lnTo>
                <a:lnTo>
                  <a:pt x="424210" y="1282140"/>
                </a:lnTo>
                <a:lnTo>
                  <a:pt x="414154" y="1293257"/>
                </a:lnTo>
                <a:lnTo>
                  <a:pt x="404362" y="1304903"/>
                </a:lnTo>
                <a:lnTo>
                  <a:pt x="385309" y="1326872"/>
                </a:lnTo>
                <a:lnTo>
                  <a:pt x="366784" y="1349106"/>
                </a:lnTo>
                <a:lnTo>
                  <a:pt x="347730" y="1371340"/>
                </a:lnTo>
                <a:lnTo>
                  <a:pt x="338468" y="1382456"/>
                </a:lnTo>
                <a:lnTo>
                  <a:pt x="329206" y="1393309"/>
                </a:lnTo>
                <a:lnTo>
                  <a:pt x="320473" y="1404161"/>
                </a:lnTo>
                <a:lnTo>
                  <a:pt x="312005" y="1415278"/>
                </a:lnTo>
                <a:lnTo>
                  <a:pt x="304066" y="1426394"/>
                </a:lnTo>
                <a:lnTo>
                  <a:pt x="296127" y="1437511"/>
                </a:lnTo>
                <a:lnTo>
                  <a:pt x="288981" y="1448628"/>
                </a:lnTo>
                <a:lnTo>
                  <a:pt x="281836" y="1459480"/>
                </a:lnTo>
                <a:lnTo>
                  <a:pt x="275220" y="1470862"/>
                </a:lnTo>
                <a:lnTo>
                  <a:pt x="268605" y="1482243"/>
                </a:lnTo>
                <a:lnTo>
                  <a:pt x="262783" y="1493625"/>
                </a:lnTo>
                <a:lnTo>
                  <a:pt x="256961" y="1505006"/>
                </a:lnTo>
                <a:lnTo>
                  <a:pt x="251403" y="1516652"/>
                </a:lnTo>
                <a:lnTo>
                  <a:pt x="246111" y="1528563"/>
                </a:lnTo>
                <a:lnTo>
                  <a:pt x="241082" y="1540209"/>
                </a:lnTo>
                <a:lnTo>
                  <a:pt x="236584" y="1552385"/>
                </a:lnTo>
                <a:lnTo>
                  <a:pt x="233937" y="1560326"/>
                </a:lnTo>
                <a:lnTo>
                  <a:pt x="231026" y="1568796"/>
                </a:lnTo>
                <a:lnTo>
                  <a:pt x="228115" y="1578060"/>
                </a:lnTo>
                <a:lnTo>
                  <a:pt x="225734" y="1588382"/>
                </a:lnTo>
                <a:lnTo>
                  <a:pt x="222823" y="1598705"/>
                </a:lnTo>
                <a:lnTo>
                  <a:pt x="220441" y="1609822"/>
                </a:lnTo>
                <a:lnTo>
                  <a:pt x="215413" y="1633114"/>
                </a:lnTo>
                <a:lnTo>
                  <a:pt x="210649" y="1658260"/>
                </a:lnTo>
                <a:lnTo>
                  <a:pt x="206415" y="1683934"/>
                </a:lnTo>
                <a:lnTo>
                  <a:pt x="202181" y="1709609"/>
                </a:lnTo>
                <a:lnTo>
                  <a:pt x="198741" y="1735548"/>
                </a:lnTo>
                <a:lnTo>
                  <a:pt x="193448" y="1778162"/>
                </a:lnTo>
                <a:lnTo>
                  <a:pt x="188949" y="1817336"/>
                </a:lnTo>
                <a:lnTo>
                  <a:pt x="1168364" y="1817336"/>
                </a:lnTo>
                <a:lnTo>
                  <a:pt x="1164130" y="1777898"/>
                </a:lnTo>
                <a:lnTo>
                  <a:pt x="1161748" y="1756987"/>
                </a:lnTo>
                <a:lnTo>
                  <a:pt x="1158837" y="1735019"/>
                </a:lnTo>
                <a:lnTo>
                  <a:pt x="1155661" y="1713050"/>
                </a:lnTo>
                <a:lnTo>
                  <a:pt x="1152486" y="1690816"/>
                </a:lnTo>
                <a:lnTo>
                  <a:pt x="1148781" y="1668847"/>
                </a:lnTo>
                <a:lnTo>
                  <a:pt x="1144811" y="1647672"/>
                </a:lnTo>
                <a:lnTo>
                  <a:pt x="1142165" y="1633644"/>
                </a:lnTo>
                <a:lnTo>
                  <a:pt x="1139518" y="1619880"/>
                </a:lnTo>
                <a:lnTo>
                  <a:pt x="1136343" y="1606910"/>
                </a:lnTo>
                <a:lnTo>
                  <a:pt x="1133167" y="1594205"/>
                </a:lnTo>
                <a:lnTo>
                  <a:pt x="1130256" y="1582295"/>
                </a:lnTo>
                <a:lnTo>
                  <a:pt x="1127080" y="1571442"/>
                </a:lnTo>
                <a:lnTo>
                  <a:pt x="1123905" y="1561384"/>
                </a:lnTo>
                <a:lnTo>
                  <a:pt x="1120994" y="1552385"/>
                </a:lnTo>
                <a:lnTo>
                  <a:pt x="1116230" y="1540209"/>
                </a:lnTo>
                <a:lnTo>
                  <a:pt x="1111467" y="1528563"/>
                </a:lnTo>
                <a:lnTo>
                  <a:pt x="1106174" y="1516652"/>
                </a:lnTo>
                <a:lnTo>
                  <a:pt x="1100617" y="1505006"/>
                </a:lnTo>
                <a:lnTo>
                  <a:pt x="1094795" y="1493625"/>
                </a:lnTo>
                <a:lnTo>
                  <a:pt x="1088708" y="1482243"/>
                </a:lnTo>
                <a:lnTo>
                  <a:pt x="1082357" y="1470862"/>
                </a:lnTo>
                <a:lnTo>
                  <a:pt x="1075741" y="1459480"/>
                </a:lnTo>
                <a:lnTo>
                  <a:pt x="1068596" y="1448628"/>
                </a:lnTo>
                <a:lnTo>
                  <a:pt x="1061186" y="1437511"/>
                </a:lnTo>
                <a:lnTo>
                  <a:pt x="1053512" y="1426394"/>
                </a:lnTo>
                <a:lnTo>
                  <a:pt x="1045308" y="1415278"/>
                </a:lnTo>
                <a:lnTo>
                  <a:pt x="1037105" y="1404161"/>
                </a:lnTo>
                <a:lnTo>
                  <a:pt x="1028107" y="1393309"/>
                </a:lnTo>
                <a:lnTo>
                  <a:pt x="1019374" y="1382456"/>
                </a:lnTo>
                <a:lnTo>
                  <a:pt x="1009847" y="1371340"/>
                </a:lnTo>
                <a:lnTo>
                  <a:pt x="990794" y="1349106"/>
                </a:lnTo>
                <a:lnTo>
                  <a:pt x="972269" y="1326872"/>
                </a:lnTo>
                <a:lnTo>
                  <a:pt x="953215" y="1304903"/>
                </a:lnTo>
                <a:lnTo>
                  <a:pt x="943424" y="1293257"/>
                </a:lnTo>
                <a:lnTo>
                  <a:pt x="933368" y="1282140"/>
                </a:lnTo>
                <a:lnTo>
                  <a:pt x="922518" y="1270759"/>
                </a:lnTo>
                <a:lnTo>
                  <a:pt x="911668" y="1259377"/>
                </a:lnTo>
                <a:lnTo>
                  <a:pt x="900024" y="1247731"/>
                </a:lnTo>
                <a:lnTo>
                  <a:pt x="888115" y="1236085"/>
                </a:lnTo>
                <a:lnTo>
                  <a:pt x="875148" y="1224174"/>
                </a:lnTo>
                <a:lnTo>
                  <a:pt x="861652" y="1212263"/>
                </a:lnTo>
                <a:lnTo>
                  <a:pt x="847361" y="1200352"/>
                </a:lnTo>
                <a:lnTo>
                  <a:pt x="832277" y="1188177"/>
                </a:lnTo>
                <a:lnTo>
                  <a:pt x="825397" y="1182618"/>
                </a:lnTo>
                <a:lnTo>
                  <a:pt x="819575" y="1176795"/>
                </a:lnTo>
                <a:lnTo>
                  <a:pt x="814547" y="1170972"/>
                </a:lnTo>
                <a:lnTo>
                  <a:pt x="809783" y="1165149"/>
                </a:lnTo>
                <a:lnTo>
                  <a:pt x="805814" y="1159326"/>
                </a:lnTo>
                <a:lnTo>
                  <a:pt x="802109" y="1153768"/>
                </a:lnTo>
                <a:lnTo>
                  <a:pt x="798933" y="1147680"/>
                </a:lnTo>
                <a:lnTo>
                  <a:pt x="796287" y="1142121"/>
                </a:lnTo>
                <a:lnTo>
                  <a:pt x="793376" y="1136563"/>
                </a:lnTo>
                <a:lnTo>
                  <a:pt x="790994" y="1130740"/>
                </a:lnTo>
                <a:lnTo>
                  <a:pt x="788612" y="1124652"/>
                </a:lnTo>
                <a:lnTo>
                  <a:pt x="786760" y="1119094"/>
                </a:lnTo>
                <a:lnTo>
                  <a:pt x="784643" y="1113271"/>
                </a:lnTo>
                <a:lnTo>
                  <a:pt x="783055" y="1107183"/>
                </a:lnTo>
                <a:lnTo>
                  <a:pt x="779879" y="1095272"/>
                </a:lnTo>
                <a:lnTo>
                  <a:pt x="774851" y="1074362"/>
                </a:lnTo>
                <a:lnTo>
                  <a:pt x="773264" y="1065627"/>
                </a:lnTo>
                <a:lnTo>
                  <a:pt x="771411" y="1057686"/>
                </a:lnTo>
                <a:lnTo>
                  <a:pt x="770353" y="1049216"/>
                </a:lnTo>
                <a:lnTo>
                  <a:pt x="769559" y="1040217"/>
                </a:lnTo>
                <a:lnTo>
                  <a:pt x="769294" y="1029630"/>
                </a:lnTo>
                <a:lnTo>
                  <a:pt x="769029" y="1017719"/>
                </a:lnTo>
                <a:lnTo>
                  <a:pt x="769029" y="1009249"/>
                </a:lnTo>
                <a:lnTo>
                  <a:pt x="769294" y="1002896"/>
                </a:lnTo>
                <a:lnTo>
                  <a:pt x="769823" y="998132"/>
                </a:lnTo>
                <a:lnTo>
                  <a:pt x="770353" y="993897"/>
                </a:lnTo>
                <a:lnTo>
                  <a:pt x="772470" y="985427"/>
                </a:lnTo>
                <a:lnTo>
                  <a:pt x="773528" y="979075"/>
                </a:lnTo>
                <a:lnTo>
                  <a:pt x="774851" y="971399"/>
                </a:lnTo>
                <a:lnTo>
                  <a:pt x="776439" y="961870"/>
                </a:lnTo>
                <a:lnTo>
                  <a:pt x="778556" y="952606"/>
                </a:lnTo>
                <a:lnTo>
                  <a:pt x="780409" y="943607"/>
                </a:lnTo>
                <a:lnTo>
                  <a:pt x="783055" y="934607"/>
                </a:lnTo>
                <a:lnTo>
                  <a:pt x="785437" y="925608"/>
                </a:lnTo>
                <a:lnTo>
                  <a:pt x="788612" y="916873"/>
                </a:lnTo>
                <a:lnTo>
                  <a:pt x="792317" y="908139"/>
                </a:lnTo>
                <a:lnTo>
                  <a:pt x="796287" y="899669"/>
                </a:lnTo>
                <a:lnTo>
                  <a:pt x="798933" y="893846"/>
                </a:lnTo>
                <a:lnTo>
                  <a:pt x="802109" y="888023"/>
                </a:lnTo>
                <a:lnTo>
                  <a:pt x="805814" y="882199"/>
                </a:lnTo>
                <a:lnTo>
                  <a:pt x="809783" y="876376"/>
                </a:lnTo>
                <a:lnTo>
                  <a:pt x="814547" y="870818"/>
                </a:lnTo>
                <a:lnTo>
                  <a:pt x="819575" y="864730"/>
                </a:lnTo>
                <a:lnTo>
                  <a:pt x="825397" y="858907"/>
                </a:lnTo>
                <a:lnTo>
                  <a:pt x="832277" y="853349"/>
                </a:lnTo>
                <a:lnTo>
                  <a:pt x="847361" y="841173"/>
                </a:lnTo>
                <a:lnTo>
                  <a:pt x="861652" y="829262"/>
                </a:lnTo>
                <a:lnTo>
                  <a:pt x="875148" y="817351"/>
                </a:lnTo>
                <a:lnTo>
                  <a:pt x="888115" y="805440"/>
                </a:lnTo>
                <a:lnTo>
                  <a:pt x="900024" y="794059"/>
                </a:lnTo>
                <a:lnTo>
                  <a:pt x="911668" y="782413"/>
                </a:lnTo>
                <a:lnTo>
                  <a:pt x="922518" y="771031"/>
                </a:lnTo>
                <a:lnTo>
                  <a:pt x="933368" y="759385"/>
                </a:lnTo>
                <a:lnTo>
                  <a:pt x="943424" y="748268"/>
                </a:lnTo>
                <a:lnTo>
                  <a:pt x="953215" y="736887"/>
                </a:lnTo>
                <a:lnTo>
                  <a:pt x="972269" y="714388"/>
                </a:lnTo>
                <a:lnTo>
                  <a:pt x="990794" y="692419"/>
                </a:lnTo>
                <a:lnTo>
                  <a:pt x="1009847" y="670450"/>
                </a:lnTo>
                <a:lnTo>
                  <a:pt x="1019374" y="659334"/>
                </a:lnTo>
                <a:lnTo>
                  <a:pt x="1028107" y="648482"/>
                </a:lnTo>
                <a:lnTo>
                  <a:pt x="1037105" y="637365"/>
                </a:lnTo>
                <a:lnTo>
                  <a:pt x="1045308" y="626248"/>
                </a:lnTo>
                <a:lnTo>
                  <a:pt x="1053512" y="615396"/>
                </a:lnTo>
                <a:lnTo>
                  <a:pt x="1061186" y="604014"/>
                </a:lnTo>
                <a:lnTo>
                  <a:pt x="1068596" y="593162"/>
                </a:lnTo>
                <a:lnTo>
                  <a:pt x="1075741" y="581781"/>
                </a:lnTo>
                <a:lnTo>
                  <a:pt x="1082357" y="570664"/>
                </a:lnTo>
                <a:lnTo>
                  <a:pt x="1088708" y="559547"/>
                </a:lnTo>
                <a:lnTo>
                  <a:pt x="1094795" y="547901"/>
                </a:lnTo>
                <a:lnTo>
                  <a:pt x="1100617" y="536784"/>
                </a:lnTo>
                <a:lnTo>
                  <a:pt x="1106174" y="524873"/>
                </a:lnTo>
                <a:lnTo>
                  <a:pt x="1111467" y="513227"/>
                </a:lnTo>
                <a:lnTo>
                  <a:pt x="1116230" y="501316"/>
                </a:lnTo>
                <a:lnTo>
                  <a:pt x="1120994" y="489405"/>
                </a:lnTo>
                <a:lnTo>
                  <a:pt x="1123640" y="481729"/>
                </a:lnTo>
                <a:lnTo>
                  <a:pt x="1126287" y="472995"/>
                </a:lnTo>
                <a:lnTo>
                  <a:pt x="1129198" y="463466"/>
                </a:lnTo>
                <a:lnTo>
                  <a:pt x="1131844" y="453408"/>
                </a:lnTo>
                <a:lnTo>
                  <a:pt x="1134490" y="442820"/>
                </a:lnTo>
                <a:lnTo>
                  <a:pt x="1137137" y="431968"/>
                </a:lnTo>
                <a:lnTo>
                  <a:pt x="1142165" y="408146"/>
                </a:lnTo>
                <a:lnTo>
                  <a:pt x="1146664" y="383531"/>
                </a:lnTo>
                <a:lnTo>
                  <a:pt x="1151162" y="357591"/>
                </a:lnTo>
                <a:lnTo>
                  <a:pt x="1155132" y="331917"/>
                </a:lnTo>
                <a:lnTo>
                  <a:pt x="1158837" y="305978"/>
                </a:lnTo>
                <a:lnTo>
                  <a:pt x="1161748" y="284273"/>
                </a:lnTo>
                <a:lnTo>
                  <a:pt x="1164130" y="263628"/>
                </a:lnTo>
                <a:lnTo>
                  <a:pt x="1168364" y="224189"/>
                </a:lnTo>
                <a:lnTo>
                  <a:pt x="188949" y="224189"/>
                </a:lnTo>
                <a:close/>
                <a:moveTo>
                  <a:pt x="111941" y="0"/>
                </a:moveTo>
                <a:lnTo>
                  <a:pt x="1245372" y="0"/>
                </a:lnTo>
                <a:lnTo>
                  <a:pt x="1251194" y="265"/>
                </a:lnTo>
                <a:lnTo>
                  <a:pt x="1257016" y="530"/>
                </a:lnTo>
                <a:lnTo>
                  <a:pt x="1262574" y="1324"/>
                </a:lnTo>
                <a:lnTo>
                  <a:pt x="1268131" y="2382"/>
                </a:lnTo>
                <a:lnTo>
                  <a:pt x="1273424" y="3706"/>
                </a:lnTo>
                <a:lnTo>
                  <a:pt x="1278716" y="5029"/>
                </a:lnTo>
                <a:lnTo>
                  <a:pt x="1284009" y="6882"/>
                </a:lnTo>
                <a:lnTo>
                  <a:pt x="1289302" y="9000"/>
                </a:lnTo>
                <a:lnTo>
                  <a:pt x="1294065" y="11382"/>
                </a:lnTo>
                <a:lnTo>
                  <a:pt x="1299093" y="13499"/>
                </a:lnTo>
                <a:lnTo>
                  <a:pt x="1303592" y="16411"/>
                </a:lnTo>
                <a:lnTo>
                  <a:pt x="1308091" y="19058"/>
                </a:lnTo>
                <a:lnTo>
                  <a:pt x="1312590" y="22499"/>
                </a:lnTo>
                <a:lnTo>
                  <a:pt x="1316824" y="25675"/>
                </a:lnTo>
                <a:lnTo>
                  <a:pt x="1321058" y="29380"/>
                </a:lnTo>
                <a:lnTo>
                  <a:pt x="1324498" y="32821"/>
                </a:lnTo>
                <a:lnTo>
                  <a:pt x="1328468" y="36792"/>
                </a:lnTo>
                <a:lnTo>
                  <a:pt x="1331908" y="41027"/>
                </a:lnTo>
                <a:lnTo>
                  <a:pt x="1335348" y="45262"/>
                </a:lnTo>
                <a:lnTo>
                  <a:pt x="1338259" y="49497"/>
                </a:lnTo>
                <a:lnTo>
                  <a:pt x="1341435" y="53996"/>
                </a:lnTo>
                <a:lnTo>
                  <a:pt x="1344081" y="58761"/>
                </a:lnTo>
                <a:lnTo>
                  <a:pt x="1346463" y="63525"/>
                </a:lnTo>
                <a:lnTo>
                  <a:pt x="1348845" y="68554"/>
                </a:lnTo>
                <a:lnTo>
                  <a:pt x="1350697" y="73583"/>
                </a:lnTo>
                <a:lnTo>
                  <a:pt x="1352285" y="78877"/>
                </a:lnTo>
                <a:lnTo>
                  <a:pt x="1354137" y="84435"/>
                </a:lnTo>
                <a:lnTo>
                  <a:pt x="1355196" y="89729"/>
                </a:lnTo>
                <a:lnTo>
                  <a:pt x="1356254" y="95287"/>
                </a:lnTo>
                <a:lnTo>
                  <a:pt x="1356784" y="100846"/>
                </a:lnTo>
                <a:lnTo>
                  <a:pt x="1357313" y="106404"/>
                </a:lnTo>
                <a:lnTo>
                  <a:pt x="1357313" y="112227"/>
                </a:lnTo>
                <a:lnTo>
                  <a:pt x="1357313" y="117786"/>
                </a:lnTo>
                <a:lnTo>
                  <a:pt x="1356784" y="122815"/>
                </a:lnTo>
                <a:lnTo>
                  <a:pt x="1356254" y="128108"/>
                </a:lnTo>
                <a:lnTo>
                  <a:pt x="1355460" y="133137"/>
                </a:lnTo>
                <a:lnTo>
                  <a:pt x="1354402" y="138166"/>
                </a:lnTo>
                <a:lnTo>
                  <a:pt x="1353344" y="143460"/>
                </a:lnTo>
                <a:lnTo>
                  <a:pt x="1351491" y="148225"/>
                </a:lnTo>
                <a:lnTo>
                  <a:pt x="1349903" y="152989"/>
                </a:lnTo>
                <a:lnTo>
                  <a:pt x="1347786" y="157753"/>
                </a:lnTo>
                <a:lnTo>
                  <a:pt x="1345669" y="162253"/>
                </a:lnTo>
                <a:lnTo>
                  <a:pt x="1343287" y="166753"/>
                </a:lnTo>
                <a:lnTo>
                  <a:pt x="1340906" y="170988"/>
                </a:lnTo>
                <a:lnTo>
                  <a:pt x="1337995" y="174958"/>
                </a:lnTo>
                <a:lnTo>
                  <a:pt x="1335084" y="179193"/>
                </a:lnTo>
                <a:lnTo>
                  <a:pt x="1331908" y="183163"/>
                </a:lnTo>
                <a:lnTo>
                  <a:pt x="1328732" y="186869"/>
                </a:lnTo>
                <a:lnTo>
                  <a:pt x="1325028" y="190574"/>
                </a:lnTo>
                <a:lnTo>
                  <a:pt x="1321852" y="194015"/>
                </a:lnTo>
                <a:lnTo>
                  <a:pt x="1317882" y="197191"/>
                </a:lnTo>
                <a:lnTo>
                  <a:pt x="1313913" y="200368"/>
                </a:lnTo>
                <a:lnTo>
                  <a:pt x="1309943" y="203544"/>
                </a:lnTo>
                <a:lnTo>
                  <a:pt x="1305709" y="206191"/>
                </a:lnTo>
                <a:lnTo>
                  <a:pt x="1301475" y="208838"/>
                </a:lnTo>
                <a:lnTo>
                  <a:pt x="1296976" y="211220"/>
                </a:lnTo>
                <a:lnTo>
                  <a:pt x="1292477" y="213602"/>
                </a:lnTo>
                <a:lnTo>
                  <a:pt x="1287714" y="215455"/>
                </a:lnTo>
                <a:lnTo>
                  <a:pt x="1282950" y="217308"/>
                </a:lnTo>
                <a:lnTo>
                  <a:pt x="1278187" y="218896"/>
                </a:lnTo>
                <a:lnTo>
                  <a:pt x="1273159" y="220219"/>
                </a:lnTo>
                <a:lnTo>
                  <a:pt x="1268131" y="221543"/>
                </a:lnTo>
                <a:lnTo>
                  <a:pt x="1263103" y="222337"/>
                </a:lnTo>
                <a:lnTo>
                  <a:pt x="1258075" y="223131"/>
                </a:lnTo>
                <a:lnTo>
                  <a:pt x="1253841" y="266275"/>
                </a:lnTo>
                <a:lnTo>
                  <a:pt x="1251194" y="290096"/>
                </a:lnTo>
                <a:lnTo>
                  <a:pt x="1248548" y="314447"/>
                </a:lnTo>
                <a:lnTo>
                  <a:pt x="1245372" y="340122"/>
                </a:lnTo>
                <a:lnTo>
                  <a:pt x="1241932" y="365532"/>
                </a:lnTo>
                <a:lnTo>
                  <a:pt x="1237963" y="391471"/>
                </a:lnTo>
                <a:lnTo>
                  <a:pt x="1234258" y="416881"/>
                </a:lnTo>
                <a:lnTo>
                  <a:pt x="1231347" y="432762"/>
                </a:lnTo>
                <a:lnTo>
                  <a:pt x="1228436" y="447849"/>
                </a:lnTo>
                <a:lnTo>
                  <a:pt x="1225525" y="462936"/>
                </a:lnTo>
                <a:lnTo>
                  <a:pt x="1222349" y="477759"/>
                </a:lnTo>
                <a:lnTo>
                  <a:pt x="1218644" y="492052"/>
                </a:lnTo>
                <a:lnTo>
                  <a:pt x="1215204" y="506080"/>
                </a:lnTo>
                <a:lnTo>
                  <a:pt x="1211499" y="519579"/>
                </a:lnTo>
                <a:lnTo>
                  <a:pt x="1207265" y="532814"/>
                </a:lnTo>
                <a:lnTo>
                  <a:pt x="1202237" y="547636"/>
                </a:lnTo>
                <a:lnTo>
                  <a:pt x="1196415" y="562458"/>
                </a:lnTo>
                <a:lnTo>
                  <a:pt x="1190593" y="577016"/>
                </a:lnTo>
                <a:lnTo>
                  <a:pt x="1184506" y="591839"/>
                </a:lnTo>
                <a:lnTo>
                  <a:pt x="1177890" y="606132"/>
                </a:lnTo>
                <a:lnTo>
                  <a:pt x="1171010" y="620160"/>
                </a:lnTo>
                <a:lnTo>
                  <a:pt x="1163865" y="634188"/>
                </a:lnTo>
                <a:lnTo>
                  <a:pt x="1156455" y="648217"/>
                </a:lnTo>
                <a:lnTo>
                  <a:pt x="1148516" y="661981"/>
                </a:lnTo>
                <a:lnTo>
                  <a:pt x="1140312" y="675480"/>
                </a:lnTo>
                <a:lnTo>
                  <a:pt x="1131844" y="689243"/>
                </a:lnTo>
                <a:lnTo>
                  <a:pt x="1123111" y="702478"/>
                </a:lnTo>
                <a:lnTo>
                  <a:pt x="1113849" y="715712"/>
                </a:lnTo>
                <a:lnTo>
                  <a:pt x="1104586" y="728946"/>
                </a:lnTo>
                <a:lnTo>
                  <a:pt x="1094795" y="742180"/>
                </a:lnTo>
                <a:lnTo>
                  <a:pt x="1085004" y="754885"/>
                </a:lnTo>
                <a:lnTo>
                  <a:pt x="1074947" y="767590"/>
                </a:lnTo>
                <a:lnTo>
                  <a:pt x="1064097" y="780031"/>
                </a:lnTo>
                <a:lnTo>
                  <a:pt x="1053512" y="792736"/>
                </a:lnTo>
                <a:lnTo>
                  <a:pt x="1042662" y="804911"/>
                </a:lnTo>
                <a:lnTo>
                  <a:pt x="1031283" y="817351"/>
                </a:lnTo>
                <a:lnTo>
                  <a:pt x="1019903" y="829792"/>
                </a:lnTo>
                <a:lnTo>
                  <a:pt x="1007995" y="841967"/>
                </a:lnTo>
                <a:lnTo>
                  <a:pt x="995557" y="854407"/>
                </a:lnTo>
                <a:lnTo>
                  <a:pt x="983384" y="866848"/>
                </a:lnTo>
                <a:lnTo>
                  <a:pt x="970681" y="879288"/>
                </a:lnTo>
                <a:lnTo>
                  <a:pt x="957714" y="891463"/>
                </a:lnTo>
                <a:lnTo>
                  <a:pt x="944218" y="903904"/>
                </a:lnTo>
                <a:lnTo>
                  <a:pt x="916960" y="928520"/>
                </a:lnTo>
                <a:lnTo>
                  <a:pt x="888380" y="953665"/>
                </a:lnTo>
                <a:lnTo>
                  <a:pt x="888115" y="954459"/>
                </a:lnTo>
                <a:lnTo>
                  <a:pt x="886792" y="957900"/>
                </a:lnTo>
                <a:lnTo>
                  <a:pt x="885204" y="962664"/>
                </a:lnTo>
                <a:lnTo>
                  <a:pt x="883616" y="968487"/>
                </a:lnTo>
                <a:lnTo>
                  <a:pt x="881764" y="975369"/>
                </a:lnTo>
                <a:lnTo>
                  <a:pt x="880441" y="981457"/>
                </a:lnTo>
                <a:lnTo>
                  <a:pt x="879118" y="986221"/>
                </a:lnTo>
                <a:lnTo>
                  <a:pt x="876736" y="993632"/>
                </a:lnTo>
                <a:lnTo>
                  <a:pt x="876207" y="997338"/>
                </a:lnTo>
                <a:lnTo>
                  <a:pt x="875677" y="1002102"/>
                </a:lnTo>
                <a:lnTo>
                  <a:pt x="875148" y="1008984"/>
                </a:lnTo>
                <a:lnTo>
                  <a:pt x="875148" y="1017719"/>
                </a:lnTo>
                <a:lnTo>
                  <a:pt x="875148" y="1025130"/>
                </a:lnTo>
                <a:lnTo>
                  <a:pt x="875413" y="1030953"/>
                </a:lnTo>
                <a:lnTo>
                  <a:pt x="875942" y="1035453"/>
                </a:lnTo>
                <a:lnTo>
                  <a:pt x="876471" y="1038894"/>
                </a:lnTo>
                <a:lnTo>
                  <a:pt x="878059" y="1046305"/>
                </a:lnTo>
                <a:lnTo>
                  <a:pt x="879118" y="1051069"/>
                </a:lnTo>
                <a:lnTo>
                  <a:pt x="880176" y="1056892"/>
                </a:lnTo>
                <a:lnTo>
                  <a:pt x="880970" y="1062715"/>
                </a:lnTo>
                <a:lnTo>
                  <a:pt x="882293" y="1068009"/>
                </a:lnTo>
                <a:lnTo>
                  <a:pt x="884675" y="1077009"/>
                </a:lnTo>
                <a:lnTo>
                  <a:pt x="887057" y="1083890"/>
                </a:lnTo>
                <a:lnTo>
                  <a:pt x="888644" y="1088125"/>
                </a:lnTo>
                <a:lnTo>
                  <a:pt x="916960" y="1113271"/>
                </a:lnTo>
                <a:lnTo>
                  <a:pt x="944482" y="1137886"/>
                </a:lnTo>
                <a:lnTo>
                  <a:pt x="957714" y="1150327"/>
                </a:lnTo>
                <a:lnTo>
                  <a:pt x="970681" y="1162767"/>
                </a:lnTo>
                <a:lnTo>
                  <a:pt x="983384" y="1174942"/>
                </a:lnTo>
                <a:lnTo>
                  <a:pt x="995557" y="1187118"/>
                </a:lnTo>
                <a:lnTo>
                  <a:pt x="1007995" y="1199558"/>
                </a:lnTo>
                <a:lnTo>
                  <a:pt x="1019903" y="1211734"/>
                </a:lnTo>
                <a:lnTo>
                  <a:pt x="1031283" y="1224174"/>
                </a:lnTo>
                <a:lnTo>
                  <a:pt x="1042662" y="1236614"/>
                </a:lnTo>
                <a:lnTo>
                  <a:pt x="1053512" y="1249055"/>
                </a:lnTo>
                <a:lnTo>
                  <a:pt x="1064097" y="1261495"/>
                </a:lnTo>
                <a:lnTo>
                  <a:pt x="1074947" y="1274200"/>
                </a:lnTo>
                <a:lnTo>
                  <a:pt x="1085004" y="1286905"/>
                </a:lnTo>
                <a:lnTo>
                  <a:pt x="1094795" y="1299874"/>
                </a:lnTo>
                <a:lnTo>
                  <a:pt x="1104586" y="1312844"/>
                </a:lnTo>
                <a:lnTo>
                  <a:pt x="1113849" y="1325814"/>
                </a:lnTo>
                <a:lnTo>
                  <a:pt x="1123111" y="1339048"/>
                </a:lnTo>
                <a:lnTo>
                  <a:pt x="1131844" y="1352547"/>
                </a:lnTo>
                <a:lnTo>
                  <a:pt x="1140312" y="1366046"/>
                </a:lnTo>
                <a:lnTo>
                  <a:pt x="1148516" y="1379810"/>
                </a:lnTo>
                <a:lnTo>
                  <a:pt x="1156455" y="1393309"/>
                </a:lnTo>
                <a:lnTo>
                  <a:pt x="1163865" y="1407337"/>
                </a:lnTo>
                <a:lnTo>
                  <a:pt x="1171010" y="1421365"/>
                </a:lnTo>
                <a:lnTo>
                  <a:pt x="1177890" y="1435394"/>
                </a:lnTo>
                <a:lnTo>
                  <a:pt x="1184506" y="1449951"/>
                </a:lnTo>
                <a:lnTo>
                  <a:pt x="1190593" y="1464509"/>
                </a:lnTo>
                <a:lnTo>
                  <a:pt x="1196415" y="1479332"/>
                </a:lnTo>
                <a:lnTo>
                  <a:pt x="1202237" y="1493889"/>
                </a:lnTo>
                <a:lnTo>
                  <a:pt x="1207265" y="1508976"/>
                </a:lnTo>
                <a:lnTo>
                  <a:pt x="1211499" y="1521946"/>
                </a:lnTo>
                <a:lnTo>
                  <a:pt x="1215204" y="1535710"/>
                </a:lnTo>
                <a:lnTo>
                  <a:pt x="1218644" y="1549473"/>
                </a:lnTo>
                <a:lnTo>
                  <a:pt x="1222349" y="1563767"/>
                </a:lnTo>
                <a:lnTo>
                  <a:pt x="1225525" y="1578854"/>
                </a:lnTo>
                <a:lnTo>
                  <a:pt x="1228436" y="1593676"/>
                </a:lnTo>
                <a:lnTo>
                  <a:pt x="1231347" y="1609028"/>
                </a:lnTo>
                <a:lnTo>
                  <a:pt x="1234258" y="1624909"/>
                </a:lnTo>
                <a:lnTo>
                  <a:pt x="1239286" y="1656407"/>
                </a:lnTo>
                <a:lnTo>
                  <a:pt x="1243785" y="1687640"/>
                </a:lnTo>
                <a:lnTo>
                  <a:pt x="1247490" y="1719137"/>
                </a:lnTo>
                <a:lnTo>
                  <a:pt x="1250930" y="1749576"/>
                </a:lnTo>
                <a:lnTo>
                  <a:pt x="1254899" y="1785838"/>
                </a:lnTo>
                <a:lnTo>
                  <a:pt x="1258075" y="1818659"/>
                </a:lnTo>
                <a:lnTo>
                  <a:pt x="1263103" y="1819189"/>
                </a:lnTo>
                <a:lnTo>
                  <a:pt x="1268131" y="1820247"/>
                </a:lnTo>
                <a:lnTo>
                  <a:pt x="1273159" y="1821571"/>
                </a:lnTo>
                <a:lnTo>
                  <a:pt x="1278187" y="1822894"/>
                </a:lnTo>
                <a:lnTo>
                  <a:pt x="1282950" y="1824218"/>
                </a:lnTo>
                <a:lnTo>
                  <a:pt x="1287714" y="1826335"/>
                </a:lnTo>
                <a:lnTo>
                  <a:pt x="1292477" y="1828188"/>
                </a:lnTo>
                <a:lnTo>
                  <a:pt x="1296976" y="1830570"/>
                </a:lnTo>
                <a:lnTo>
                  <a:pt x="1301475" y="1832688"/>
                </a:lnTo>
                <a:lnTo>
                  <a:pt x="1305709" y="1835599"/>
                </a:lnTo>
                <a:lnTo>
                  <a:pt x="1309943" y="1838246"/>
                </a:lnTo>
                <a:lnTo>
                  <a:pt x="1313913" y="1841158"/>
                </a:lnTo>
                <a:lnTo>
                  <a:pt x="1317882" y="1844334"/>
                </a:lnTo>
                <a:lnTo>
                  <a:pt x="1321852" y="1847510"/>
                </a:lnTo>
                <a:lnTo>
                  <a:pt x="1325028" y="1850951"/>
                </a:lnTo>
                <a:lnTo>
                  <a:pt x="1328732" y="1854657"/>
                </a:lnTo>
                <a:lnTo>
                  <a:pt x="1331908" y="1858627"/>
                </a:lnTo>
                <a:lnTo>
                  <a:pt x="1335084" y="1862597"/>
                </a:lnTo>
                <a:lnTo>
                  <a:pt x="1337995" y="1866568"/>
                </a:lnTo>
                <a:lnTo>
                  <a:pt x="1340906" y="1870538"/>
                </a:lnTo>
                <a:lnTo>
                  <a:pt x="1343287" y="1874773"/>
                </a:lnTo>
                <a:lnTo>
                  <a:pt x="1345669" y="1879273"/>
                </a:lnTo>
                <a:lnTo>
                  <a:pt x="1347786" y="1883772"/>
                </a:lnTo>
                <a:lnTo>
                  <a:pt x="1349903" y="1888537"/>
                </a:lnTo>
                <a:lnTo>
                  <a:pt x="1351491" y="1893301"/>
                </a:lnTo>
                <a:lnTo>
                  <a:pt x="1353344" y="1898065"/>
                </a:lnTo>
                <a:lnTo>
                  <a:pt x="1354402" y="1903359"/>
                </a:lnTo>
                <a:lnTo>
                  <a:pt x="1355460" y="1908388"/>
                </a:lnTo>
                <a:lnTo>
                  <a:pt x="1356254" y="1913417"/>
                </a:lnTo>
                <a:lnTo>
                  <a:pt x="1356784" y="1918711"/>
                </a:lnTo>
                <a:lnTo>
                  <a:pt x="1357313" y="1924004"/>
                </a:lnTo>
                <a:lnTo>
                  <a:pt x="1357313" y="1929298"/>
                </a:lnTo>
                <a:lnTo>
                  <a:pt x="1357313" y="1934857"/>
                </a:lnTo>
                <a:lnTo>
                  <a:pt x="1356784" y="1940944"/>
                </a:lnTo>
                <a:lnTo>
                  <a:pt x="1356254" y="1946503"/>
                </a:lnTo>
                <a:lnTo>
                  <a:pt x="1355196" y="1951797"/>
                </a:lnTo>
                <a:lnTo>
                  <a:pt x="1354137" y="1957355"/>
                </a:lnTo>
                <a:lnTo>
                  <a:pt x="1352285" y="1962913"/>
                </a:lnTo>
                <a:lnTo>
                  <a:pt x="1350697" y="1967942"/>
                </a:lnTo>
                <a:lnTo>
                  <a:pt x="1348845" y="1972971"/>
                </a:lnTo>
                <a:lnTo>
                  <a:pt x="1346463" y="1978000"/>
                </a:lnTo>
                <a:lnTo>
                  <a:pt x="1344081" y="1982765"/>
                </a:lnTo>
                <a:lnTo>
                  <a:pt x="1341435" y="1987529"/>
                </a:lnTo>
                <a:lnTo>
                  <a:pt x="1338259" y="1992029"/>
                </a:lnTo>
                <a:lnTo>
                  <a:pt x="1335348" y="1996529"/>
                </a:lnTo>
                <a:lnTo>
                  <a:pt x="1331908" y="2000764"/>
                </a:lnTo>
                <a:lnTo>
                  <a:pt x="1328468" y="2004734"/>
                </a:lnTo>
                <a:lnTo>
                  <a:pt x="1324498" y="2008704"/>
                </a:lnTo>
                <a:lnTo>
                  <a:pt x="1321058" y="2012410"/>
                </a:lnTo>
                <a:lnTo>
                  <a:pt x="1316824" y="2015851"/>
                </a:lnTo>
                <a:lnTo>
                  <a:pt x="1312590" y="2019292"/>
                </a:lnTo>
                <a:lnTo>
                  <a:pt x="1308091" y="2022468"/>
                </a:lnTo>
                <a:lnTo>
                  <a:pt x="1303592" y="2025115"/>
                </a:lnTo>
                <a:lnTo>
                  <a:pt x="1299093" y="2028026"/>
                </a:lnTo>
                <a:lnTo>
                  <a:pt x="1294065" y="2030408"/>
                </a:lnTo>
                <a:lnTo>
                  <a:pt x="1289302" y="2032791"/>
                </a:lnTo>
                <a:lnTo>
                  <a:pt x="1284009" y="2034643"/>
                </a:lnTo>
                <a:lnTo>
                  <a:pt x="1278716" y="2036496"/>
                </a:lnTo>
                <a:lnTo>
                  <a:pt x="1273424" y="2038084"/>
                </a:lnTo>
                <a:lnTo>
                  <a:pt x="1268131" y="2039143"/>
                </a:lnTo>
                <a:lnTo>
                  <a:pt x="1262574" y="2040466"/>
                </a:lnTo>
                <a:lnTo>
                  <a:pt x="1257016" y="2040996"/>
                </a:lnTo>
                <a:lnTo>
                  <a:pt x="1251194" y="2041525"/>
                </a:lnTo>
                <a:lnTo>
                  <a:pt x="1245372" y="2041525"/>
                </a:lnTo>
                <a:lnTo>
                  <a:pt x="111941" y="2041525"/>
                </a:lnTo>
                <a:lnTo>
                  <a:pt x="106119" y="2041525"/>
                </a:lnTo>
                <a:lnTo>
                  <a:pt x="100561" y="2040996"/>
                </a:lnTo>
                <a:lnTo>
                  <a:pt x="94739" y="2040466"/>
                </a:lnTo>
                <a:lnTo>
                  <a:pt x="89447" y="2039143"/>
                </a:lnTo>
                <a:lnTo>
                  <a:pt x="83889" y="2038084"/>
                </a:lnTo>
                <a:lnTo>
                  <a:pt x="78861" y="2036496"/>
                </a:lnTo>
                <a:lnTo>
                  <a:pt x="73569" y="2034643"/>
                </a:lnTo>
                <a:lnTo>
                  <a:pt x="68540" y="2032791"/>
                </a:lnTo>
                <a:lnTo>
                  <a:pt x="63248" y="2030408"/>
                </a:lnTo>
                <a:lnTo>
                  <a:pt x="58484" y="2028026"/>
                </a:lnTo>
                <a:lnTo>
                  <a:pt x="53721" y="2025115"/>
                </a:lnTo>
                <a:lnTo>
                  <a:pt x="49222" y="2022468"/>
                </a:lnTo>
                <a:lnTo>
                  <a:pt x="44988" y="2019292"/>
                </a:lnTo>
                <a:lnTo>
                  <a:pt x="40754" y="2015851"/>
                </a:lnTo>
                <a:lnTo>
                  <a:pt x="36784" y="2012410"/>
                </a:lnTo>
                <a:lnTo>
                  <a:pt x="32815" y="2008704"/>
                </a:lnTo>
                <a:lnTo>
                  <a:pt x="29110" y="2004734"/>
                </a:lnTo>
                <a:lnTo>
                  <a:pt x="25405" y="2000764"/>
                </a:lnTo>
                <a:lnTo>
                  <a:pt x="22229" y="1996529"/>
                </a:lnTo>
                <a:lnTo>
                  <a:pt x="19054" y="1992029"/>
                </a:lnTo>
                <a:lnTo>
                  <a:pt x="16143" y="1987529"/>
                </a:lnTo>
                <a:lnTo>
                  <a:pt x="13232" y="1982765"/>
                </a:lnTo>
                <a:lnTo>
                  <a:pt x="11115" y="1978000"/>
                </a:lnTo>
                <a:lnTo>
                  <a:pt x="8733" y="1972971"/>
                </a:lnTo>
                <a:lnTo>
                  <a:pt x="6881" y="1967942"/>
                </a:lnTo>
                <a:lnTo>
                  <a:pt x="5028" y="1962913"/>
                </a:lnTo>
                <a:lnTo>
                  <a:pt x="3440" y="1957355"/>
                </a:lnTo>
                <a:lnTo>
                  <a:pt x="2117" y="1951797"/>
                </a:lnTo>
                <a:lnTo>
                  <a:pt x="1323" y="1946503"/>
                </a:lnTo>
                <a:lnTo>
                  <a:pt x="529" y="1940944"/>
                </a:lnTo>
                <a:lnTo>
                  <a:pt x="265" y="1934857"/>
                </a:lnTo>
                <a:lnTo>
                  <a:pt x="0" y="1929298"/>
                </a:lnTo>
                <a:lnTo>
                  <a:pt x="265" y="1924004"/>
                </a:lnTo>
                <a:lnTo>
                  <a:pt x="529" y="1918711"/>
                </a:lnTo>
                <a:lnTo>
                  <a:pt x="1059" y="1913417"/>
                </a:lnTo>
                <a:lnTo>
                  <a:pt x="1852" y="1908388"/>
                </a:lnTo>
                <a:lnTo>
                  <a:pt x="2911" y="1903359"/>
                </a:lnTo>
                <a:lnTo>
                  <a:pt x="4499" y="1898065"/>
                </a:lnTo>
                <a:lnTo>
                  <a:pt x="5822" y="1893301"/>
                </a:lnTo>
                <a:lnTo>
                  <a:pt x="7674" y="1888537"/>
                </a:lnTo>
                <a:lnTo>
                  <a:pt x="9791" y="1883772"/>
                </a:lnTo>
                <a:lnTo>
                  <a:pt x="11644" y="1879273"/>
                </a:lnTo>
                <a:lnTo>
                  <a:pt x="14290" y="1874773"/>
                </a:lnTo>
                <a:lnTo>
                  <a:pt x="16672" y="1870538"/>
                </a:lnTo>
                <a:lnTo>
                  <a:pt x="19583" y="1866568"/>
                </a:lnTo>
                <a:lnTo>
                  <a:pt x="22229" y="1862597"/>
                </a:lnTo>
                <a:lnTo>
                  <a:pt x="25405" y="1858627"/>
                </a:lnTo>
                <a:lnTo>
                  <a:pt x="28845" y="1854657"/>
                </a:lnTo>
                <a:lnTo>
                  <a:pt x="32285" y="1850951"/>
                </a:lnTo>
                <a:lnTo>
                  <a:pt x="35726" y="1847510"/>
                </a:lnTo>
                <a:lnTo>
                  <a:pt x="39431" y="1844334"/>
                </a:lnTo>
                <a:lnTo>
                  <a:pt x="43400" y="1841158"/>
                </a:lnTo>
                <a:lnTo>
                  <a:pt x="47634" y="1838246"/>
                </a:lnTo>
                <a:lnTo>
                  <a:pt x="51604" y="1835599"/>
                </a:lnTo>
                <a:lnTo>
                  <a:pt x="56103" y="1832688"/>
                </a:lnTo>
                <a:lnTo>
                  <a:pt x="60601" y="1830570"/>
                </a:lnTo>
                <a:lnTo>
                  <a:pt x="65100" y="1828188"/>
                </a:lnTo>
                <a:lnTo>
                  <a:pt x="69599" y="1826335"/>
                </a:lnTo>
                <a:lnTo>
                  <a:pt x="74362" y="1824218"/>
                </a:lnTo>
                <a:lnTo>
                  <a:pt x="79391" y="1822894"/>
                </a:lnTo>
                <a:lnTo>
                  <a:pt x="84154" y="1821571"/>
                </a:lnTo>
                <a:lnTo>
                  <a:pt x="89182" y="1820247"/>
                </a:lnTo>
                <a:lnTo>
                  <a:pt x="94210" y="1819189"/>
                </a:lnTo>
                <a:lnTo>
                  <a:pt x="99503" y="1818659"/>
                </a:lnTo>
                <a:lnTo>
                  <a:pt x="103737" y="1775516"/>
                </a:lnTo>
                <a:lnTo>
                  <a:pt x="106383" y="1751694"/>
                </a:lnTo>
                <a:lnTo>
                  <a:pt x="108765" y="1727078"/>
                </a:lnTo>
                <a:lnTo>
                  <a:pt x="112205" y="1701668"/>
                </a:lnTo>
                <a:lnTo>
                  <a:pt x="115646" y="1675993"/>
                </a:lnTo>
                <a:lnTo>
                  <a:pt x="119615" y="1650319"/>
                </a:lnTo>
                <a:lnTo>
                  <a:pt x="123585" y="1624909"/>
                </a:lnTo>
                <a:lnTo>
                  <a:pt x="126231" y="1609028"/>
                </a:lnTo>
                <a:lnTo>
                  <a:pt x="129142" y="1593676"/>
                </a:lnTo>
                <a:lnTo>
                  <a:pt x="132053" y="1578854"/>
                </a:lnTo>
                <a:lnTo>
                  <a:pt x="135228" y="1563767"/>
                </a:lnTo>
                <a:lnTo>
                  <a:pt x="138669" y="1549473"/>
                </a:lnTo>
                <a:lnTo>
                  <a:pt x="142374" y="1535710"/>
                </a:lnTo>
                <a:lnTo>
                  <a:pt x="146343" y="1521946"/>
                </a:lnTo>
                <a:lnTo>
                  <a:pt x="150313" y="1508976"/>
                </a:lnTo>
                <a:lnTo>
                  <a:pt x="155605" y="1493889"/>
                </a:lnTo>
                <a:lnTo>
                  <a:pt x="161163" y="1479332"/>
                </a:lnTo>
                <a:lnTo>
                  <a:pt x="166985" y="1464509"/>
                </a:lnTo>
                <a:lnTo>
                  <a:pt x="173071" y="1449951"/>
                </a:lnTo>
                <a:lnTo>
                  <a:pt x="179687" y="1435394"/>
                </a:lnTo>
                <a:lnTo>
                  <a:pt x="186568" y="1421365"/>
                </a:lnTo>
                <a:lnTo>
                  <a:pt x="193713" y="1407337"/>
                </a:lnTo>
                <a:lnTo>
                  <a:pt x="201387" y="1393309"/>
                </a:lnTo>
                <a:lnTo>
                  <a:pt x="209062" y="1379810"/>
                </a:lnTo>
                <a:lnTo>
                  <a:pt x="217265" y="1366046"/>
                </a:lnTo>
                <a:lnTo>
                  <a:pt x="225734" y="1352547"/>
                </a:lnTo>
                <a:lnTo>
                  <a:pt x="234467" y="1339048"/>
                </a:lnTo>
                <a:lnTo>
                  <a:pt x="243729" y="1325814"/>
                </a:lnTo>
                <a:lnTo>
                  <a:pt x="252991" y="1312844"/>
                </a:lnTo>
                <a:lnTo>
                  <a:pt x="262783" y="1299874"/>
                </a:lnTo>
                <a:lnTo>
                  <a:pt x="272574" y="1286905"/>
                </a:lnTo>
                <a:lnTo>
                  <a:pt x="282630" y="1274200"/>
                </a:lnTo>
                <a:lnTo>
                  <a:pt x="293216" y="1261495"/>
                </a:lnTo>
                <a:lnTo>
                  <a:pt x="304066" y="1249055"/>
                </a:lnTo>
                <a:lnTo>
                  <a:pt x="314916" y="1236614"/>
                </a:lnTo>
                <a:lnTo>
                  <a:pt x="326295" y="1224174"/>
                </a:lnTo>
                <a:lnTo>
                  <a:pt x="337674" y="1211734"/>
                </a:lnTo>
                <a:lnTo>
                  <a:pt x="349583" y="1199558"/>
                </a:lnTo>
                <a:lnTo>
                  <a:pt x="361756" y="1187118"/>
                </a:lnTo>
                <a:lnTo>
                  <a:pt x="374194" y="1174678"/>
                </a:lnTo>
                <a:lnTo>
                  <a:pt x="386896" y="1162767"/>
                </a:lnTo>
                <a:lnTo>
                  <a:pt x="399864" y="1150327"/>
                </a:lnTo>
                <a:lnTo>
                  <a:pt x="413095" y="1137886"/>
                </a:lnTo>
                <a:lnTo>
                  <a:pt x="440617" y="1113271"/>
                </a:lnTo>
                <a:lnTo>
                  <a:pt x="468933" y="1088125"/>
                </a:lnTo>
                <a:lnTo>
                  <a:pt x="469198" y="1087331"/>
                </a:lnTo>
                <a:lnTo>
                  <a:pt x="470786" y="1083890"/>
                </a:lnTo>
                <a:lnTo>
                  <a:pt x="472374" y="1079126"/>
                </a:lnTo>
                <a:lnTo>
                  <a:pt x="473961" y="1073303"/>
                </a:lnTo>
                <a:lnTo>
                  <a:pt x="475814" y="1066156"/>
                </a:lnTo>
                <a:lnTo>
                  <a:pt x="478460" y="1054510"/>
                </a:lnTo>
                <a:lnTo>
                  <a:pt x="479519" y="1049746"/>
                </a:lnTo>
                <a:lnTo>
                  <a:pt x="480577" y="1044982"/>
                </a:lnTo>
                <a:lnTo>
                  <a:pt x="481371" y="1039952"/>
                </a:lnTo>
                <a:lnTo>
                  <a:pt x="481900" y="1033865"/>
                </a:lnTo>
                <a:lnTo>
                  <a:pt x="482165" y="1026718"/>
                </a:lnTo>
                <a:lnTo>
                  <a:pt x="482430" y="1017719"/>
                </a:lnTo>
                <a:lnTo>
                  <a:pt x="482430" y="1010308"/>
                </a:lnTo>
                <a:lnTo>
                  <a:pt x="482165" y="1005279"/>
                </a:lnTo>
                <a:lnTo>
                  <a:pt x="481636" y="1001838"/>
                </a:lnTo>
                <a:lnTo>
                  <a:pt x="481106" y="999455"/>
                </a:lnTo>
                <a:lnTo>
                  <a:pt x="479254" y="994426"/>
                </a:lnTo>
                <a:lnTo>
                  <a:pt x="478460" y="990456"/>
                </a:lnTo>
                <a:lnTo>
                  <a:pt x="477402" y="984633"/>
                </a:lnTo>
                <a:lnTo>
                  <a:pt x="476343" y="978810"/>
                </a:lnTo>
                <a:lnTo>
                  <a:pt x="475549" y="973516"/>
                </a:lnTo>
                <a:lnTo>
                  <a:pt x="472903" y="964517"/>
                </a:lnTo>
                <a:lnTo>
                  <a:pt x="470786" y="957900"/>
                </a:lnTo>
                <a:lnTo>
                  <a:pt x="468933" y="953665"/>
                </a:lnTo>
                <a:lnTo>
                  <a:pt x="440617" y="928520"/>
                </a:lnTo>
                <a:lnTo>
                  <a:pt x="413095" y="903904"/>
                </a:lnTo>
                <a:lnTo>
                  <a:pt x="399864" y="891463"/>
                </a:lnTo>
                <a:lnTo>
                  <a:pt x="386896" y="879288"/>
                </a:lnTo>
                <a:lnTo>
                  <a:pt x="374194" y="866848"/>
                </a:lnTo>
                <a:lnTo>
                  <a:pt x="361756" y="854407"/>
                </a:lnTo>
                <a:lnTo>
                  <a:pt x="349583" y="841967"/>
                </a:lnTo>
                <a:lnTo>
                  <a:pt x="337674" y="829792"/>
                </a:lnTo>
                <a:lnTo>
                  <a:pt x="326295" y="817351"/>
                </a:lnTo>
                <a:lnTo>
                  <a:pt x="314916" y="804911"/>
                </a:lnTo>
                <a:lnTo>
                  <a:pt x="304066" y="792736"/>
                </a:lnTo>
                <a:lnTo>
                  <a:pt x="293216" y="780031"/>
                </a:lnTo>
                <a:lnTo>
                  <a:pt x="282630" y="767590"/>
                </a:lnTo>
                <a:lnTo>
                  <a:pt x="272574" y="754885"/>
                </a:lnTo>
                <a:lnTo>
                  <a:pt x="262783" y="742180"/>
                </a:lnTo>
                <a:lnTo>
                  <a:pt x="252991" y="728946"/>
                </a:lnTo>
                <a:lnTo>
                  <a:pt x="243729" y="715712"/>
                </a:lnTo>
                <a:lnTo>
                  <a:pt x="234467" y="702478"/>
                </a:lnTo>
                <a:lnTo>
                  <a:pt x="225734" y="689243"/>
                </a:lnTo>
                <a:lnTo>
                  <a:pt x="217265" y="675480"/>
                </a:lnTo>
                <a:lnTo>
                  <a:pt x="209062" y="661981"/>
                </a:lnTo>
                <a:lnTo>
                  <a:pt x="201387" y="648217"/>
                </a:lnTo>
                <a:lnTo>
                  <a:pt x="193713" y="634188"/>
                </a:lnTo>
                <a:lnTo>
                  <a:pt x="186568" y="620160"/>
                </a:lnTo>
                <a:lnTo>
                  <a:pt x="179687" y="606132"/>
                </a:lnTo>
                <a:lnTo>
                  <a:pt x="173071" y="591839"/>
                </a:lnTo>
                <a:lnTo>
                  <a:pt x="166985" y="577016"/>
                </a:lnTo>
                <a:lnTo>
                  <a:pt x="161163" y="562458"/>
                </a:lnTo>
                <a:lnTo>
                  <a:pt x="155605" y="547636"/>
                </a:lnTo>
                <a:lnTo>
                  <a:pt x="150313" y="532814"/>
                </a:lnTo>
                <a:lnTo>
                  <a:pt x="146343" y="519579"/>
                </a:lnTo>
                <a:lnTo>
                  <a:pt x="142374" y="506080"/>
                </a:lnTo>
                <a:lnTo>
                  <a:pt x="138669" y="492052"/>
                </a:lnTo>
                <a:lnTo>
                  <a:pt x="135228" y="477759"/>
                </a:lnTo>
                <a:lnTo>
                  <a:pt x="132053" y="462936"/>
                </a:lnTo>
                <a:lnTo>
                  <a:pt x="129142" y="447849"/>
                </a:lnTo>
                <a:lnTo>
                  <a:pt x="126231" y="432762"/>
                </a:lnTo>
                <a:lnTo>
                  <a:pt x="123585" y="416881"/>
                </a:lnTo>
                <a:lnTo>
                  <a:pt x="118292" y="385648"/>
                </a:lnTo>
                <a:lnTo>
                  <a:pt x="113793" y="353886"/>
                </a:lnTo>
                <a:lnTo>
                  <a:pt x="110088" y="322653"/>
                </a:lnTo>
                <a:lnTo>
                  <a:pt x="106383" y="292214"/>
                </a:lnTo>
                <a:lnTo>
                  <a:pt x="102678" y="255952"/>
                </a:lnTo>
                <a:lnTo>
                  <a:pt x="99503" y="223131"/>
                </a:lnTo>
                <a:lnTo>
                  <a:pt x="94210" y="222337"/>
                </a:lnTo>
                <a:lnTo>
                  <a:pt x="89182" y="221543"/>
                </a:lnTo>
                <a:lnTo>
                  <a:pt x="84154" y="220219"/>
                </a:lnTo>
                <a:lnTo>
                  <a:pt x="79391" y="218896"/>
                </a:lnTo>
                <a:lnTo>
                  <a:pt x="74362" y="217308"/>
                </a:lnTo>
                <a:lnTo>
                  <a:pt x="69599" y="215455"/>
                </a:lnTo>
                <a:lnTo>
                  <a:pt x="65100" y="213602"/>
                </a:lnTo>
                <a:lnTo>
                  <a:pt x="60601" y="211220"/>
                </a:lnTo>
                <a:lnTo>
                  <a:pt x="56103" y="208838"/>
                </a:lnTo>
                <a:lnTo>
                  <a:pt x="51604" y="206191"/>
                </a:lnTo>
                <a:lnTo>
                  <a:pt x="47634" y="203544"/>
                </a:lnTo>
                <a:lnTo>
                  <a:pt x="43400" y="200368"/>
                </a:lnTo>
                <a:lnTo>
                  <a:pt x="39431" y="197191"/>
                </a:lnTo>
                <a:lnTo>
                  <a:pt x="35726" y="194280"/>
                </a:lnTo>
                <a:lnTo>
                  <a:pt x="32285" y="190574"/>
                </a:lnTo>
                <a:lnTo>
                  <a:pt x="28845" y="186869"/>
                </a:lnTo>
                <a:lnTo>
                  <a:pt x="25405" y="183163"/>
                </a:lnTo>
                <a:lnTo>
                  <a:pt x="22229" y="179193"/>
                </a:lnTo>
                <a:lnTo>
                  <a:pt x="19583" y="174958"/>
                </a:lnTo>
                <a:lnTo>
                  <a:pt x="16672" y="171252"/>
                </a:lnTo>
                <a:lnTo>
                  <a:pt x="14290" y="166753"/>
                </a:lnTo>
                <a:lnTo>
                  <a:pt x="11644" y="162253"/>
                </a:lnTo>
                <a:lnTo>
                  <a:pt x="9791" y="157753"/>
                </a:lnTo>
                <a:lnTo>
                  <a:pt x="7674" y="152989"/>
                </a:lnTo>
                <a:lnTo>
                  <a:pt x="5822" y="148225"/>
                </a:lnTo>
                <a:lnTo>
                  <a:pt x="4499" y="143460"/>
                </a:lnTo>
                <a:lnTo>
                  <a:pt x="2911" y="138166"/>
                </a:lnTo>
                <a:lnTo>
                  <a:pt x="1852" y="133137"/>
                </a:lnTo>
                <a:lnTo>
                  <a:pt x="1059" y="128108"/>
                </a:lnTo>
                <a:lnTo>
                  <a:pt x="529" y="122815"/>
                </a:lnTo>
                <a:lnTo>
                  <a:pt x="265" y="117786"/>
                </a:lnTo>
                <a:lnTo>
                  <a:pt x="0" y="112227"/>
                </a:lnTo>
                <a:lnTo>
                  <a:pt x="265" y="106404"/>
                </a:lnTo>
                <a:lnTo>
                  <a:pt x="529" y="100846"/>
                </a:lnTo>
                <a:lnTo>
                  <a:pt x="1323" y="95287"/>
                </a:lnTo>
                <a:lnTo>
                  <a:pt x="2117" y="89729"/>
                </a:lnTo>
                <a:lnTo>
                  <a:pt x="3440" y="84435"/>
                </a:lnTo>
                <a:lnTo>
                  <a:pt x="5028" y="78877"/>
                </a:lnTo>
                <a:lnTo>
                  <a:pt x="6881" y="73583"/>
                </a:lnTo>
                <a:lnTo>
                  <a:pt x="8733" y="68554"/>
                </a:lnTo>
                <a:lnTo>
                  <a:pt x="11115" y="63525"/>
                </a:lnTo>
                <a:lnTo>
                  <a:pt x="13232" y="58761"/>
                </a:lnTo>
                <a:lnTo>
                  <a:pt x="16143" y="53996"/>
                </a:lnTo>
                <a:lnTo>
                  <a:pt x="19054" y="49497"/>
                </a:lnTo>
                <a:lnTo>
                  <a:pt x="22229" y="45262"/>
                </a:lnTo>
                <a:lnTo>
                  <a:pt x="25405" y="41027"/>
                </a:lnTo>
                <a:lnTo>
                  <a:pt x="29110" y="36792"/>
                </a:lnTo>
                <a:lnTo>
                  <a:pt x="32815" y="32821"/>
                </a:lnTo>
                <a:lnTo>
                  <a:pt x="36784" y="29380"/>
                </a:lnTo>
                <a:lnTo>
                  <a:pt x="40754" y="25675"/>
                </a:lnTo>
                <a:lnTo>
                  <a:pt x="44988" y="22499"/>
                </a:lnTo>
                <a:lnTo>
                  <a:pt x="49222" y="19058"/>
                </a:lnTo>
                <a:lnTo>
                  <a:pt x="53721" y="16411"/>
                </a:lnTo>
                <a:lnTo>
                  <a:pt x="58484" y="13499"/>
                </a:lnTo>
                <a:lnTo>
                  <a:pt x="63248" y="11382"/>
                </a:lnTo>
                <a:lnTo>
                  <a:pt x="68540" y="9000"/>
                </a:lnTo>
                <a:lnTo>
                  <a:pt x="73569" y="6882"/>
                </a:lnTo>
                <a:lnTo>
                  <a:pt x="78861" y="5029"/>
                </a:lnTo>
                <a:lnTo>
                  <a:pt x="83889" y="3706"/>
                </a:lnTo>
                <a:lnTo>
                  <a:pt x="89447" y="2382"/>
                </a:lnTo>
                <a:lnTo>
                  <a:pt x="94739" y="1324"/>
                </a:lnTo>
                <a:lnTo>
                  <a:pt x="100561" y="530"/>
                </a:lnTo>
                <a:lnTo>
                  <a:pt x="106119" y="265"/>
                </a:lnTo>
                <a:lnTo>
                  <a:pt x="111941" y="0"/>
                </a:lnTo>
                <a:close/>
              </a:path>
            </a:pathLst>
          </a:custGeom>
          <a:solidFill>
            <a:schemeClr val="accent2"/>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3200">
              <a:solidFill>
                <a:schemeClr val="tx1">
                  <a:lumMod val="50000"/>
                  <a:lumOff val="50000"/>
                </a:schemeClr>
              </a:solidFill>
              <a:ea typeface="宋体" panose="02010600030101010101" pitchFamily="2" charset="-122"/>
            </a:endParaRPr>
          </a:p>
        </p:txBody>
      </p:sp>
      <p:sp>
        <p:nvSpPr>
          <p:cNvPr id="22" name="KSO_Shape"/>
          <p:cNvSpPr/>
          <p:nvPr/>
        </p:nvSpPr>
        <p:spPr bwMode="auto">
          <a:xfrm>
            <a:off x="9838353" y="2163021"/>
            <a:ext cx="610873" cy="611893"/>
          </a:xfrm>
          <a:custGeom>
            <a:avLst/>
            <a:gdLst>
              <a:gd name="T0" fmla="*/ 923363 w 1752600"/>
              <a:gd name="T1" fmla="*/ 1417153 h 1754188"/>
              <a:gd name="T2" fmla="*/ 958587 w 1752600"/>
              <a:gd name="T3" fmla="*/ 1476612 h 1754188"/>
              <a:gd name="T4" fmla="*/ 945181 w 1752600"/>
              <a:gd name="T5" fmla="*/ 1530763 h 1754188"/>
              <a:gd name="T6" fmla="*/ 886299 w 1752600"/>
              <a:gd name="T7" fmla="*/ 1566067 h 1754188"/>
              <a:gd name="T8" fmla="*/ 832675 w 1752600"/>
              <a:gd name="T9" fmla="*/ 1552795 h 1754188"/>
              <a:gd name="T10" fmla="*/ 797714 w 1752600"/>
              <a:gd name="T11" fmla="*/ 1493335 h 1754188"/>
              <a:gd name="T12" fmla="*/ 810857 w 1752600"/>
              <a:gd name="T13" fmla="*/ 1439185 h 1754188"/>
              <a:gd name="T14" fmla="*/ 869739 w 1752600"/>
              <a:gd name="T15" fmla="*/ 1403616 h 1754188"/>
              <a:gd name="T16" fmla="*/ 1526266 w 1752600"/>
              <a:gd name="T17" fmla="*/ 809406 h 1754188"/>
              <a:gd name="T18" fmla="*/ 1561836 w 1752600"/>
              <a:gd name="T19" fmla="*/ 868866 h 1754188"/>
              <a:gd name="T20" fmla="*/ 1548298 w 1752600"/>
              <a:gd name="T21" fmla="*/ 923016 h 1754188"/>
              <a:gd name="T22" fmla="*/ 1488839 w 1752600"/>
              <a:gd name="T23" fmla="*/ 958586 h 1754188"/>
              <a:gd name="T24" fmla="*/ 1434954 w 1752600"/>
              <a:gd name="T25" fmla="*/ 945048 h 1754188"/>
              <a:gd name="T26" fmla="*/ 1399385 w 1752600"/>
              <a:gd name="T27" fmla="*/ 885589 h 1754188"/>
              <a:gd name="T28" fmla="*/ 1412922 w 1752600"/>
              <a:gd name="T29" fmla="*/ 831438 h 1754188"/>
              <a:gd name="T30" fmla="*/ 1472116 w 1752600"/>
              <a:gd name="T31" fmla="*/ 795869 h 1754188"/>
              <a:gd name="T32" fmla="*/ 931422 w 1752600"/>
              <a:gd name="T33" fmla="*/ 210375 h 1754188"/>
              <a:gd name="T34" fmla="*/ 985331 w 1752600"/>
              <a:gd name="T35" fmla="*/ 812351 h 1754188"/>
              <a:gd name="T36" fmla="*/ 997223 w 1752600"/>
              <a:gd name="T37" fmla="*/ 915108 h 1754188"/>
              <a:gd name="T38" fmla="*/ 946749 w 1752600"/>
              <a:gd name="T39" fmla="*/ 982906 h 1754188"/>
              <a:gd name="T40" fmla="*/ 857693 w 1752600"/>
              <a:gd name="T41" fmla="*/ 1003564 h 1754188"/>
              <a:gd name="T42" fmla="*/ 763351 w 1752600"/>
              <a:gd name="T43" fmla="*/ 937354 h 1754188"/>
              <a:gd name="T44" fmla="*/ 353480 w 1752600"/>
              <a:gd name="T45" fmla="*/ 893921 h 1754188"/>
              <a:gd name="T46" fmla="*/ 383342 w 1752600"/>
              <a:gd name="T47" fmla="*/ 820296 h 1754188"/>
              <a:gd name="T48" fmla="*/ 815147 w 1752600"/>
              <a:gd name="T49" fmla="*/ 764945 h 1754188"/>
              <a:gd name="T50" fmla="*/ 858486 w 1752600"/>
              <a:gd name="T51" fmla="*/ 180713 h 1754188"/>
              <a:gd name="T52" fmla="*/ 670516 w 1752600"/>
              <a:gd name="T53" fmla="*/ 152975 h 1754188"/>
              <a:gd name="T54" fmla="*/ 441192 w 1752600"/>
              <a:gd name="T55" fmla="*/ 263340 h 1754188"/>
              <a:gd name="T56" fmla="*/ 263181 w 1752600"/>
              <a:gd name="T57" fmla="*/ 441458 h 1754188"/>
              <a:gd name="T58" fmla="*/ 152883 w 1752600"/>
              <a:gd name="T59" fmla="*/ 670921 h 1754188"/>
              <a:gd name="T60" fmla="*/ 126168 w 1752600"/>
              <a:gd name="T61" fmla="*/ 934791 h 1754188"/>
              <a:gd name="T62" fmla="*/ 190707 w 1752600"/>
              <a:gd name="T63" fmla="*/ 1186485 h 1754188"/>
              <a:gd name="T64" fmla="*/ 332216 w 1752600"/>
              <a:gd name="T65" fmla="*/ 1396099 h 1754188"/>
              <a:gd name="T66" fmla="*/ 534297 w 1752600"/>
              <a:gd name="T67" fmla="*/ 1547221 h 1754188"/>
              <a:gd name="T68" fmla="*/ 780550 w 1752600"/>
              <a:gd name="T69" fmla="*/ 1623709 h 1754188"/>
              <a:gd name="T70" fmla="*/ 1045847 w 1752600"/>
              <a:gd name="T71" fmla="*/ 1610476 h 1754188"/>
              <a:gd name="T72" fmla="*/ 1281255 w 1752600"/>
              <a:gd name="T73" fmla="*/ 1511227 h 1754188"/>
              <a:gd name="T74" fmla="*/ 1467730 w 1752600"/>
              <a:gd name="T75" fmla="*/ 1341578 h 1754188"/>
              <a:gd name="T76" fmla="*/ 1588873 w 1752600"/>
              <a:gd name="T77" fmla="*/ 1118202 h 1754188"/>
              <a:gd name="T78" fmla="*/ 1628019 w 1752600"/>
              <a:gd name="T79" fmla="*/ 857509 h 1754188"/>
              <a:gd name="T80" fmla="*/ 1576176 w 1752600"/>
              <a:gd name="T81" fmla="*/ 601315 h 1754188"/>
              <a:gd name="T82" fmla="*/ 1444718 w 1752600"/>
              <a:gd name="T83" fmla="*/ 384820 h 1754188"/>
              <a:gd name="T84" fmla="*/ 1250573 w 1752600"/>
              <a:gd name="T85" fmla="*/ 224170 h 1754188"/>
              <a:gd name="T86" fmla="*/ 1009345 w 1752600"/>
              <a:gd name="T87" fmla="*/ 136037 h 1754188"/>
              <a:gd name="T88" fmla="*/ 987656 w 1752600"/>
              <a:gd name="T89" fmla="*/ 7146 h 1754188"/>
              <a:gd name="T90" fmla="*/ 1274907 w 1752600"/>
              <a:gd name="T91" fmla="*/ 96337 h 1754188"/>
              <a:gd name="T92" fmla="*/ 1510315 w 1752600"/>
              <a:gd name="T93" fmla="*/ 272074 h 1754188"/>
              <a:gd name="T94" fmla="*/ 1675101 w 1752600"/>
              <a:gd name="T95" fmla="*/ 516358 h 1754188"/>
              <a:gd name="T96" fmla="*/ 1749955 w 1752600"/>
              <a:gd name="T97" fmla="*/ 809605 h 1754188"/>
              <a:gd name="T98" fmla="*/ 1719273 w 1752600"/>
              <a:gd name="T99" fmla="*/ 1116879 h 1754188"/>
              <a:gd name="T100" fmla="*/ 1590724 w 1752600"/>
              <a:gd name="T101" fmla="*/ 1384453 h 1754188"/>
              <a:gd name="T102" fmla="*/ 1383353 w 1752600"/>
              <a:gd name="T103" fmla="*/ 1591949 h 1754188"/>
              <a:gd name="T104" fmla="*/ 1115940 w 1752600"/>
              <a:gd name="T105" fmla="*/ 1720576 h 1754188"/>
              <a:gd name="T106" fmla="*/ 809116 w 1752600"/>
              <a:gd name="T107" fmla="*/ 1751277 h 1754188"/>
              <a:gd name="T108" fmla="*/ 516046 w 1752600"/>
              <a:gd name="T109" fmla="*/ 1676377 h 1754188"/>
              <a:gd name="T110" fmla="*/ 271909 w 1752600"/>
              <a:gd name="T111" fmla="*/ 1511492 h 1754188"/>
              <a:gd name="T112" fmla="*/ 95750 w 1752600"/>
              <a:gd name="T113" fmla="*/ 1275941 h 1754188"/>
              <a:gd name="T114" fmla="*/ 6877 w 1752600"/>
              <a:gd name="T115" fmla="*/ 988782 h 1754188"/>
              <a:gd name="T116" fmla="*/ 22483 w 1752600"/>
              <a:gd name="T117" fmla="*/ 679126 h 1754188"/>
              <a:gd name="T118" fmla="*/ 138071 w 1752600"/>
              <a:gd name="T119" fmla="*/ 404935 h 1754188"/>
              <a:gd name="T120" fmla="*/ 335655 w 1752600"/>
              <a:gd name="T121" fmla="*/ 187117 h 1754188"/>
              <a:gd name="T122" fmla="*/ 595662 w 1752600"/>
              <a:gd name="T123" fmla="*/ 46051 h 175418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752600" h="1754188">
                <a:moveTo>
                  <a:pt x="873945" y="1403350"/>
                </a:moveTo>
                <a:lnTo>
                  <a:pt x="877888" y="1403350"/>
                </a:lnTo>
                <a:lnTo>
                  <a:pt x="882356" y="1403350"/>
                </a:lnTo>
                <a:lnTo>
                  <a:pt x="886299" y="1403616"/>
                </a:lnTo>
                <a:lnTo>
                  <a:pt x="890505" y="1404146"/>
                </a:lnTo>
                <a:lnTo>
                  <a:pt x="894448" y="1404943"/>
                </a:lnTo>
                <a:lnTo>
                  <a:pt x="898128" y="1405739"/>
                </a:lnTo>
                <a:lnTo>
                  <a:pt x="901808" y="1406801"/>
                </a:lnTo>
                <a:lnTo>
                  <a:pt x="906014" y="1408393"/>
                </a:lnTo>
                <a:lnTo>
                  <a:pt x="909432" y="1409455"/>
                </a:lnTo>
                <a:lnTo>
                  <a:pt x="913112" y="1411048"/>
                </a:lnTo>
                <a:lnTo>
                  <a:pt x="916529" y="1412906"/>
                </a:lnTo>
                <a:lnTo>
                  <a:pt x="919946" y="1415030"/>
                </a:lnTo>
                <a:lnTo>
                  <a:pt x="923363" y="1417153"/>
                </a:lnTo>
                <a:lnTo>
                  <a:pt x="929672" y="1421931"/>
                </a:lnTo>
                <a:lnTo>
                  <a:pt x="935192" y="1427240"/>
                </a:lnTo>
                <a:lnTo>
                  <a:pt x="940450" y="1432814"/>
                </a:lnTo>
                <a:lnTo>
                  <a:pt x="945181" y="1439185"/>
                </a:lnTo>
                <a:lnTo>
                  <a:pt x="947284" y="1442636"/>
                </a:lnTo>
                <a:lnTo>
                  <a:pt x="949124" y="1446086"/>
                </a:lnTo>
                <a:lnTo>
                  <a:pt x="951227" y="1449537"/>
                </a:lnTo>
                <a:lnTo>
                  <a:pt x="952804" y="1452988"/>
                </a:lnTo>
                <a:lnTo>
                  <a:pt x="953856" y="1456704"/>
                </a:lnTo>
                <a:lnTo>
                  <a:pt x="955433" y="1460420"/>
                </a:lnTo>
                <a:lnTo>
                  <a:pt x="956484" y="1464667"/>
                </a:lnTo>
                <a:lnTo>
                  <a:pt x="957273" y="1468384"/>
                </a:lnTo>
                <a:lnTo>
                  <a:pt x="958062" y="1472365"/>
                </a:lnTo>
                <a:lnTo>
                  <a:pt x="958587" y="1476612"/>
                </a:lnTo>
                <a:lnTo>
                  <a:pt x="958850" y="1480594"/>
                </a:lnTo>
                <a:lnTo>
                  <a:pt x="958850" y="1485107"/>
                </a:lnTo>
                <a:lnTo>
                  <a:pt x="958850" y="1489088"/>
                </a:lnTo>
                <a:lnTo>
                  <a:pt x="958587" y="1493335"/>
                </a:lnTo>
                <a:lnTo>
                  <a:pt x="958062" y="1497317"/>
                </a:lnTo>
                <a:lnTo>
                  <a:pt x="957273" y="1501299"/>
                </a:lnTo>
                <a:lnTo>
                  <a:pt x="956484" y="1505546"/>
                </a:lnTo>
                <a:lnTo>
                  <a:pt x="955433" y="1509262"/>
                </a:lnTo>
                <a:lnTo>
                  <a:pt x="953856" y="1512978"/>
                </a:lnTo>
                <a:lnTo>
                  <a:pt x="952804" y="1516694"/>
                </a:lnTo>
                <a:lnTo>
                  <a:pt x="951227" y="1520145"/>
                </a:lnTo>
                <a:lnTo>
                  <a:pt x="949124" y="1524127"/>
                </a:lnTo>
                <a:lnTo>
                  <a:pt x="947284" y="1527312"/>
                </a:lnTo>
                <a:lnTo>
                  <a:pt x="945181" y="1530763"/>
                </a:lnTo>
                <a:lnTo>
                  <a:pt x="940450" y="1536868"/>
                </a:lnTo>
                <a:lnTo>
                  <a:pt x="935192" y="1542973"/>
                </a:lnTo>
                <a:lnTo>
                  <a:pt x="929672" y="1548017"/>
                </a:lnTo>
                <a:lnTo>
                  <a:pt x="923363" y="1552795"/>
                </a:lnTo>
                <a:lnTo>
                  <a:pt x="919946" y="1554918"/>
                </a:lnTo>
                <a:lnTo>
                  <a:pt x="916529" y="1556776"/>
                </a:lnTo>
                <a:lnTo>
                  <a:pt x="913112" y="1558634"/>
                </a:lnTo>
                <a:lnTo>
                  <a:pt x="909432" y="1560227"/>
                </a:lnTo>
                <a:lnTo>
                  <a:pt x="906014" y="1561820"/>
                </a:lnTo>
                <a:lnTo>
                  <a:pt x="901808" y="1563147"/>
                </a:lnTo>
                <a:lnTo>
                  <a:pt x="898128" y="1564209"/>
                </a:lnTo>
                <a:lnTo>
                  <a:pt x="894448" y="1565005"/>
                </a:lnTo>
                <a:lnTo>
                  <a:pt x="890505" y="1565801"/>
                </a:lnTo>
                <a:lnTo>
                  <a:pt x="886299" y="1566067"/>
                </a:lnTo>
                <a:lnTo>
                  <a:pt x="882356" y="1566598"/>
                </a:lnTo>
                <a:lnTo>
                  <a:pt x="877888" y="1566863"/>
                </a:lnTo>
                <a:lnTo>
                  <a:pt x="873945" y="1566598"/>
                </a:lnTo>
                <a:lnTo>
                  <a:pt x="869739" y="1566067"/>
                </a:lnTo>
                <a:lnTo>
                  <a:pt x="865796" y="1565801"/>
                </a:lnTo>
                <a:lnTo>
                  <a:pt x="861853" y="1565005"/>
                </a:lnTo>
                <a:lnTo>
                  <a:pt x="857647" y="1564209"/>
                </a:lnTo>
                <a:lnTo>
                  <a:pt x="853967" y="1563147"/>
                </a:lnTo>
                <a:lnTo>
                  <a:pt x="850287" y="1561820"/>
                </a:lnTo>
                <a:lnTo>
                  <a:pt x="846607" y="1560227"/>
                </a:lnTo>
                <a:lnTo>
                  <a:pt x="842664" y="1558634"/>
                </a:lnTo>
                <a:lnTo>
                  <a:pt x="839247" y="1556776"/>
                </a:lnTo>
                <a:lnTo>
                  <a:pt x="835829" y="1554918"/>
                </a:lnTo>
                <a:lnTo>
                  <a:pt x="832675" y="1552795"/>
                </a:lnTo>
                <a:lnTo>
                  <a:pt x="826629" y="1548017"/>
                </a:lnTo>
                <a:lnTo>
                  <a:pt x="820583" y="1542973"/>
                </a:lnTo>
                <a:lnTo>
                  <a:pt x="815589" y="1536868"/>
                </a:lnTo>
                <a:lnTo>
                  <a:pt x="810857" y="1530763"/>
                </a:lnTo>
                <a:lnTo>
                  <a:pt x="808754" y="1527312"/>
                </a:lnTo>
                <a:lnTo>
                  <a:pt x="806914" y="1524127"/>
                </a:lnTo>
                <a:lnTo>
                  <a:pt x="805074" y="1520145"/>
                </a:lnTo>
                <a:lnTo>
                  <a:pt x="803497" y="1516694"/>
                </a:lnTo>
                <a:lnTo>
                  <a:pt x="801920" y="1512978"/>
                </a:lnTo>
                <a:lnTo>
                  <a:pt x="800605" y="1509262"/>
                </a:lnTo>
                <a:lnTo>
                  <a:pt x="799554" y="1505546"/>
                </a:lnTo>
                <a:lnTo>
                  <a:pt x="798765" y="1501299"/>
                </a:lnTo>
                <a:lnTo>
                  <a:pt x="797977" y="1497317"/>
                </a:lnTo>
                <a:lnTo>
                  <a:pt x="797714" y="1493335"/>
                </a:lnTo>
                <a:lnTo>
                  <a:pt x="797188" y="1489088"/>
                </a:lnTo>
                <a:lnTo>
                  <a:pt x="796925" y="1485107"/>
                </a:lnTo>
                <a:lnTo>
                  <a:pt x="797188" y="1480594"/>
                </a:lnTo>
                <a:lnTo>
                  <a:pt x="797714" y="1476612"/>
                </a:lnTo>
                <a:lnTo>
                  <a:pt x="797977" y="1472365"/>
                </a:lnTo>
                <a:lnTo>
                  <a:pt x="798765" y="1468384"/>
                </a:lnTo>
                <a:lnTo>
                  <a:pt x="799554" y="1464667"/>
                </a:lnTo>
                <a:lnTo>
                  <a:pt x="800605" y="1460420"/>
                </a:lnTo>
                <a:lnTo>
                  <a:pt x="801920" y="1456704"/>
                </a:lnTo>
                <a:lnTo>
                  <a:pt x="803497" y="1452988"/>
                </a:lnTo>
                <a:lnTo>
                  <a:pt x="805074" y="1449537"/>
                </a:lnTo>
                <a:lnTo>
                  <a:pt x="806914" y="1446086"/>
                </a:lnTo>
                <a:lnTo>
                  <a:pt x="808754" y="1442636"/>
                </a:lnTo>
                <a:lnTo>
                  <a:pt x="810857" y="1439185"/>
                </a:lnTo>
                <a:lnTo>
                  <a:pt x="815589" y="1432814"/>
                </a:lnTo>
                <a:lnTo>
                  <a:pt x="820583" y="1427240"/>
                </a:lnTo>
                <a:lnTo>
                  <a:pt x="826629" y="1421931"/>
                </a:lnTo>
                <a:lnTo>
                  <a:pt x="832675" y="1417153"/>
                </a:lnTo>
                <a:lnTo>
                  <a:pt x="835829" y="1415030"/>
                </a:lnTo>
                <a:lnTo>
                  <a:pt x="839247" y="1412906"/>
                </a:lnTo>
                <a:lnTo>
                  <a:pt x="842664" y="1411048"/>
                </a:lnTo>
                <a:lnTo>
                  <a:pt x="846607" y="1409455"/>
                </a:lnTo>
                <a:lnTo>
                  <a:pt x="850287" y="1408393"/>
                </a:lnTo>
                <a:lnTo>
                  <a:pt x="853967" y="1406801"/>
                </a:lnTo>
                <a:lnTo>
                  <a:pt x="857647" y="1405739"/>
                </a:lnTo>
                <a:lnTo>
                  <a:pt x="861853" y="1404943"/>
                </a:lnTo>
                <a:lnTo>
                  <a:pt x="865796" y="1404146"/>
                </a:lnTo>
                <a:lnTo>
                  <a:pt x="869739" y="1403616"/>
                </a:lnTo>
                <a:lnTo>
                  <a:pt x="873945" y="1403350"/>
                </a:lnTo>
                <a:close/>
                <a:moveTo>
                  <a:pt x="1480345" y="795338"/>
                </a:moveTo>
                <a:lnTo>
                  <a:pt x="1484857" y="795603"/>
                </a:lnTo>
                <a:lnTo>
                  <a:pt x="1488839" y="795869"/>
                </a:lnTo>
                <a:lnTo>
                  <a:pt x="1493086" y="796134"/>
                </a:lnTo>
                <a:lnTo>
                  <a:pt x="1497068" y="797196"/>
                </a:lnTo>
                <a:lnTo>
                  <a:pt x="1500784" y="797727"/>
                </a:lnTo>
                <a:lnTo>
                  <a:pt x="1505031" y="799054"/>
                </a:lnTo>
                <a:lnTo>
                  <a:pt x="1508747" y="800381"/>
                </a:lnTo>
                <a:lnTo>
                  <a:pt x="1512198" y="801974"/>
                </a:lnTo>
                <a:lnTo>
                  <a:pt x="1515914" y="803567"/>
                </a:lnTo>
                <a:lnTo>
                  <a:pt x="1519365" y="805425"/>
                </a:lnTo>
                <a:lnTo>
                  <a:pt x="1522816" y="807283"/>
                </a:lnTo>
                <a:lnTo>
                  <a:pt x="1526266" y="809406"/>
                </a:lnTo>
                <a:lnTo>
                  <a:pt x="1532637" y="814184"/>
                </a:lnTo>
                <a:lnTo>
                  <a:pt x="1538211" y="819228"/>
                </a:lnTo>
                <a:lnTo>
                  <a:pt x="1543520" y="825068"/>
                </a:lnTo>
                <a:lnTo>
                  <a:pt x="1548298" y="831438"/>
                </a:lnTo>
                <a:lnTo>
                  <a:pt x="1550422" y="834624"/>
                </a:lnTo>
                <a:lnTo>
                  <a:pt x="1552545" y="838074"/>
                </a:lnTo>
                <a:lnTo>
                  <a:pt x="1554403" y="841791"/>
                </a:lnTo>
                <a:lnTo>
                  <a:pt x="1555996" y="845241"/>
                </a:lnTo>
                <a:lnTo>
                  <a:pt x="1557589" y="848958"/>
                </a:lnTo>
                <a:lnTo>
                  <a:pt x="1558650" y="852939"/>
                </a:lnTo>
                <a:lnTo>
                  <a:pt x="1559712" y="856655"/>
                </a:lnTo>
                <a:lnTo>
                  <a:pt x="1560509" y="860637"/>
                </a:lnTo>
                <a:lnTo>
                  <a:pt x="1561305" y="864884"/>
                </a:lnTo>
                <a:lnTo>
                  <a:pt x="1561836" y="868866"/>
                </a:lnTo>
                <a:lnTo>
                  <a:pt x="1562101" y="872847"/>
                </a:lnTo>
                <a:lnTo>
                  <a:pt x="1562101" y="877094"/>
                </a:lnTo>
                <a:lnTo>
                  <a:pt x="1562101" y="881342"/>
                </a:lnTo>
                <a:lnTo>
                  <a:pt x="1561836" y="885589"/>
                </a:lnTo>
                <a:lnTo>
                  <a:pt x="1561305" y="889570"/>
                </a:lnTo>
                <a:lnTo>
                  <a:pt x="1560509" y="893817"/>
                </a:lnTo>
                <a:lnTo>
                  <a:pt x="1559712" y="897534"/>
                </a:lnTo>
                <a:lnTo>
                  <a:pt x="1558650" y="901515"/>
                </a:lnTo>
                <a:lnTo>
                  <a:pt x="1557589" y="905497"/>
                </a:lnTo>
                <a:lnTo>
                  <a:pt x="1555996" y="908948"/>
                </a:lnTo>
                <a:lnTo>
                  <a:pt x="1554403" y="912664"/>
                </a:lnTo>
                <a:lnTo>
                  <a:pt x="1552545" y="916115"/>
                </a:lnTo>
                <a:lnTo>
                  <a:pt x="1550422" y="919565"/>
                </a:lnTo>
                <a:lnTo>
                  <a:pt x="1548298" y="923016"/>
                </a:lnTo>
                <a:lnTo>
                  <a:pt x="1543520" y="929387"/>
                </a:lnTo>
                <a:lnTo>
                  <a:pt x="1538211" y="934961"/>
                </a:lnTo>
                <a:lnTo>
                  <a:pt x="1532637" y="940270"/>
                </a:lnTo>
                <a:lnTo>
                  <a:pt x="1526266" y="945048"/>
                </a:lnTo>
                <a:lnTo>
                  <a:pt x="1522816" y="947171"/>
                </a:lnTo>
                <a:lnTo>
                  <a:pt x="1519365" y="949030"/>
                </a:lnTo>
                <a:lnTo>
                  <a:pt x="1515914" y="950888"/>
                </a:lnTo>
                <a:lnTo>
                  <a:pt x="1512198" y="952480"/>
                </a:lnTo>
                <a:lnTo>
                  <a:pt x="1508747" y="953808"/>
                </a:lnTo>
                <a:lnTo>
                  <a:pt x="1505031" y="955400"/>
                </a:lnTo>
                <a:lnTo>
                  <a:pt x="1500784" y="956197"/>
                </a:lnTo>
                <a:lnTo>
                  <a:pt x="1497068" y="957258"/>
                </a:lnTo>
                <a:lnTo>
                  <a:pt x="1493086" y="957789"/>
                </a:lnTo>
                <a:lnTo>
                  <a:pt x="1488839" y="958586"/>
                </a:lnTo>
                <a:lnTo>
                  <a:pt x="1484857" y="958851"/>
                </a:lnTo>
                <a:lnTo>
                  <a:pt x="1480345" y="958851"/>
                </a:lnTo>
                <a:lnTo>
                  <a:pt x="1476363" y="958851"/>
                </a:lnTo>
                <a:lnTo>
                  <a:pt x="1472116" y="958586"/>
                </a:lnTo>
                <a:lnTo>
                  <a:pt x="1468134" y="957789"/>
                </a:lnTo>
                <a:lnTo>
                  <a:pt x="1464153" y="957258"/>
                </a:lnTo>
                <a:lnTo>
                  <a:pt x="1459906" y="956197"/>
                </a:lnTo>
                <a:lnTo>
                  <a:pt x="1456189" y="955400"/>
                </a:lnTo>
                <a:lnTo>
                  <a:pt x="1452473" y="953808"/>
                </a:lnTo>
                <a:lnTo>
                  <a:pt x="1448757" y="952480"/>
                </a:lnTo>
                <a:lnTo>
                  <a:pt x="1445306" y="950888"/>
                </a:lnTo>
                <a:lnTo>
                  <a:pt x="1441325" y="949030"/>
                </a:lnTo>
                <a:lnTo>
                  <a:pt x="1437874" y="947171"/>
                </a:lnTo>
                <a:lnTo>
                  <a:pt x="1434954" y="945048"/>
                </a:lnTo>
                <a:lnTo>
                  <a:pt x="1428583" y="940270"/>
                </a:lnTo>
                <a:lnTo>
                  <a:pt x="1422478" y="934961"/>
                </a:lnTo>
                <a:lnTo>
                  <a:pt x="1417435" y="929387"/>
                </a:lnTo>
                <a:lnTo>
                  <a:pt x="1412922" y="923016"/>
                </a:lnTo>
                <a:lnTo>
                  <a:pt x="1410533" y="919565"/>
                </a:lnTo>
                <a:lnTo>
                  <a:pt x="1408675" y="916115"/>
                </a:lnTo>
                <a:lnTo>
                  <a:pt x="1406817" y="912664"/>
                </a:lnTo>
                <a:lnTo>
                  <a:pt x="1405224" y="908948"/>
                </a:lnTo>
                <a:lnTo>
                  <a:pt x="1403632" y="905497"/>
                </a:lnTo>
                <a:lnTo>
                  <a:pt x="1402304" y="901515"/>
                </a:lnTo>
                <a:lnTo>
                  <a:pt x="1401243" y="897534"/>
                </a:lnTo>
                <a:lnTo>
                  <a:pt x="1400446" y="893817"/>
                </a:lnTo>
                <a:lnTo>
                  <a:pt x="1399650" y="889570"/>
                </a:lnTo>
                <a:lnTo>
                  <a:pt x="1399385" y="885589"/>
                </a:lnTo>
                <a:lnTo>
                  <a:pt x="1398854" y="881342"/>
                </a:lnTo>
                <a:lnTo>
                  <a:pt x="1398588" y="877094"/>
                </a:lnTo>
                <a:lnTo>
                  <a:pt x="1398854" y="872847"/>
                </a:lnTo>
                <a:lnTo>
                  <a:pt x="1399385" y="868866"/>
                </a:lnTo>
                <a:lnTo>
                  <a:pt x="1399650" y="864884"/>
                </a:lnTo>
                <a:lnTo>
                  <a:pt x="1400446" y="860637"/>
                </a:lnTo>
                <a:lnTo>
                  <a:pt x="1401243" y="856655"/>
                </a:lnTo>
                <a:lnTo>
                  <a:pt x="1402304" y="852939"/>
                </a:lnTo>
                <a:lnTo>
                  <a:pt x="1403632" y="848958"/>
                </a:lnTo>
                <a:lnTo>
                  <a:pt x="1405224" y="845241"/>
                </a:lnTo>
                <a:lnTo>
                  <a:pt x="1406817" y="841791"/>
                </a:lnTo>
                <a:lnTo>
                  <a:pt x="1408675" y="838074"/>
                </a:lnTo>
                <a:lnTo>
                  <a:pt x="1410533" y="834624"/>
                </a:lnTo>
                <a:lnTo>
                  <a:pt x="1412922" y="831438"/>
                </a:lnTo>
                <a:lnTo>
                  <a:pt x="1417435" y="825068"/>
                </a:lnTo>
                <a:lnTo>
                  <a:pt x="1422478" y="819228"/>
                </a:lnTo>
                <a:lnTo>
                  <a:pt x="1428583" y="814184"/>
                </a:lnTo>
                <a:lnTo>
                  <a:pt x="1434954" y="809406"/>
                </a:lnTo>
                <a:lnTo>
                  <a:pt x="1437874" y="807283"/>
                </a:lnTo>
                <a:lnTo>
                  <a:pt x="1441325" y="805425"/>
                </a:lnTo>
                <a:lnTo>
                  <a:pt x="1445306" y="803567"/>
                </a:lnTo>
                <a:lnTo>
                  <a:pt x="1448757" y="801974"/>
                </a:lnTo>
                <a:lnTo>
                  <a:pt x="1452473" y="800381"/>
                </a:lnTo>
                <a:lnTo>
                  <a:pt x="1456189" y="799054"/>
                </a:lnTo>
                <a:lnTo>
                  <a:pt x="1459906" y="797727"/>
                </a:lnTo>
                <a:lnTo>
                  <a:pt x="1464153" y="797196"/>
                </a:lnTo>
                <a:lnTo>
                  <a:pt x="1468134" y="796134"/>
                </a:lnTo>
                <a:lnTo>
                  <a:pt x="1472116" y="795869"/>
                </a:lnTo>
                <a:lnTo>
                  <a:pt x="1476363" y="795603"/>
                </a:lnTo>
                <a:lnTo>
                  <a:pt x="1480345" y="795338"/>
                </a:lnTo>
                <a:close/>
                <a:moveTo>
                  <a:pt x="876984" y="177800"/>
                </a:moveTo>
                <a:lnTo>
                  <a:pt x="883326" y="178065"/>
                </a:lnTo>
                <a:lnTo>
                  <a:pt x="889669" y="179124"/>
                </a:lnTo>
                <a:lnTo>
                  <a:pt x="895482" y="180713"/>
                </a:lnTo>
                <a:lnTo>
                  <a:pt x="901032" y="182832"/>
                </a:lnTo>
                <a:lnTo>
                  <a:pt x="906581" y="185215"/>
                </a:lnTo>
                <a:lnTo>
                  <a:pt x="911867" y="188393"/>
                </a:lnTo>
                <a:lnTo>
                  <a:pt x="916359" y="191836"/>
                </a:lnTo>
                <a:lnTo>
                  <a:pt x="920851" y="196074"/>
                </a:lnTo>
                <a:lnTo>
                  <a:pt x="924815" y="200311"/>
                </a:lnTo>
                <a:lnTo>
                  <a:pt x="928251" y="205078"/>
                </a:lnTo>
                <a:lnTo>
                  <a:pt x="931422" y="210375"/>
                </a:lnTo>
                <a:lnTo>
                  <a:pt x="934065" y="215672"/>
                </a:lnTo>
                <a:lnTo>
                  <a:pt x="936179" y="221498"/>
                </a:lnTo>
                <a:lnTo>
                  <a:pt x="937764" y="227325"/>
                </a:lnTo>
                <a:lnTo>
                  <a:pt x="938821" y="233681"/>
                </a:lnTo>
                <a:lnTo>
                  <a:pt x="939086" y="240037"/>
                </a:lnTo>
                <a:lnTo>
                  <a:pt x="939086" y="766534"/>
                </a:lnTo>
                <a:lnTo>
                  <a:pt x="945956" y="770772"/>
                </a:lnTo>
                <a:lnTo>
                  <a:pt x="952827" y="775539"/>
                </a:lnTo>
                <a:lnTo>
                  <a:pt x="959169" y="780835"/>
                </a:lnTo>
                <a:lnTo>
                  <a:pt x="964983" y="786397"/>
                </a:lnTo>
                <a:lnTo>
                  <a:pt x="971061" y="792488"/>
                </a:lnTo>
                <a:lnTo>
                  <a:pt x="976082" y="798844"/>
                </a:lnTo>
                <a:lnTo>
                  <a:pt x="980839" y="805465"/>
                </a:lnTo>
                <a:lnTo>
                  <a:pt x="985331" y="812351"/>
                </a:lnTo>
                <a:lnTo>
                  <a:pt x="989295" y="819502"/>
                </a:lnTo>
                <a:lnTo>
                  <a:pt x="992995" y="826917"/>
                </a:lnTo>
                <a:lnTo>
                  <a:pt x="995902" y="834862"/>
                </a:lnTo>
                <a:lnTo>
                  <a:pt x="998545" y="843072"/>
                </a:lnTo>
                <a:lnTo>
                  <a:pt x="1000394" y="851282"/>
                </a:lnTo>
                <a:lnTo>
                  <a:pt x="1001980" y="859757"/>
                </a:lnTo>
                <a:lnTo>
                  <a:pt x="1002773" y="868497"/>
                </a:lnTo>
                <a:lnTo>
                  <a:pt x="1003301" y="877236"/>
                </a:lnTo>
                <a:lnTo>
                  <a:pt x="1002773" y="883857"/>
                </a:lnTo>
                <a:lnTo>
                  <a:pt x="1002244" y="889948"/>
                </a:lnTo>
                <a:lnTo>
                  <a:pt x="1001716" y="896569"/>
                </a:lnTo>
                <a:lnTo>
                  <a:pt x="1000394" y="902925"/>
                </a:lnTo>
                <a:lnTo>
                  <a:pt x="999073" y="909017"/>
                </a:lnTo>
                <a:lnTo>
                  <a:pt x="997223" y="915108"/>
                </a:lnTo>
                <a:lnTo>
                  <a:pt x="995373" y="921199"/>
                </a:lnTo>
                <a:lnTo>
                  <a:pt x="993259" y="926761"/>
                </a:lnTo>
                <a:lnTo>
                  <a:pt x="990352" y="932322"/>
                </a:lnTo>
                <a:lnTo>
                  <a:pt x="987445" y="938149"/>
                </a:lnTo>
                <a:lnTo>
                  <a:pt x="984803" y="943446"/>
                </a:lnTo>
                <a:lnTo>
                  <a:pt x="981367" y="948478"/>
                </a:lnTo>
                <a:lnTo>
                  <a:pt x="977932" y="953509"/>
                </a:lnTo>
                <a:lnTo>
                  <a:pt x="973968" y="958541"/>
                </a:lnTo>
                <a:lnTo>
                  <a:pt x="970004" y="962779"/>
                </a:lnTo>
                <a:lnTo>
                  <a:pt x="965512" y="967281"/>
                </a:lnTo>
                <a:lnTo>
                  <a:pt x="961284" y="971783"/>
                </a:lnTo>
                <a:lnTo>
                  <a:pt x="956527" y="975756"/>
                </a:lnTo>
                <a:lnTo>
                  <a:pt x="951770" y="979464"/>
                </a:lnTo>
                <a:lnTo>
                  <a:pt x="946749" y="982906"/>
                </a:lnTo>
                <a:lnTo>
                  <a:pt x="941728" y="986349"/>
                </a:lnTo>
                <a:lnTo>
                  <a:pt x="936443" y="989527"/>
                </a:lnTo>
                <a:lnTo>
                  <a:pt x="930893" y="992441"/>
                </a:lnTo>
                <a:lnTo>
                  <a:pt x="925344" y="994824"/>
                </a:lnTo>
                <a:lnTo>
                  <a:pt x="919530" y="996943"/>
                </a:lnTo>
                <a:lnTo>
                  <a:pt x="913716" y="999062"/>
                </a:lnTo>
                <a:lnTo>
                  <a:pt x="907374" y="1000915"/>
                </a:lnTo>
                <a:lnTo>
                  <a:pt x="901560" y="1001975"/>
                </a:lnTo>
                <a:lnTo>
                  <a:pt x="895218" y="1003299"/>
                </a:lnTo>
                <a:lnTo>
                  <a:pt x="888611" y="1004358"/>
                </a:lnTo>
                <a:lnTo>
                  <a:pt x="882269" y="1004623"/>
                </a:lnTo>
                <a:lnTo>
                  <a:pt x="875663" y="1004888"/>
                </a:lnTo>
                <a:lnTo>
                  <a:pt x="866678" y="1004623"/>
                </a:lnTo>
                <a:lnTo>
                  <a:pt x="857693" y="1003564"/>
                </a:lnTo>
                <a:lnTo>
                  <a:pt x="849236" y="1001975"/>
                </a:lnTo>
                <a:lnTo>
                  <a:pt x="840780" y="999856"/>
                </a:lnTo>
                <a:lnTo>
                  <a:pt x="832324" y="997473"/>
                </a:lnTo>
                <a:lnTo>
                  <a:pt x="824396" y="994030"/>
                </a:lnTo>
                <a:lnTo>
                  <a:pt x="816732" y="990587"/>
                </a:lnTo>
                <a:lnTo>
                  <a:pt x="809333" y="986084"/>
                </a:lnTo>
                <a:lnTo>
                  <a:pt x="802198" y="981317"/>
                </a:lnTo>
                <a:lnTo>
                  <a:pt x="795591" y="976286"/>
                </a:lnTo>
                <a:lnTo>
                  <a:pt x="788984" y="970724"/>
                </a:lnTo>
                <a:lnTo>
                  <a:pt x="783170" y="964633"/>
                </a:lnTo>
                <a:lnTo>
                  <a:pt x="777357" y="958541"/>
                </a:lnTo>
                <a:lnTo>
                  <a:pt x="772600" y="951920"/>
                </a:lnTo>
                <a:lnTo>
                  <a:pt x="767843" y="944770"/>
                </a:lnTo>
                <a:lnTo>
                  <a:pt x="763351" y="937354"/>
                </a:lnTo>
                <a:lnTo>
                  <a:pt x="413204" y="937354"/>
                </a:lnTo>
                <a:lnTo>
                  <a:pt x="406597" y="937090"/>
                </a:lnTo>
                <a:lnTo>
                  <a:pt x="400519" y="936295"/>
                </a:lnTo>
                <a:lnTo>
                  <a:pt x="394705" y="934706"/>
                </a:lnTo>
                <a:lnTo>
                  <a:pt x="388627" y="932322"/>
                </a:lnTo>
                <a:lnTo>
                  <a:pt x="383342" y="929939"/>
                </a:lnTo>
                <a:lnTo>
                  <a:pt x="378321" y="926761"/>
                </a:lnTo>
                <a:lnTo>
                  <a:pt x="373564" y="923053"/>
                </a:lnTo>
                <a:lnTo>
                  <a:pt x="368808" y="919345"/>
                </a:lnTo>
                <a:lnTo>
                  <a:pt x="365108" y="914843"/>
                </a:lnTo>
                <a:lnTo>
                  <a:pt x="361408" y="909811"/>
                </a:lnTo>
                <a:lnTo>
                  <a:pt x="358237" y="904779"/>
                </a:lnTo>
                <a:lnTo>
                  <a:pt x="355859" y="899483"/>
                </a:lnTo>
                <a:lnTo>
                  <a:pt x="353480" y="893921"/>
                </a:lnTo>
                <a:lnTo>
                  <a:pt x="352159" y="887830"/>
                </a:lnTo>
                <a:lnTo>
                  <a:pt x="351102" y="881474"/>
                </a:lnTo>
                <a:lnTo>
                  <a:pt x="350838" y="875382"/>
                </a:lnTo>
                <a:lnTo>
                  <a:pt x="351102" y="868761"/>
                </a:lnTo>
                <a:lnTo>
                  <a:pt x="352159" y="862670"/>
                </a:lnTo>
                <a:lnTo>
                  <a:pt x="353480" y="856844"/>
                </a:lnTo>
                <a:lnTo>
                  <a:pt x="355859" y="850752"/>
                </a:lnTo>
                <a:lnTo>
                  <a:pt x="358237" y="845456"/>
                </a:lnTo>
                <a:lnTo>
                  <a:pt x="361408" y="840424"/>
                </a:lnTo>
                <a:lnTo>
                  <a:pt x="365108" y="835392"/>
                </a:lnTo>
                <a:lnTo>
                  <a:pt x="368808" y="831154"/>
                </a:lnTo>
                <a:lnTo>
                  <a:pt x="373564" y="827447"/>
                </a:lnTo>
                <a:lnTo>
                  <a:pt x="378321" y="823474"/>
                </a:lnTo>
                <a:lnTo>
                  <a:pt x="383342" y="820296"/>
                </a:lnTo>
                <a:lnTo>
                  <a:pt x="388627" y="817913"/>
                </a:lnTo>
                <a:lnTo>
                  <a:pt x="394705" y="815794"/>
                </a:lnTo>
                <a:lnTo>
                  <a:pt x="400519" y="814205"/>
                </a:lnTo>
                <a:lnTo>
                  <a:pt x="406597" y="813146"/>
                </a:lnTo>
                <a:lnTo>
                  <a:pt x="413204" y="812881"/>
                </a:lnTo>
                <a:lnTo>
                  <a:pt x="765465" y="812881"/>
                </a:lnTo>
                <a:lnTo>
                  <a:pt x="770222" y="805730"/>
                </a:lnTo>
                <a:lnTo>
                  <a:pt x="775507" y="798579"/>
                </a:lnTo>
                <a:lnTo>
                  <a:pt x="780792" y="791959"/>
                </a:lnTo>
                <a:lnTo>
                  <a:pt x="786870" y="785602"/>
                </a:lnTo>
                <a:lnTo>
                  <a:pt x="793477" y="779511"/>
                </a:lnTo>
                <a:lnTo>
                  <a:pt x="800348" y="774214"/>
                </a:lnTo>
                <a:lnTo>
                  <a:pt x="807483" y="769183"/>
                </a:lnTo>
                <a:lnTo>
                  <a:pt x="815147" y="764945"/>
                </a:lnTo>
                <a:lnTo>
                  <a:pt x="815147" y="240037"/>
                </a:lnTo>
                <a:lnTo>
                  <a:pt x="815411" y="233681"/>
                </a:lnTo>
                <a:lnTo>
                  <a:pt x="816204" y="227325"/>
                </a:lnTo>
                <a:lnTo>
                  <a:pt x="817789" y="221498"/>
                </a:lnTo>
                <a:lnTo>
                  <a:pt x="819639" y="215672"/>
                </a:lnTo>
                <a:lnTo>
                  <a:pt x="822546" y="210375"/>
                </a:lnTo>
                <a:lnTo>
                  <a:pt x="825717" y="205078"/>
                </a:lnTo>
                <a:lnTo>
                  <a:pt x="829153" y="200311"/>
                </a:lnTo>
                <a:lnTo>
                  <a:pt x="833116" y="196074"/>
                </a:lnTo>
                <a:lnTo>
                  <a:pt x="837609" y="191836"/>
                </a:lnTo>
                <a:lnTo>
                  <a:pt x="842366" y="188393"/>
                </a:lnTo>
                <a:lnTo>
                  <a:pt x="847387" y="185215"/>
                </a:lnTo>
                <a:lnTo>
                  <a:pt x="852936" y="182832"/>
                </a:lnTo>
                <a:lnTo>
                  <a:pt x="858486" y="180713"/>
                </a:lnTo>
                <a:lnTo>
                  <a:pt x="864564" y="179124"/>
                </a:lnTo>
                <a:lnTo>
                  <a:pt x="870642" y="178065"/>
                </a:lnTo>
                <a:lnTo>
                  <a:pt x="876984" y="177800"/>
                </a:lnTo>
                <a:close/>
                <a:moveTo>
                  <a:pt x="856991" y="124392"/>
                </a:moveTo>
                <a:lnTo>
                  <a:pt x="837683" y="125450"/>
                </a:lnTo>
                <a:lnTo>
                  <a:pt x="818374" y="126774"/>
                </a:lnTo>
                <a:lnTo>
                  <a:pt x="799594" y="128362"/>
                </a:lnTo>
                <a:lnTo>
                  <a:pt x="780550" y="130479"/>
                </a:lnTo>
                <a:lnTo>
                  <a:pt x="762034" y="132861"/>
                </a:lnTo>
                <a:lnTo>
                  <a:pt x="743255" y="136037"/>
                </a:lnTo>
                <a:lnTo>
                  <a:pt x="725004" y="139478"/>
                </a:lnTo>
                <a:lnTo>
                  <a:pt x="706489" y="143712"/>
                </a:lnTo>
                <a:lnTo>
                  <a:pt x="688502" y="147947"/>
                </a:lnTo>
                <a:lnTo>
                  <a:pt x="670516" y="152975"/>
                </a:lnTo>
                <a:lnTo>
                  <a:pt x="653059" y="158269"/>
                </a:lnTo>
                <a:lnTo>
                  <a:pt x="635337" y="164091"/>
                </a:lnTo>
                <a:lnTo>
                  <a:pt x="617880" y="169914"/>
                </a:lnTo>
                <a:lnTo>
                  <a:pt x="600687" y="176530"/>
                </a:lnTo>
                <a:lnTo>
                  <a:pt x="583759" y="183412"/>
                </a:lnTo>
                <a:lnTo>
                  <a:pt x="567095" y="191087"/>
                </a:lnTo>
                <a:lnTo>
                  <a:pt x="550432" y="198762"/>
                </a:lnTo>
                <a:lnTo>
                  <a:pt x="534297" y="206967"/>
                </a:lnTo>
                <a:lnTo>
                  <a:pt x="517898" y="215436"/>
                </a:lnTo>
                <a:lnTo>
                  <a:pt x="502292" y="224170"/>
                </a:lnTo>
                <a:lnTo>
                  <a:pt x="486686" y="233698"/>
                </a:lnTo>
                <a:lnTo>
                  <a:pt x="471345" y="242961"/>
                </a:lnTo>
                <a:lnTo>
                  <a:pt x="456268" y="253018"/>
                </a:lnTo>
                <a:lnTo>
                  <a:pt x="441192" y="263340"/>
                </a:lnTo>
                <a:lnTo>
                  <a:pt x="426379" y="274191"/>
                </a:lnTo>
                <a:lnTo>
                  <a:pt x="412361" y="285042"/>
                </a:lnTo>
                <a:lnTo>
                  <a:pt x="398342" y="296423"/>
                </a:lnTo>
                <a:lnTo>
                  <a:pt x="384588" y="308333"/>
                </a:lnTo>
                <a:lnTo>
                  <a:pt x="371098" y="320243"/>
                </a:lnTo>
                <a:lnTo>
                  <a:pt x="357608" y="332417"/>
                </a:lnTo>
                <a:lnTo>
                  <a:pt x="344648" y="344856"/>
                </a:lnTo>
                <a:lnTo>
                  <a:pt x="332216" y="358089"/>
                </a:lnTo>
                <a:lnTo>
                  <a:pt x="319784" y="371323"/>
                </a:lnTo>
                <a:lnTo>
                  <a:pt x="307617" y="384820"/>
                </a:lnTo>
                <a:lnTo>
                  <a:pt x="295979" y="398583"/>
                </a:lnTo>
                <a:lnTo>
                  <a:pt x="284870" y="412610"/>
                </a:lnTo>
                <a:lnTo>
                  <a:pt x="273761" y="427167"/>
                </a:lnTo>
                <a:lnTo>
                  <a:pt x="263181" y="441458"/>
                </a:lnTo>
                <a:lnTo>
                  <a:pt x="252865" y="456544"/>
                </a:lnTo>
                <a:lnTo>
                  <a:pt x="242814" y="471630"/>
                </a:lnTo>
                <a:lnTo>
                  <a:pt x="233027" y="486980"/>
                </a:lnTo>
                <a:lnTo>
                  <a:pt x="224034" y="502596"/>
                </a:lnTo>
                <a:lnTo>
                  <a:pt x="215041" y="518740"/>
                </a:lnTo>
                <a:lnTo>
                  <a:pt x="206577" y="534620"/>
                </a:lnTo>
                <a:lnTo>
                  <a:pt x="198377" y="551029"/>
                </a:lnTo>
                <a:lnTo>
                  <a:pt x="190707" y="567438"/>
                </a:lnTo>
                <a:lnTo>
                  <a:pt x="183301" y="584112"/>
                </a:lnTo>
                <a:lnTo>
                  <a:pt x="176424" y="601315"/>
                </a:lnTo>
                <a:lnTo>
                  <a:pt x="169811" y="618253"/>
                </a:lnTo>
                <a:lnTo>
                  <a:pt x="163992" y="635986"/>
                </a:lnTo>
                <a:lnTo>
                  <a:pt x="157908" y="653454"/>
                </a:lnTo>
                <a:lnTo>
                  <a:pt x="152883" y="670921"/>
                </a:lnTo>
                <a:lnTo>
                  <a:pt x="147857" y="689183"/>
                </a:lnTo>
                <a:lnTo>
                  <a:pt x="143625" y="707180"/>
                </a:lnTo>
                <a:lnTo>
                  <a:pt x="139393" y="725707"/>
                </a:lnTo>
                <a:lnTo>
                  <a:pt x="135955" y="743704"/>
                </a:lnTo>
                <a:lnTo>
                  <a:pt x="132781" y="762495"/>
                </a:lnTo>
                <a:lnTo>
                  <a:pt x="130400" y="781551"/>
                </a:lnTo>
                <a:lnTo>
                  <a:pt x="128019" y="800342"/>
                </a:lnTo>
                <a:lnTo>
                  <a:pt x="126168" y="819133"/>
                </a:lnTo>
                <a:lnTo>
                  <a:pt x="125110" y="838189"/>
                </a:lnTo>
                <a:lnTo>
                  <a:pt x="124316" y="857509"/>
                </a:lnTo>
                <a:lnTo>
                  <a:pt x="124052" y="877094"/>
                </a:lnTo>
                <a:lnTo>
                  <a:pt x="124316" y="896414"/>
                </a:lnTo>
                <a:lnTo>
                  <a:pt x="125110" y="915735"/>
                </a:lnTo>
                <a:lnTo>
                  <a:pt x="126168" y="934791"/>
                </a:lnTo>
                <a:lnTo>
                  <a:pt x="128019" y="953846"/>
                </a:lnTo>
                <a:lnTo>
                  <a:pt x="130400" y="972637"/>
                </a:lnTo>
                <a:lnTo>
                  <a:pt x="132781" y="991428"/>
                </a:lnTo>
                <a:lnTo>
                  <a:pt x="135955" y="1009955"/>
                </a:lnTo>
                <a:lnTo>
                  <a:pt x="139393" y="1028481"/>
                </a:lnTo>
                <a:lnTo>
                  <a:pt x="143625" y="1046743"/>
                </a:lnTo>
                <a:lnTo>
                  <a:pt x="147857" y="1065005"/>
                </a:lnTo>
                <a:lnTo>
                  <a:pt x="152883" y="1082737"/>
                </a:lnTo>
                <a:lnTo>
                  <a:pt x="157908" y="1100734"/>
                </a:lnTo>
                <a:lnTo>
                  <a:pt x="163992" y="1118202"/>
                </a:lnTo>
                <a:lnTo>
                  <a:pt x="169811" y="1135405"/>
                </a:lnTo>
                <a:lnTo>
                  <a:pt x="176424" y="1152608"/>
                </a:lnTo>
                <a:lnTo>
                  <a:pt x="183301" y="1169547"/>
                </a:lnTo>
                <a:lnTo>
                  <a:pt x="190707" y="1186485"/>
                </a:lnTo>
                <a:lnTo>
                  <a:pt x="198377" y="1203159"/>
                </a:lnTo>
                <a:lnTo>
                  <a:pt x="206577" y="1219568"/>
                </a:lnTo>
                <a:lnTo>
                  <a:pt x="215041" y="1235448"/>
                </a:lnTo>
                <a:lnTo>
                  <a:pt x="224034" y="1251592"/>
                </a:lnTo>
                <a:lnTo>
                  <a:pt x="233027" y="1267208"/>
                </a:lnTo>
                <a:lnTo>
                  <a:pt x="242814" y="1282558"/>
                </a:lnTo>
                <a:lnTo>
                  <a:pt x="252865" y="1297644"/>
                </a:lnTo>
                <a:lnTo>
                  <a:pt x="263181" y="1312200"/>
                </a:lnTo>
                <a:lnTo>
                  <a:pt x="273761" y="1327021"/>
                </a:lnTo>
                <a:lnTo>
                  <a:pt x="284870" y="1341578"/>
                </a:lnTo>
                <a:lnTo>
                  <a:pt x="295979" y="1355605"/>
                </a:lnTo>
                <a:lnTo>
                  <a:pt x="307617" y="1369368"/>
                </a:lnTo>
                <a:lnTo>
                  <a:pt x="319784" y="1382865"/>
                </a:lnTo>
                <a:lnTo>
                  <a:pt x="332216" y="1396099"/>
                </a:lnTo>
                <a:lnTo>
                  <a:pt x="344648" y="1408803"/>
                </a:lnTo>
                <a:lnTo>
                  <a:pt x="357608" y="1421771"/>
                </a:lnTo>
                <a:lnTo>
                  <a:pt x="371098" y="1433946"/>
                </a:lnTo>
                <a:lnTo>
                  <a:pt x="384588" y="1445855"/>
                </a:lnTo>
                <a:lnTo>
                  <a:pt x="398342" y="1457501"/>
                </a:lnTo>
                <a:lnTo>
                  <a:pt x="412361" y="1469146"/>
                </a:lnTo>
                <a:lnTo>
                  <a:pt x="426379" y="1479997"/>
                </a:lnTo>
                <a:lnTo>
                  <a:pt x="441192" y="1490848"/>
                </a:lnTo>
                <a:lnTo>
                  <a:pt x="456268" y="1501170"/>
                </a:lnTo>
                <a:lnTo>
                  <a:pt x="471345" y="1511227"/>
                </a:lnTo>
                <a:lnTo>
                  <a:pt x="486686" y="1520490"/>
                </a:lnTo>
                <a:lnTo>
                  <a:pt x="502292" y="1530018"/>
                </a:lnTo>
                <a:lnTo>
                  <a:pt x="517898" y="1538752"/>
                </a:lnTo>
                <a:lnTo>
                  <a:pt x="534297" y="1547221"/>
                </a:lnTo>
                <a:lnTo>
                  <a:pt x="550432" y="1555426"/>
                </a:lnTo>
                <a:lnTo>
                  <a:pt x="567095" y="1563101"/>
                </a:lnTo>
                <a:lnTo>
                  <a:pt x="583759" y="1570512"/>
                </a:lnTo>
                <a:lnTo>
                  <a:pt x="600687" y="1577393"/>
                </a:lnTo>
                <a:lnTo>
                  <a:pt x="617880" y="1583745"/>
                </a:lnTo>
                <a:lnTo>
                  <a:pt x="635337" y="1590097"/>
                </a:lnTo>
                <a:lnTo>
                  <a:pt x="653059" y="1595655"/>
                </a:lnTo>
                <a:lnTo>
                  <a:pt x="670516" y="1601213"/>
                </a:lnTo>
                <a:lnTo>
                  <a:pt x="688502" y="1605712"/>
                </a:lnTo>
                <a:lnTo>
                  <a:pt x="706489" y="1610476"/>
                </a:lnTo>
                <a:lnTo>
                  <a:pt x="725004" y="1614181"/>
                </a:lnTo>
                <a:lnTo>
                  <a:pt x="743255" y="1618151"/>
                </a:lnTo>
                <a:lnTo>
                  <a:pt x="762034" y="1620798"/>
                </a:lnTo>
                <a:lnTo>
                  <a:pt x="780550" y="1623709"/>
                </a:lnTo>
                <a:lnTo>
                  <a:pt x="799594" y="1625826"/>
                </a:lnTo>
                <a:lnTo>
                  <a:pt x="818374" y="1627414"/>
                </a:lnTo>
                <a:lnTo>
                  <a:pt x="837683" y="1628738"/>
                </a:lnTo>
                <a:lnTo>
                  <a:pt x="856991" y="1629267"/>
                </a:lnTo>
                <a:lnTo>
                  <a:pt x="876300" y="1629532"/>
                </a:lnTo>
                <a:lnTo>
                  <a:pt x="895873" y="1629267"/>
                </a:lnTo>
                <a:lnTo>
                  <a:pt x="914918" y="1628738"/>
                </a:lnTo>
                <a:lnTo>
                  <a:pt x="933962" y="1627414"/>
                </a:lnTo>
                <a:lnTo>
                  <a:pt x="953271" y="1625826"/>
                </a:lnTo>
                <a:lnTo>
                  <a:pt x="972050" y="1623709"/>
                </a:lnTo>
                <a:lnTo>
                  <a:pt x="990830" y="1620798"/>
                </a:lnTo>
                <a:lnTo>
                  <a:pt x="1009345" y="1618151"/>
                </a:lnTo>
                <a:lnTo>
                  <a:pt x="1027861" y="1614181"/>
                </a:lnTo>
                <a:lnTo>
                  <a:pt x="1045847" y="1610476"/>
                </a:lnTo>
                <a:lnTo>
                  <a:pt x="1064098" y="1605712"/>
                </a:lnTo>
                <a:lnTo>
                  <a:pt x="1082084" y="1601213"/>
                </a:lnTo>
                <a:lnTo>
                  <a:pt x="1099806" y="1595655"/>
                </a:lnTo>
                <a:lnTo>
                  <a:pt x="1117263" y="1590097"/>
                </a:lnTo>
                <a:lnTo>
                  <a:pt x="1134720" y="1583745"/>
                </a:lnTo>
                <a:lnTo>
                  <a:pt x="1151913" y="1577393"/>
                </a:lnTo>
                <a:lnTo>
                  <a:pt x="1168841" y="1570512"/>
                </a:lnTo>
                <a:lnTo>
                  <a:pt x="1185769" y="1563101"/>
                </a:lnTo>
                <a:lnTo>
                  <a:pt x="1201904" y="1555426"/>
                </a:lnTo>
                <a:lnTo>
                  <a:pt x="1218568" y="1547221"/>
                </a:lnTo>
                <a:lnTo>
                  <a:pt x="1234702" y="1538752"/>
                </a:lnTo>
                <a:lnTo>
                  <a:pt x="1250573" y="1530018"/>
                </a:lnTo>
                <a:lnTo>
                  <a:pt x="1265914" y="1520490"/>
                </a:lnTo>
                <a:lnTo>
                  <a:pt x="1281255" y="1511227"/>
                </a:lnTo>
                <a:lnTo>
                  <a:pt x="1296596" y="1501170"/>
                </a:lnTo>
                <a:lnTo>
                  <a:pt x="1311408" y="1490848"/>
                </a:lnTo>
                <a:lnTo>
                  <a:pt x="1325956" y="1479997"/>
                </a:lnTo>
                <a:lnTo>
                  <a:pt x="1340504" y="1469146"/>
                </a:lnTo>
                <a:lnTo>
                  <a:pt x="1354522" y="1457501"/>
                </a:lnTo>
                <a:lnTo>
                  <a:pt x="1368277" y="1445855"/>
                </a:lnTo>
                <a:lnTo>
                  <a:pt x="1381766" y="1433946"/>
                </a:lnTo>
                <a:lnTo>
                  <a:pt x="1394991" y="1421771"/>
                </a:lnTo>
                <a:lnTo>
                  <a:pt x="1407952" y="1408803"/>
                </a:lnTo>
                <a:lnTo>
                  <a:pt x="1420384" y="1396099"/>
                </a:lnTo>
                <a:lnTo>
                  <a:pt x="1432815" y="1382865"/>
                </a:lnTo>
                <a:lnTo>
                  <a:pt x="1444718" y="1369368"/>
                </a:lnTo>
                <a:lnTo>
                  <a:pt x="1456356" y="1355605"/>
                </a:lnTo>
                <a:lnTo>
                  <a:pt x="1467730" y="1341578"/>
                </a:lnTo>
                <a:lnTo>
                  <a:pt x="1479104" y="1327021"/>
                </a:lnTo>
                <a:lnTo>
                  <a:pt x="1489684" y="1312200"/>
                </a:lnTo>
                <a:lnTo>
                  <a:pt x="1499735" y="1297644"/>
                </a:lnTo>
                <a:lnTo>
                  <a:pt x="1509786" y="1282558"/>
                </a:lnTo>
                <a:lnTo>
                  <a:pt x="1519308" y="1267208"/>
                </a:lnTo>
                <a:lnTo>
                  <a:pt x="1528830" y="1251592"/>
                </a:lnTo>
                <a:lnTo>
                  <a:pt x="1537559" y="1235448"/>
                </a:lnTo>
                <a:lnTo>
                  <a:pt x="1546023" y="1219568"/>
                </a:lnTo>
                <a:lnTo>
                  <a:pt x="1554223" y="1203159"/>
                </a:lnTo>
                <a:lnTo>
                  <a:pt x="1561893" y="1186485"/>
                </a:lnTo>
                <a:lnTo>
                  <a:pt x="1569299" y="1169547"/>
                </a:lnTo>
                <a:lnTo>
                  <a:pt x="1576176" y="1152608"/>
                </a:lnTo>
                <a:lnTo>
                  <a:pt x="1582789" y="1135405"/>
                </a:lnTo>
                <a:lnTo>
                  <a:pt x="1588873" y="1118202"/>
                </a:lnTo>
                <a:lnTo>
                  <a:pt x="1594692" y="1100734"/>
                </a:lnTo>
                <a:lnTo>
                  <a:pt x="1599982" y="1082737"/>
                </a:lnTo>
                <a:lnTo>
                  <a:pt x="1604743" y="1065005"/>
                </a:lnTo>
                <a:lnTo>
                  <a:pt x="1608975" y="1046743"/>
                </a:lnTo>
                <a:lnTo>
                  <a:pt x="1613207" y="1028481"/>
                </a:lnTo>
                <a:lnTo>
                  <a:pt x="1616645" y="1009955"/>
                </a:lnTo>
                <a:lnTo>
                  <a:pt x="1619555" y="991428"/>
                </a:lnTo>
                <a:lnTo>
                  <a:pt x="1622464" y="972637"/>
                </a:lnTo>
                <a:lnTo>
                  <a:pt x="1624581" y="953846"/>
                </a:lnTo>
                <a:lnTo>
                  <a:pt x="1626168" y="934791"/>
                </a:lnTo>
                <a:lnTo>
                  <a:pt x="1627490" y="915735"/>
                </a:lnTo>
                <a:lnTo>
                  <a:pt x="1628019" y="896414"/>
                </a:lnTo>
                <a:lnTo>
                  <a:pt x="1628548" y="877094"/>
                </a:lnTo>
                <a:lnTo>
                  <a:pt x="1628019" y="857509"/>
                </a:lnTo>
                <a:lnTo>
                  <a:pt x="1627490" y="838189"/>
                </a:lnTo>
                <a:lnTo>
                  <a:pt x="1626168" y="819133"/>
                </a:lnTo>
                <a:lnTo>
                  <a:pt x="1624581" y="800342"/>
                </a:lnTo>
                <a:lnTo>
                  <a:pt x="1622464" y="781551"/>
                </a:lnTo>
                <a:lnTo>
                  <a:pt x="1619555" y="762495"/>
                </a:lnTo>
                <a:lnTo>
                  <a:pt x="1616645" y="743704"/>
                </a:lnTo>
                <a:lnTo>
                  <a:pt x="1613207" y="725707"/>
                </a:lnTo>
                <a:lnTo>
                  <a:pt x="1608975" y="707180"/>
                </a:lnTo>
                <a:lnTo>
                  <a:pt x="1604743" y="689183"/>
                </a:lnTo>
                <a:lnTo>
                  <a:pt x="1599982" y="670921"/>
                </a:lnTo>
                <a:lnTo>
                  <a:pt x="1594692" y="653454"/>
                </a:lnTo>
                <a:lnTo>
                  <a:pt x="1588873" y="635986"/>
                </a:lnTo>
                <a:lnTo>
                  <a:pt x="1582789" y="618253"/>
                </a:lnTo>
                <a:lnTo>
                  <a:pt x="1576176" y="601315"/>
                </a:lnTo>
                <a:lnTo>
                  <a:pt x="1569299" y="584112"/>
                </a:lnTo>
                <a:lnTo>
                  <a:pt x="1561893" y="567438"/>
                </a:lnTo>
                <a:lnTo>
                  <a:pt x="1554223" y="551029"/>
                </a:lnTo>
                <a:lnTo>
                  <a:pt x="1546023" y="534620"/>
                </a:lnTo>
                <a:lnTo>
                  <a:pt x="1537559" y="518740"/>
                </a:lnTo>
                <a:lnTo>
                  <a:pt x="1528830" y="502596"/>
                </a:lnTo>
                <a:lnTo>
                  <a:pt x="1519308" y="486980"/>
                </a:lnTo>
                <a:lnTo>
                  <a:pt x="1509786" y="471630"/>
                </a:lnTo>
                <a:lnTo>
                  <a:pt x="1499735" y="456544"/>
                </a:lnTo>
                <a:lnTo>
                  <a:pt x="1489684" y="441458"/>
                </a:lnTo>
                <a:lnTo>
                  <a:pt x="1479104" y="427167"/>
                </a:lnTo>
                <a:lnTo>
                  <a:pt x="1467730" y="412610"/>
                </a:lnTo>
                <a:lnTo>
                  <a:pt x="1456356" y="398583"/>
                </a:lnTo>
                <a:lnTo>
                  <a:pt x="1444718" y="384820"/>
                </a:lnTo>
                <a:lnTo>
                  <a:pt x="1432815" y="371323"/>
                </a:lnTo>
                <a:lnTo>
                  <a:pt x="1420384" y="358089"/>
                </a:lnTo>
                <a:lnTo>
                  <a:pt x="1407952" y="344856"/>
                </a:lnTo>
                <a:lnTo>
                  <a:pt x="1394991" y="332417"/>
                </a:lnTo>
                <a:lnTo>
                  <a:pt x="1381766" y="320243"/>
                </a:lnTo>
                <a:lnTo>
                  <a:pt x="1368277" y="308333"/>
                </a:lnTo>
                <a:lnTo>
                  <a:pt x="1354522" y="296423"/>
                </a:lnTo>
                <a:lnTo>
                  <a:pt x="1340504" y="285042"/>
                </a:lnTo>
                <a:lnTo>
                  <a:pt x="1325956" y="274191"/>
                </a:lnTo>
                <a:lnTo>
                  <a:pt x="1311408" y="263340"/>
                </a:lnTo>
                <a:lnTo>
                  <a:pt x="1296596" y="253018"/>
                </a:lnTo>
                <a:lnTo>
                  <a:pt x="1281255" y="242961"/>
                </a:lnTo>
                <a:lnTo>
                  <a:pt x="1265914" y="233698"/>
                </a:lnTo>
                <a:lnTo>
                  <a:pt x="1250573" y="224170"/>
                </a:lnTo>
                <a:lnTo>
                  <a:pt x="1234702" y="215436"/>
                </a:lnTo>
                <a:lnTo>
                  <a:pt x="1218568" y="206967"/>
                </a:lnTo>
                <a:lnTo>
                  <a:pt x="1201904" y="198762"/>
                </a:lnTo>
                <a:lnTo>
                  <a:pt x="1185769" y="191087"/>
                </a:lnTo>
                <a:lnTo>
                  <a:pt x="1168841" y="183412"/>
                </a:lnTo>
                <a:lnTo>
                  <a:pt x="1151913" y="176530"/>
                </a:lnTo>
                <a:lnTo>
                  <a:pt x="1134720" y="169914"/>
                </a:lnTo>
                <a:lnTo>
                  <a:pt x="1117263" y="164091"/>
                </a:lnTo>
                <a:lnTo>
                  <a:pt x="1099806" y="158269"/>
                </a:lnTo>
                <a:lnTo>
                  <a:pt x="1082084" y="152975"/>
                </a:lnTo>
                <a:lnTo>
                  <a:pt x="1064098" y="147947"/>
                </a:lnTo>
                <a:lnTo>
                  <a:pt x="1045847" y="143712"/>
                </a:lnTo>
                <a:lnTo>
                  <a:pt x="1027861" y="139478"/>
                </a:lnTo>
                <a:lnTo>
                  <a:pt x="1009345" y="136037"/>
                </a:lnTo>
                <a:lnTo>
                  <a:pt x="990830" y="132861"/>
                </a:lnTo>
                <a:lnTo>
                  <a:pt x="972050" y="130479"/>
                </a:lnTo>
                <a:lnTo>
                  <a:pt x="953271" y="128362"/>
                </a:lnTo>
                <a:lnTo>
                  <a:pt x="933962" y="126774"/>
                </a:lnTo>
                <a:lnTo>
                  <a:pt x="914918" y="125450"/>
                </a:lnTo>
                <a:lnTo>
                  <a:pt x="895873" y="124392"/>
                </a:lnTo>
                <a:lnTo>
                  <a:pt x="876300" y="124392"/>
                </a:lnTo>
                <a:lnTo>
                  <a:pt x="856991" y="124392"/>
                </a:lnTo>
                <a:close/>
                <a:moveTo>
                  <a:pt x="876300" y="0"/>
                </a:moveTo>
                <a:lnTo>
                  <a:pt x="899048" y="265"/>
                </a:lnTo>
                <a:lnTo>
                  <a:pt x="921266" y="1323"/>
                </a:lnTo>
                <a:lnTo>
                  <a:pt x="943749" y="2382"/>
                </a:lnTo>
                <a:lnTo>
                  <a:pt x="965702" y="4764"/>
                </a:lnTo>
                <a:lnTo>
                  <a:pt x="987656" y="7146"/>
                </a:lnTo>
                <a:lnTo>
                  <a:pt x="1009610" y="10057"/>
                </a:lnTo>
                <a:lnTo>
                  <a:pt x="1031299" y="13763"/>
                </a:lnTo>
                <a:lnTo>
                  <a:pt x="1052724" y="17997"/>
                </a:lnTo>
                <a:lnTo>
                  <a:pt x="1074149" y="22496"/>
                </a:lnTo>
                <a:lnTo>
                  <a:pt x="1095045" y="27525"/>
                </a:lnTo>
                <a:lnTo>
                  <a:pt x="1115940" y="33348"/>
                </a:lnTo>
                <a:lnTo>
                  <a:pt x="1136572" y="39435"/>
                </a:lnTo>
                <a:lnTo>
                  <a:pt x="1157203" y="46051"/>
                </a:lnTo>
                <a:lnTo>
                  <a:pt x="1177305" y="53197"/>
                </a:lnTo>
                <a:lnTo>
                  <a:pt x="1197407" y="60873"/>
                </a:lnTo>
                <a:lnTo>
                  <a:pt x="1216981" y="69077"/>
                </a:lnTo>
                <a:lnTo>
                  <a:pt x="1236818" y="77811"/>
                </a:lnTo>
                <a:lnTo>
                  <a:pt x="1255863" y="86545"/>
                </a:lnTo>
                <a:lnTo>
                  <a:pt x="1274907" y="96337"/>
                </a:lnTo>
                <a:lnTo>
                  <a:pt x="1293687" y="105865"/>
                </a:lnTo>
                <a:lnTo>
                  <a:pt x="1312202" y="116452"/>
                </a:lnTo>
                <a:lnTo>
                  <a:pt x="1330453" y="127303"/>
                </a:lnTo>
                <a:lnTo>
                  <a:pt x="1348439" y="138154"/>
                </a:lnTo>
                <a:lnTo>
                  <a:pt x="1365896" y="149799"/>
                </a:lnTo>
                <a:lnTo>
                  <a:pt x="1383353" y="162239"/>
                </a:lnTo>
                <a:lnTo>
                  <a:pt x="1400282" y="174413"/>
                </a:lnTo>
                <a:lnTo>
                  <a:pt x="1416945" y="187117"/>
                </a:lnTo>
                <a:lnTo>
                  <a:pt x="1433609" y="200615"/>
                </a:lnTo>
                <a:lnTo>
                  <a:pt x="1449479" y="214113"/>
                </a:lnTo>
                <a:lnTo>
                  <a:pt x="1465085" y="228404"/>
                </a:lnTo>
                <a:lnTo>
                  <a:pt x="1480426" y="242432"/>
                </a:lnTo>
                <a:lnTo>
                  <a:pt x="1495503" y="257253"/>
                </a:lnTo>
                <a:lnTo>
                  <a:pt x="1510315" y="272074"/>
                </a:lnTo>
                <a:lnTo>
                  <a:pt x="1524863" y="287424"/>
                </a:lnTo>
                <a:lnTo>
                  <a:pt x="1538881" y="303569"/>
                </a:lnTo>
                <a:lnTo>
                  <a:pt x="1552371" y="319449"/>
                </a:lnTo>
                <a:lnTo>
                  <a:pt x="1565596" y="335858"/>
                </a:lnTo>
                <a:lnTo>
                  <a:pt x="1578292" y="352796"/>
                </a:lnTo>
                <a:lnTo>
                  <a:pt x="1590724" y="369735"/>
                </a:lnTo>
                <a:lnTo>
                  <a:pt x="1602627" y="386938"/>
                </a:lnTo>
                <a:lnTo>
                  <a:pt x="1614265" y="404935"/>
                </a:lnTo>
                <a:lnTo>
                  <a:pt x="1625639" y="422667"/>
                </a:lnTo>
                <a:lnTo>
                  <a:pt x="1636219" y="440929"/>
                </a:lnTo>
                <a:lnTo>
                  <a:pt x="1646534" y="459455"/>
                </a:lnTo>
                <a:lnTo>
                  <a:pt x="1656585" y="478247"/>
                </a:lnTo>
                <a:lnTo>
                  <a:pt x="1666108" y="497038"/>
                </a:lnTo>
                <a:lnTo>
                  <a:pt x="1675101" y="516358"/>
                </a:lnTo>
                <a:lnTo>
                  <a:pt x="1683565" y="535943"/>
                </a:lnTo>
                <a:lnTo>
                  <a:pt x="1691764" y="555528"/>
                </a:lnTo>
                <a:lnTo>
                  <a:pt x="1699170" y="575643"/>
                </a:lnTo>
                <a:lnTo>
                  <a:pt x="1706577" y="596022"/>
                </a:lnTo>
                <a:lnTo>
                  <a:pt x="1712925" y="616401"/>
                </a:lnTo>
                <a:lnTo>
                  <a:pt x="1719273" y="637309"/>
                </a:lnTo>
                <a:lnTo>
                  <a:pt x="1725092" y="658218"/>
                </a:lnTo>
                <a:lnTo>
                  <a:pt x="1730382" y="679126"/>
                </a:lnTo>
                <a:lnTo>
                  <a:pt x="1734614" y="700564"/>
                </a:lnTo>
                <a:lnTo>
                  <a:pt x="1739111" y="721737"/>
                </a:lnTo>
                <a:lnTo>
                  <a:pt x="1742549" y="743439"/>
                </a:lnTo>
                <a:lnTo>
                  <a:pt x="1745723" y="765406"/>
                </a:lnTo>
                <a:lnTo>
                  <a:pt x="1748104" y="787373"/>
                </a:lnTo>
                <a:lnTo>
                  <a:pt x="1749955" y="809605"/>
                </a:lnTo>
                <a:lnTo>
                  <a:pt x="1751542" y="831837"/>
                </a:lnTo>
                <a:lnTo>
                  <a:pt x="1752336" y="854598"/>
                </a:lnTo>
                <a:lnTo>
                  <a:pt x="1752600" y="877094"/>
                </a:lnTo>
                <a:lnTo>
                  <a:pt x="1752336" y="899590"/>
                </a:lnTo>
                <a:lnTo>
                  <a:pt x="1751542" y="922351"/>
                </a:lnTo>
                <a:lnTo>
                  <a:pt x="1749955" y="944583"/>
                </a:lnTo>
                <a:lnTo>
                  <a:pt x="1748104" y="966550"/>
                </a:lnTo>
                <a:lnTo>
                  <a:pt x="1745723" y="988782"/>
                </a:lnTo>
                <a:lnTo>
                  <a:pt x="1742549" y="1010220"/>
                </a:lnTo>
                <a:lnTo>
                  <a:pt x="1739111" y="1031922"/>
                </a:lnTo>
                <a:lnTo>
                  <a:pt x="1734614" y="1053624"/>
                </a:lnTo>
                <a:lnTo>
                  <a:pt x="1730382" y="1075062"/>
                </a:lnTo>
                <a:lnTo>
                  <a:pt x="1725092" y="1095970"/>
                </a:lnTo>
                <a:lnTo>
                  <a:pt x="1719273" y="1116879"/>
                </a:lnTo>
                <a:lnTo>
                  <a:pt x="1712925" y="1137523"/>
                </a:lnTo>
                <a:lnTo>
                  <a:pt x="1706577" y="1157902"/>
                </a:lnTo>
                <a:lnTo>
                  <a:pt x="1699170" y="1178016"/>
                </a:lnTo>
                <a:lnTo>
                  <a:pt x="1691764" y="1198130"/>
                </a:lnTo>
                <a:lnTo>
                  <a:pt x="1683565" y="1217980"/>
                </a:lnTo>
                <a:lnTo>
                  <a:pt x="1675101" y="1237565"/>
                </a:lnTo>
                <a:lnTo>
                  <a:pt x="1666108" y="1256886"/>
                </a:lnTo>
                <a:lnTo>
                  <a:pt x="1656585" y="1275941"/>
                </a:lnTo>
                <a:lnTo>
                  <a:pt x="1646534" y="1294733"/>
                </a:lnTo>
                <a:lnTo>
                  <a:pt x="1636219" y="1313259"/>
                </a:lnTo>
                <a:lnTo>
                  <a:pt x="1625639" y="1331521"/>
                </a:lnTo>
                <a:lnTo>
                  <a:pt x="1614265" y="1349253"/>
                </a:lnTo>
                <a:lnTo>
                  <a:pt x="1602627" y="1366986"/>
                </a:lnTo>
                <a:lnTo>
                  <a:pt x="1590724" y="1384453"/>
                </a:lnTo>
                <a:lnTo>
                  <a:pt x="1578292" y="1401392"/>
                </a:lnTo>
                <a:lnTo>
                  <a:pt x="1565596" y="1418066"/>
                </a:lnTo>
                <a:lnTo>
                  <a:pt x="1552371" y="1434475"/>
                </a:lnTo>
                <a:lnTo>
                  <a:pt x="1538881" y="1450619"/>
                </a:lnTo>
                <a:lnTo>
                  <a:pt x="1524863" y="1466234"/>
                </a:lnTo>
                <a:lnTo>
                  <a:pt x="1510315" y="1481585"/>
                </a:lnTo>
                <a:lnTo>
                  <a:pt x="1495503" y="1496671"/>
                </a:lnTo>
                <a:lnTo>
                  <a:pt x="1480426" y="1511492"/>
                </a:lnTo>
                <a:lnTo>
                  <a:pt x="1465085" y="1525784"/>
                </a:lnTo>
                <a:lnTo>
                  <a:pt x="1449479" y="1540075"/>
                </a:lnTo>
                <a:lnTo>
                  <a:pt x="1433609" y="1553573"/>
                </a:lnTo>
                <a:lnTo>
                  <a:pt x="1416945" y="1566542"/>
                </a:lnTo>
                <a:lnTo>
                  <a:pt x="1400282" y="1579510"/>
                </a:lnTo>
                <a:lnTo>
                  <a:pt x="1383353" y="1591949"/>
                </a:lnTo>
                <a:lnTo>
                  <a:pt x="1365896" y="1603859"/>
                </a:lnTo>
                <a:lnTo>
                  <a:pt x="1348439" y="1615505"/>
                </a:lnTo>
                <a:lnTo>
                  <a:pt x="1330453" y="1626885"/>
                </a:lnTo>
                <a:lnTo>
                  <a:pt x="1312202" y="1637472"/>
                </a:lnTo>
                <a:lnTo>
                  <a:pt x="1293687" y="1647793"/>
                </a:lnTo>
                <a:lnTo>
                  <a:pt x="1274907" y="1657851"/>
                </a:lnTo>
                <a:lnTo>
                  <a:pt x="1255863" y="1667379"/>
                </a:lnTo>
                <a:lnTo>
                  <a:pt x="1236818" y="1676377"/>
                </a:lnTo>
                <a:lnTo>
                  <a:pt x="1216981" y="1684846"/>
                </a:lnTo>
                <a:lnTo>
                  <a:pt x="1197407" y="1693051"/>
                </a:lnTo>
                <a:lnTo>
                  <a:pt x="1177305" y="1700726"/>
                </a:lnTo>
                <a:lnTo>
                  <a:pt x="1157203" y="1707607"/>
                </a:lnTo>
                <a:lnTo>
                  <a:pt x="1136572" y="1714753"/>
                </a:lnTo>
                <a:lnTo>
                  <a:pt x="1115940" y="1720576"/>
                </a:lnTo>
                <a:lnTo>
                  <a:pt x="1095045" y="1726134"/>
                </a:lnTo>
                <a:lnTo>
                  <a:pt x="1074149" y="1731427"/>
                </a:lnTo>
                <a:lnTo>
                  <a:pt x="1052724" y="1736191"/>
                </a:lnTo>
                <a:lnTo>
                  <a:pt x="1031299" y="1740426"/>
                </a:lnTo>
                <a:lnTo>
                  <a:pt x="1009610" y="1743866"/>
                </a:lnTo>
                <a:lnTo>
                  <a:pt x="987656" y="1747042"/>
                </a:lnTo>
                <a:lnTo>
                  <a:pt x="965702" y="1749424"/>
                </a:lnTo>
                <a:lnTo>
                  <a:pt x="943749" y="1751277"/>
                </a:lnTo>
                <a:lnTo>
                  <a:pt x="921266" y="1752865"/>
                </a:lnTo>
                <a:lnTo>
                  <a:pt x="899048" y="1753923"/>
                </a:lnTo>
                <a:lnTo>
                  <a:pt x="876300" y="1754188"/>
                </a:lnTo>
                <a:lnTo>
                  <a:pt x="853817" y="1753923"/>
                </a:lnTo>
                <a:lnTo>
                  <a:pt x="831335" y="1752865"/>
                </a:lnTo>
                <a:lnTo>
                  <a:pt x="809116" y="1751277"/>
                </a:lnTo>
                <a:lnTo>
                  <a:pt x="786898" y="1749424"/>
                </a:lnTo>
                <a:lnTo>
                  <a:pt x="764944" y="1747042"/>
                </a:lnTo>
                <a:lnTo>
                  <a:pt x="742990" y="1743866"/>
                </a:lnTo>
                <a:lnTo>
                  <a:pt x="721301" y="1740426"/>
                </a:lnTo>
                <a:lnTo>
                  <a:pt x="699876" y="1736191"/>
                </a:lnTo>
                <a:lnTo>
                  <a:pt x="678716" y="1731427"/>
                </a:lnTo>
                <a:lnTo>
                  <a:pt x="657820" y="1726134"/>
                </a:lnTo>
                <a:lnTo>
                  <a:pt x="636660" y="1720576"/>
                </a:lnTo>
                <a:lnTo>
                  <a:pt x="616028" y="1714753"/>
                </a:lnTo>
                <a:lnTo>
                  <a:pt x="595662" y="1707607"/>
                </a:lnTo>
                <a:lnTo>
                  <a:pt x="575295" y="1700726"/>
                </a:lnTo>
                <a:lnTo>
                  <a:pt x="555193" y="1693051"/>
                </a:lnTo>
                <a:lnTo>
                  <a:pt x="535619" y="1684846"/>
                </a:lnTo>
                <a:lnTo>
                  <a:pt x="516046" y="1676377"/>
                </a:lnTo>
                <a:lnTo>
                  <a:pt x="496737" y="1667379"/>
                </a:lnTo>
                <a:lnTo>
                  <a:pt x="477958" y="1657851"/>
                </a:lnTo>
                <a:lnTo>
                  <a:pt x="458913" y="1647793"/>
                </a:lnTo>
                <a:lnTo>
                  <a:pt x="440663" y="1637472"/>
                </a:lnTo>
                <a:lnTo>
                  <a:pt x="422412" y="1626885"/>
                </a:lnTo>
                <a:lnTo>
                  <a:pt x="404161" y="1615505"/>
                </a:lnTo>
                <a:lnTo>
                  <a:pt x="386704" y="1603859"/>
                </a:lnTo>
                <a:lnTo>
                  <a:pt x="369511" y="1591949"/>
                </a:lnTo>
                <a:lnTo>
                  <a:pt x="352318" y="1579510"/>
                </a:lnTo>
                <a:lnTo>
                  <a:pt x="335655" y="1566542"/>
                </a:lnTo>
                <a:lnTo>
                  <a:pt x="319255" y="1553573"/>
                </a:lnTo>
                <a:lnTo>
                  <a:pt x="303121" y="1540075"/>
                </a:lnTo>
                <a:lnTo>
                  <a:pt x="287251" y="1525784"/>
                </a:lnTo>
                <a:lnTo>
                  <a:pt x="271909" y="1511492"/>
                </a:lnTo>
                <a:lnTo>
                  <a:pt x="256833" y="1496671"/>
                </a:lnTo>
                <a:lnTo>
                  <a:pt x="242285" y="1481585"/>
                </a:lnTo>
                <a:lnTo>
                  <a:pt x="227737" y="1466234"/>
                </a:lnTo>
                <a:lnTo>
                  <a:pt x="213983" y="1450619"/>
                </a:lnTo>
                <a:lnTo>
                  <a:pt x="200229" y="1434475"/>
                </a:lnTo>
                <a:lnTo>
                  <a:pt x="187004" y="1418066"/>
                </a:lnTo>
                <a:lnTo>
                  <a:pt x="174308" y="1401392"/>
                </a:lnTo>
                <a:lnTo>
                  <a:pt x="161876" y="1384453"/>
                </a:lnTo>
                <a:lnTo>
                  <a:pt x="149709" y="1366986"/>
                </a:lnTo>
                <a:lnTo>
                  <a:pt x="138071" y="1349253"/>
                </a:lnTo>
                <a:lnTo>
                  <a:pt x="126961" y="1331521"/>
                </a:lnTo>
                <a:lnTo>
                  <a:pt x="116117" y="1313259"/>
                </a:lnTo>
                <a:lnTo>
                  <a:pt x="105801" y="1294733"/>
                </a:lnTo>
                <a:lnTo>
                  <a:pt x="95750" y="1275941"/>
                </a:lnTo>
                <a:lnTo>
                  <a:pt x="86492" y="1256886"/>
                </a:lnTo>
                <a:lnTo>
                  <a:pt x="77499" y="1237565"/>
                </a:lnTo>
                <a:lnTo>
                  <a:pt x="69035" y="1217980"/>
                </a:lnTo>
                <a:lnTo>
                  <a:pt x="60836" y="1198130"/>
                </a:lnTo>
                <a:lnTo>
                  <a:pt x="53165" y="1178016"/>
                </a:lnTo>
                <a:lnTo>
                  <a:pt x="46023" y="1157902"/>
                </a:lnTo>
                <a:lnTo>
                  <a:pt x="39411" y="1137523"/>
                </a:lnTo>
                <a:lnTo>
                  <a:pt x="33327" y="1116879"/>
                </a:lnTo>
                <a:lnTo>
                  <a:pt x="27508" y="1095970"/>
                </a:lnTo>
                <a:lnTo>
                  <a:pt x="22483" y="1075062"/>
                </a:lnTo>
                <a:lnTo>
                  <a:pt x="17721" y="1053624"/>
                </a:lnTo>
                <a:lnTo>
                  <a:pt x="13754" y="1031922"/>
                </a:lnTo>
                <a:lnTo>
                  <a:pt x="10051" y="1010220"/>
                </a:lnTo>
                <a:lnTo>
                  <a:pt x="6877" y="988782"/>
                </a:lnTo>
                <a:lnTo>
                  <a:pt x="4496" y="966550"/>
                </a:lnTo>
                <a:lnTo>
                  <a:pt x="2380" y="944583"/>
                </a:lnTo>
                <a:lnTo>
                  <a:pt x="1322" y="922351"/>
                </a:lnTo>
                <a:lnTo>
                  <a:pt x="264" y="899590"/>
                </a:lnTo>
                <a:lnTo>
                  <a:pt x="0" y="877094"/>
                </a:lnTo>
                <a:lnTo>
                  <a:pt x="264" y="854598"/>
                </a:lnTo>
                <a:lnTo>
                  <a:pt x="1322" y="831837"/>
                </a:lnTo>
                <a:lnTo>
                  <a:pt x="2380" y="809605"/>
                </a:lnTo>
                <a:lnTo>
                  <a:pt x="4496" y="787373"/>
                </a:lnTo>
                <a:lnTo>
                  <a:pt x="6877" y="765406"/>
                </a:lnTo>
                <a:lnTo>
                  <a:pt x="10051" y="743439"/>
                </a:lnTo>
                <a:lnTo>
                  <a:pt x="13754" y="721737"/>
                </a:lnTo>
                <a:lnTo>
                  <a:pt x="17721" y="700564"/>
                </a:lnTo>
                <a:lnTo>
                  <a:pt x="22483" y="679126"/>
                </a:lnTo>
                <a:lnTo>
                  <a:pt x="27508" y="658218"/>
                </a:lnTo>
                <a:lnTo>
                  <a:pt x="33327" y="637309"/>
                </a:lnTo>
                <a:lnTo>
                  <a:pt x="39411" y="616401"/>
                </a:lnTo>
                <a:lnTo>
                  <a:pt x="46023" y="596022"/>
                </a:lnTo>
                <a:lnTo>
                  <a:pt x="53165" y="575643"/>
                </a:lnTo>
                <a:lnTo>
                  <a:pt x="60836" y="555528"/>
                </a:lnTo>
                <a:lnTo>
                  <a:pt x="69035" y="535943"/>
                </a:lnTo>
                <a:lnTo>
                  <a:pt x="77499" y="516358"/>
                </a:lnTo>
                <a:lnTo>
                  <a:pt x="86492" y="497038"/>
                </a:lnTo>
                <a:lnTo>
                  <a:pt x="95750" y="478247"/>
                </a:lnTo>
                <a:lnTo>
                  <a:pt x="105801" y="459455"/>
                </a:lnTo>
                <a:lnTo>
                  <a:pt x="116117" y="440929"/>
                </a:lnTo>
                <a:lnTo>
                  <a:pt x="126961" y="422667"/>
                </a:lnTo>
                <a:lnTo>
                  <a:pt x="138071" y="404935"/>
                </a:lnTo>
                <a:lnTo>
                  <a:pt x="149709" y="386938"/>
                </a:lnTo>
                <a:lnTo>
                  <a:pt x="161876" y="369735"/>
                </a:lnTo>
                <a:lnTo>
                  <a:pt x="174308" y="352796"/>
                </a:lnTo>
                <a:lnTo>
                  <a:pt x="187004" y="335858"/>
                </a:lnTo>
                <a:lnTo>
                  <a:pt x="200229" y="319449"/>
                </a:lnTo>
                <a:lnTo>
                  <a:pt x="213983" y="303569"/>
                </a:lnTo>
                <a:lnTo>
                  <a:pt x="227737" y="287424"/>
                </a:lnTo>
                <a:lnTo>
                  <a:pt x="242285" y="272074"/>
                </a:lnTo>
                <a:lnTo>
                  <a:pt x="256833" y="257253"/>
                </a:lnTo>
                <a:lnTo>
                  <a:pt x="271909" y="242432"/>
                </a:lnTo>
                <a:lnTo>
                  <a:pt x="287251" y="228404"/>
                </a:lnTo>
                <a:lnTo>
                  <a:pt x="303121" y="214113"/>
                </a:lnTo>
                <a:lnTo>
                  <a:pt x="319255" y="200615"/>
                </a:lnTo>
                <a:lnTo>
                  <a:pt x="335655" y="187117"/>
                </a:lnTo>
                <a:lnTo>
                  <a:pt x="352318" y="174413"/>
                </a:lnTo>
                <a:lnTo>
                  <a:pt x="369511" y="162239"/>
                </a:lnTo>
                <a:lnTo>
                  <a:pt x="386704" y="149799"/>
                </a:lnTo>
                <a:lnTo>
                  <a:pt x="404161" y="138154"/>
                </a:lnTo>
                <a:lnTo>
                  <a:pt x="422412" y="127303"/>
                </a:lnTo>
                <a:lnTo>
                  <a:pt x="440663" y="116452"/>
                </a:lnTo>
                <a:lnTo>
                  <a:pt x="458913" y="105865"/>
                </a:lnTo>
                <a:lnTo>
                  <a:pt x="477958" y="96337"/>
                </a:lnTo>
                <a:lnTo>
                  <a:pt x="496737" y="86545"/>
                </a:lnTo>
                <a:lnTo>
                  <a:pt x="516046" y="77811"/>
                </a:lnTo>
                <a:lnTo>
                  <a:pt x="535619" y="69077"/>
                </a:lnTo>
                <a:lnTo>
                  <a:pt x="555193" y="60873"/>
                </a:lnTo>
                <a:lnTo>
                  <a:pt x="575295" y="53197"/>
                </a:lnTo>
                <a:lnTo>
                  <a:pt x="595662" y="46051"/>
                </a:lnTo>
                <a:lnTo>
                  <a:pt x="616028" y="39435"/>
                </a:lnTo>
                <a:lnTo>
                  <a:pt x="636660" y="33348"/>
                </a:lnTo>
                <a:lnTo>
                  <a:pt x="657820" y="27525"/>
                </a:lnTo>
                <a:lnTo>
                  <a:pt x="678716" y="22496"/>
                </a:lnTo>
                <a:lnTo>
                  <a:pt x="699876" y="17997"/>
                </a:lnTo>
                <a:lnTo>
                  <a:pt x="721301" y="13763"/>
                </a:lnTo>
                <a:lnTo>
                  <a:pt x="742990" y="10057"/>
                </a:lnTo>
                <a:lnTo>
                  <a:pt x="764944" y="7146"/>
                </a:lnTo>
                <a:lnTo>
                  <a:pt x="786898" y="4764"/>
                </a:lnTo>
                <a:lnTo>
                  <a:pt x="809116" y="2382"/>
                </a:lnTo>
                <a:lnTo>
                  <a:pt x="831335" y="1323"/>
                </a:lnTo>
                <a:lnTo>
                  <a:pt x="853817" y="265"/>
                </a:lnTo>
                <a:lnTo>
                  <a:pt x="876300" y="0"/>
                </a:lnTo>
                <a:close/>
              </a:path>
            </a:pathLst>
          </a:custGeom>
          <a:solidFill>
            <a:schemeClr val="accent3"/>
          </a:solidFill>
          <a:ln>
            <a:noFill/>
          </a:ln>
        </p:spPr>
        <p:txBody>
          <a:bodyPr anchor="ctr">
            <a:scene3d>
              <a:camera prst="orthographicFront"/>
              <a:lightRig rig="threePt" dir="t"/>
            </a:scene3d>
            <a:sp3d contourW="12700">
              <a:contourClr>
                <a:srgbClr val="FFFFFF"/>
              </a:contourClr>
            </a:sp3d>
          </a:bodyPr>
          <a:lstStyle/>
          <a:p>
            <a:pPr algn="ctr">
              <a:defRPr/>
            </a:pPr>
            <a:endParaRPr lang="zh-CN" altLang="en-US" sz="3200">
              <a:solidFill>
                <a:schemeClr val="tx1">
                  <a:lumMod val="50000"/>
                  <a:lumOff val="50000"/>
                </a:schemeClr>
              </a:solidFill>
              <a:ea typeface="宋体" panose="02010600030101010101" pitchFamily="2" charset="-122"/>
            </a:endParaRPr>
          </a:p>
        </p:txBody>
      </p:sp>
      <p:sp>
        <p:nvSpPr>
          <p:cNvPr id="23" name="标题 22"/>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3" presetClass="entr" presetSubtype="32"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p:cTn id="7" dur="400" fill="hold"/>
                                        <p:tgtEl>
                                          <p:spTgt spid="8"/>
                                        </p:tgtEl>
                                        <p:attrNameLst>
                                          <p:attrName>ppt_w</p:attrName>
                                        </p:attrNameLst>
                                      </p:cBhvr>
                                      <p:tavLst>
                                        <p:tav tm="0">
                                          <p:val>
                                            <p:strVal val="4*#ppt_w"/>
                                          </p:val>
                                        </p:tav>
                                        <p:tav tm="100000">
                                          <p:val>
                                            <p:strVal val="#ppt_w"/>
                                          </p:val>
                                        </p:tav>
                                      </p:tavLst>
                                    </p:anim>
                                    <p:anim calcmode="lin" valueType="num">
                                      <p:cBhvr>
                                        <p:cTn id="8" dur="400" fill="hold"/>
                                        <p:tgtEl>
                                          <p:spTgt spid="8"/>
                                        </p:tgtEl>
                                        <p:attrNameLst>
                                          <p:attrName>ppt_h</p:attrName>
                                        </p:attrNameLst>
                                      </p:cBhvr>
                                      <p:tavLst>
                                        <p:tav tm="0">
                                          <p:val>
                                            <p:strVal val="4*#ppt_h"/>
                                          </p:val>
                                        </p:tav>
                                        <p:tav tm="100000">
                                          <p:val>
                                            <p:strVal val="#ppt_h"/>
                                          </p:val>
                                        </p:tav>
                                      </p:tavLst>
                                    </p:anim>
                                  </p:childTnLst>
                                </p:cTn>
                              </p:par>
                              <p:par>
                                <p:cTn id="9" presetID="53" presetClass="entr" presetSubtype="16" fill="hold" grpId="0" nodeType="withEffect">
                                  <p:stCondLst>
                                    <p:cond delay="0"/>
                                  </p:stCondLst>
                                  <p:childTnLst>
                                    <p:set>
                                      <p:cBhvr>
                                        <p:cTn id="10" dur="1" fill="hold">
                                          <p:stCondLst>
                                            <p:cond delay="0"/>
                                          </p:stCondLst>
                                        </p:cTn>
                                        <p:tgtEl>
                                          <p:spTgt spid="19"/>
                                        </p:tgtEl>
                                        <p:attrNameLst>
                                          <p:attrName>style.visibility</p:attrName>
                                        </p:attrNameLst>
                                      </p:cBhvr>
                                      <p:to>
                                        <p:strVal val="visible"/>
                                      </p:to>
                                    </p:set>
                                    <p:anim calcmode="lin" valueType="num">
                                      <p:cBhvr>
                                        <p:cTn id="11" dur="500" fill="hold"/>
                                        <p:tgtEl>
                                          <p:spTgt spid="19"/>
                                        </p:tgtEl>
                                        <p:attrNameLst>
                                          <p:attrName>ppt_w</p:attrName>
                                        </p:attrNameLst>
                                      </p:cBhvr>
                                      <p:tavLst>
                                        <p:tav tm="0">
                                          <p:val>
                                            <p:fltVal val="0"/>
                                          </p:val>
                                        </p:tav>
                                        <p:tav tm="100000">
                                          <p:val>
                                            <p:strVal val="#ppt_w"/>
                                          </p:val>
                                        </p:tav>
                                      </p:tavLst>
                                    </p:anim>
                                    <p:anim calcmode="lin" valueType="num">
                                      <p:cBhvr>
                                        <p:cTn id="12" dur="500" fill="hold"/>
                                        <p:tgtEl>
                                          <p:spTgt spid="19"/>
                                        </p:tgtEl>
                                        <p:attrNameLst>
                                          <p:attrName>ppt_h</p:attrName>
                                        </p:attrNameLst>
                                      </p:cBhvr>
                                      <p:tavLst>
                                        <p:tav tm="0">
                                          <p:val>
                                            <p:fltVal val="0"/>
                                          </p:val>
                                        </p:tav>
                                        <p:tav tm="100000">
                                          <p:val>
                                            <p:strVal val="#ppt_h"/>
                                          </p:val>
                                        </p:tav>
                                      </p:tavLst>
                                    </p:anim>
                                    <p:animEffect transition="in" filter="fade">
                                      <p:cBhvr>
                                        <p:cTn id="13" dur="500"/>
                                        <p:tgtEl>
                                          <p:spTgt spid="19"/>
                                        </p:tgtEl>
                                      </p:cBhvr>
                                    </p:animEffect>
                                  </p:childTnLst>
                                </p:cTn>
                              </p:par>
                            </p:childTnLst>
                          </p:cTn>
                        </p:par>
                        <p:par>
                          <p:cTn id="14" fill="hold">
                            <p:stCondLst>
                              <p:cond delay="500"/>
                            </p:stCondLst>
                            <p:childTnLst>
                              <p:par>
                                <p:cTn id="15" presetID="23" presetClass="entr" presetSubtype="32"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p:cTn id="17" dur="400" fill="hold"/>
                                        <p:tgtEl>
                                          <p:spTgt spid="9"/>
                                        </p:tgtEl>
                                        <p:attrNameLst>
                                          <p:attrName>ppt_w</p:attrName>
                                        </p:attrNameLst>
                                      </p:cBhvr>
                                      <p:tavLst>
                                        <p:tav tm="0">
                                          <p:val>
                                            <p:strVal val="4*#ppt_w"/>
                                          </p:val>
                                        </p:tav>
                                        <p:tav tm="100000">
                                          <p:val>
                                            <p:strVal val="#ppt_w"/>
                                          </p:val>
                                        </p:tav>
                                      </p:tavLst>
                                    </p:anim>
                                    <p:anim calcmode="lin" valueType="num">
                                      <p:cBhvr>
                                        <p:cTn id="18" dur="400" fill="hold"/>
                                        <p:tgtEl>
                                          <p:spTgt spid="9"/>
                                        </p:tgtEl>
                                        <p:attrNameLst>
                                          <p:attrName>ppt_h</p:attrName>
                                        </p:attrNameLst>
                                      </p:cBhvr>
                                      <p:tavLst>
                                        <p:tav tm="0">
                                          <p:val>
                                            <p:strVal val="4*#ppt_h"/>
                                          </p:val>
                                        </p:tav>
                                        <p:tav tm="100000">
                                          <p:val>
                                            <p:strVal val="#ppt_h"/>
                                          </p:val>
                                        </p:tav>
                                      </p:tavLst>
                                    </p:anim>
                                  </p:childTnLst>
                                </p:cTn>
                              </p:par>
                              <p:par>
                                <p:cTn id="19" presetID="53" presetClass="entr" presetSubtype="16"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 calcmode="lin" valueType="num">
                                      <p:cBhvr>
                                        <p:cTn id="21" dur="500" fill="hold"/>
                                        <p:tgtEl>
                                          <p:spTgt spid="20"/>
                                        </p:tgtEl>
                                        <p:attrNameLst>
                                          <p:attrName>ppt_w</p:attrName>
                                        </p:attrNameLst>
                                      </p:cBhvr>
                                      <p:tavLst>
                                        <p:tav tm="0">
                                          <p:val>
                                            <p:fltVal val="0"/>
                                          </p:val>
                                        </p:tav>
                                        <p:tav tm="100000">
                                          <p:val>
                                            <p:strVal val="#ppt_w"/>
                                          </p:val>
                                        </p:tav>
                                      </p:tavLst>
                                    </p:anim>
                                    <p:anim calcmode="lin" valueType="num">
                                      <p:cBhvr>
                                        <p:cTn id="22" dur="500" fill="hold"/>
                                        <p:tgtEl>
                                          <p:spTgt spid="20"/>
                                        </p:tgtEl>
                                        <p:attrNameLst>
                                          <p:attrName>ppt_h</p:attrName>
                                        </p:attrNameLst>
                                      </p:cBhvr>
                                      <p:tavLst>
                                        <p:tav tm="0">
                                          <p:val>
                                            <p:fltVal val="0"/>
                                          </p:val>
                                        </p:tav>
                                        <p:tav tm="100000">
                                          <p:val>
                                            <p:strVal val="#ppt_h"/>
                                          </p:val>
                                        </p:tav>
                                      </p:tavLst>
                                    </p:anim>
                                    <p:animEffect transition="in" filter="fade">
                                      <p:cBhvr>
                                        <p:cTn id="23" dur="500"/>
                                        <p:tgtEl>
                                          <p:spTgt spid="20"/>
                                        </p:tgtEl>
                                      </p:cBhvr>
                                    </p:animEffect>
                                  </p:childTnLst>
                                </p:cTn>
                              </p:par>
                            </p:childTnLst>
                          </p:cTn>
                        </p:par>
                        <p:par>
                          <p:cTn id="24" fill="hold">
                            <p:stCondLst>
                              <p:cond delay="1000"/>
                            </p:stCondLst>
                            <p:childTnLst>
                              <p:par>
                                <p:cTn id="25" presetID="23" presetClass="entr" presetSubtype="32" fill="hold" grpId="0" nodeType="afterEffect">
                                  <p:stCondLst>
                                    <p:cond delay="0"/>
                                  </p:stCondLst>
                                  <p:childTnLst>
                                    <p:set>
                                      <p:cBhvr>
                                        <p:cTn id="26" dur="1" fill="hold">
                                          <p:stCondLst>
                                            <p:cond delay="0"/>
                                          </p:stCondLst>
                                        </p:cTn>
                                        <p:tgtEl>
                                          <p:spTgt spid="10"/>
                                        </p:tgtEl>
                                        <p:attrNameLst>
                                          <p:attrName>style.visibility</p:attrName>
                                        </p:attrNameLst>
                                      </p:cBhvr>
                                      <p:to>
                                        <p:strVal val="visible"/>
                                      </p:to>
                                    </p:set>
                                    <p:anim calcmode="lin" valueType="num">
                                      <p:cBhvr>
                                        <p:cTn id="27" dur="400" fill="hold"/>
                                        <p:tgtEl>
                                          <p:spTgt spid="10"/>
                                        </p:tgtEl>
                                        <p:attrNameLst>
                                          <p:attrName>ppt_w</p:attrName>
                                        </p:attrNameLst>
                                      </p:cBhvr>
                                      <p:tavLst>
                                        <p:tav tm="0">
                                          <p:val>
                                            <p:strVal val="4*#ppt_w"/>
                                          </p:val>
                                        </p:tav>
                                        <p:tav tm="100000">
                                          <p:val>
                                            <p:strVal val="#ppt_w"/>
                                          </p:val>
                                        </p:tav>
                                      </p:tavLst>
                                    </p:anim>
                                    <p:anim calcmode="lin" valueType="num">
                                      <p:cBhvr>
                                        <p:cTn id="28" dur="400" fill="hold"/>
                                        <p:tgtEl>
                                          <p:spTgt spid="10"/>
                                        </p:tgtEl>
                                        <p:attrNameLst>
                                          <p:attrName>ppt_h</p:attrName>
                                        </p:attrNameLst>
                                      </p:cBhvr>
                                      <p:tavLst>
                                        <p:tav tm="0">
                                          <p:val>
                                            <p:strVal val="4*#ppt_h"/>
                                          </p:val>
                                        </p:tav>
                                        <p:tav tm="100000">
                                          <p:val>
                                            <p:strVal val="#ppt_h"/>
                                          </p:val>
                                        </p:tav>
                                      </p:tavLst>
                                    </p:anim>
                                  </p:childTnLst>
                                </p:cTn>
                              </p:par>
                              <p:par>
                                <p:cTn id="29" presetID="53" presetClass="entr" presetSubtype="16" fill="hold" grpId="0" nodeType="withEffect">
                                  <p:stCondLst>
                                    <p:cond delay="0"/>
                                  </p:stCondLst>
                                  <p:childTnLst>
                                    <p:set>
                                      <p:cBhvr>
                                        <p:cTn id="30" dur="1" fill="hold">
                                          <p:stCondLst>
                                            <p:cond delay="0"/>
                                          </p:stCondLst>
                                        </p:cTn>
                                        <p:tgtEl>
                                          <p:spTgt spid="21"/>
                                        </p:tgtEl>
                                        <p:attrNameLst>
                                          <p:attrName>style.visibility</p:attrName>
                                        </p:attrNameLst>
                                      </p:cBhvr>
                                      <p:to>
                                        <p:strVal val="visible"/>
                                      </p:to>
                                    </p:set>
                                    <p:anim calcmode="lin" valueType="num">
                                      <p:cBhvr>
                                        <p:cTn id="31" dur="500" fill="hold"/>
                                        <p:tgtEl>
                                          <p:spTgt spid="21"/>
                                        </p:tgtEl>
                                        <p:attrNameLst>
                                          <p:attrName>ppt_w</p:attrName>
                                        </p:attrNameLst>
                                      </p:cBhvr>
                                      <p:tavLst>
                                        <p:tav tm="0">
                                          <p:val>
                                            <p:fltVal val="0"/>
                                          </p:val>
                                        </p:tav>
                                        <p:tav tm="100000">
                                          <p:val>
                                            <p:strVal val="#ppt_w"/>
                                          </p:val>
                                        </p:tav>
                                      </p:tavLst>
                                    </p:anim>
                                    <p:anim calcmode="lin" valueType="num">
                                      <p:cBhvr>
                                        <p:cTn id="32" dur="500" fill="hold"/>
                                        <p:tgtEl>
                                          <p:spTgt spid="21"/>
                                        </p:tgtEl>
                                        <p:attrNameLst>
                                          <p:attrName>ppt_h</p:attrName>
                                        </p:attrNameLst>
                                      </p:cBhvr>
                                      <p:tavLst>
                                        <p:tav tm="0">
                                          <p:val>
                                            <p:fltVal val="0"/>
                                          </p:val>
                                        </p:tav>
                                        <p:tav tm="100000">
                                          <p:val>
                                            <p:strVal val="#ppt_h"/>
                                          </p:val>
                                        </p:tav>
                                      </p:tavLst>
                                    </p:anim>
                                    <p:animEffect transition="in" filter="fade">
                                      <p:cBhvr>
                                        <p:cTn id="33" dur="500"/>
                                        <p:tgtEl>
                                          <p:spTgt spid="21"/>
                                        </p:tgtEl>
                                      </p:cBhvr>
                                    </p:animEffect>
                                  </p:childTnLst>
                                </p:cTn>
                              </p:par>
                            </p:childTnLst>
                          </p:cTn>
                        </p:par>
                        <p:par>
                          <p:cTn id="34" fill="hold">
                            <p:stCondLst>
                              <p:cond delay="1500"/>
                            </p:stCondLst>
                            <p:childTnLst>
                              <p:par>
                                <p:cTn id="35" presetID="23" presetClass="entr" presetSubtype="32" fill="hold" grpId="0" nodeType="afterEffect">
                                  <p:stCondLst>
                                    <p:cond delay="0"/>
                                  </p:stCondLst>
                                  <p:childTnLst>
                                    <p:set>
                                      <p:cBhvr>
                                        <p:cTn id="36" dur="1" fill="hold">
                                          <p:stCondLst>
                                            <p:cond delay="0"/>
                                          </p:stCondLst>
                                        </p:cTn>
                                        <p:tgtEl>
                                          <p:spTgt spid="11"/>
                                        </p:tgtEl>
                                        <p:attrNameLst>
                                          <p:attrName>style.visibility</p:attrName>
                                        </p:attrNameLst>
                                      </p:cBhvr>
                                      <p:to>
                                        <p:strVal val="visible"/>
                                      </p:to>
                                    </p:set>
                                    <p:anim calcmode="lin" valueType="num">
                                      <p:cBhvr>
                                        <p:cTn id="37" dur="400" fill="hold"/>
                                        <p:tgtEl>
                                          <p:spTgt spid="11"/>
                                        </p:tgtEl>
                                        <p:attrNameLst>
                                          <p:attrName>ppt_w</p:attrName>
                                        </p:attrNameLst>
                                      </p:cBhvr>
                                      <p:tavLst>
                                        <p:tav tm="0">
                                          <p:val>
                                            <p:strVal val="4*#ppt_w"/>
                                          </p:val>
                                        </p:tav>
                                        <p:tav tm="100000">
                                          <p:val>
                                            <p:strVal val="#ppt_w"/>
                                          </p:val>
                                        </p:tav>
                                      </p:tavLst>
                                    </p:anim>
                                    <p:anim calcmode="lin" valueType="num">
                                      <p:cBhvr>
                                        <p:cTn id="38" dur="400" fill="hold"/>
                                        <p:tgtEl>
                                          <p:spTgt spid="11"/>
                                        </p:tgtEl>
                                        <p:attrNameLst>
                                          <p:attrName>ppt_h</p:attrName>
                                        </p:attrNameLst>
                                      </p:cBhvr>
                                      <p:tavLst>
                                        <p:tav tm="0">
                                          <p:val>
                                            <p:strVal val="4*#ppt_h"/>
                                          </p:val>
                                        </p:tav>
                                        <p:tav tm="100000">
                                          <p:val>
                                            <p:strVal val="#ppt_h"/>
                                          </p:val>
                                        </p:tav>
                                      </p:tavLst>
                                    </p:anim>
                                  </p:childTnLst>
                                </p:cTn>
                              </p:par>
                              <p:par>
                                <p:cTn id="39" presetID="53" presetClass="entr" presetSubtype="16" fill="hold" grpId="0" nodeType="withEffect">
                                  <p:stCondLst>
                                    <p:cond delay="0"/>
                                  </p:stCondLst>
                                  <p:childTnLst>
                                    <p:set>
                                      <p:cBhvr>
                                        <p:cTn id="40" dur="1" fill="hold">
                                          <p:stCondLst>
                                            <p:cond delay="0"/>
                                          </p:stCondLst>
                                        </p:cTn>
                                        <p:tgtEl>
                                          <p:spTgt spid="22"/>
                                        </p:tgtEl>
                                        <p:attrNameLst>
                                          <p:attrName>style.visibility</p:attrName>
                                        </p:attrNameLst>
                                      </p:cBhvr>
                                      <p:to>
                                        <p:strVal val="visible"/>
                                      </p:to>
                                    </p:set>
                                    <p:anim calcmode="lin" valueType="num">
                                      <p:cBhvr>
                                        <p:cTn id="41" dur="500" fill="hold"/>
                                        <p:tgtEl>
                                          <p:spTgt spid="22"/>
                                        </p:tgtEl>
                                        <p:attrNameLst>
                                          <p:attrName>ppt_w</p:attrName>
                                        </p:attrNameLst>
                                      </p:cBhvr>
                                      <p:tavLst>
                                        <p:tav tm="0">
                                          <p:val>
                                            <p:fltVal val="0"/>
                                          </p:val>
                                        </p:tav>
                                        <p:tav tm="100000">
                                          <p:val>
                                            <p:strVal val="#ppt_w"/>
                                          </p:val>
                                        </p:tav>
                                      </p:tavLst>
                                    </p:anim>
                                    <p:anim calcmode="lin" valueType="num">
                                      <p:cBhvr>
                                        <p:cTn id="42" dur="500" fill="hold"/>
                                        <p:tgtEl>
                                          <p:spTgt spid="22"/>
                                        </p:tgtEl>
                                        <p:attrNameLst>
                                          <p:attrName>ppt_h</p:attrName>
                                        </p:attrNameLst>
                                      </p:cBhvr>
                                      <p:tavLst>
                                        <p:tav tm="0">
                                          <p:val>
                                            <p:fltVal val="0"/>
                                          </p:val>
                                        </p:tav>
                                        <p:tav tm="100000">
                                          <p:val>
                                            <p:strVal val="#ppt_h"/>
                                          </p:val>
                                        </p:tav>
                                      </p:tavLst>
                                    </p:anim>
                                    <p:animEffect transition="in" filter="fade">
                                      <p:cBhvr>
                                        <p:cTn id="43" dur="500"/>
                                        <p:tgtEl>
                                          <p:spTgt spid="22"/>
                                        </p:tgtEl>
                                      </p:cBhvr>
                                    </p:animEffect>
                                  </p:childTnLst>
                                </p:cTn>
                              </p:par>
                            </p:childTnLst>
                          </p:cTn>
                        </p:par>
                        <p:par>
                          <p:cTn id="44" fill="hold">
                            <p:stCondLst>
                              <p:cond delay="2000"/>
                            </p:stCondLst>
                            <p:childTnLst>
                              <p:par>
                                <p:cTn id="45" presetID="22" presetClass="entr" presetSubtype="4" fill="hold" nodeType="afterEffect">
                                  <p:stCondLst>
                                    <p:cond delay="0"/>
                                  </p:stCondLst>
                                  <p:childTnLst>
                                    <p:set>
                                      <p:cBhvr>
                                        <p:cTn id="46" dur="1" fill="hold">
                                          <p:stCondLst>
                                            <p:cond delay="0"/>
                                          </p:stCondLst>
                                        </p:cTn>
                                        <p:tgtEl>
                                          <p:spTgt spid="12"/>
                                        </p:tgtEl>
                                        <p:attrNameLst>
                                          <p:attrName>style.visibility</p:attrName>
                                        </p:attrNameLst>
                                      </p:cBhvr>
                                      <p:to>
                                        <p:strVal val="visible"/>
                                      </p:to>
                                    </p:set>
                                    <p:animEffect transition="in" filter="wipe(down)">
                                      <p:cBhvr>
                                        <p:cTn id="47" dur="500"/>
                                        <p:tgtEl>
                                          <p:spTgt spid="12"/>
                                        </p:tgtEl>
                                      </p:cBhvr>
                                    </p:animEffect>
                                  </p:childTnLst>
                                </p:cTn>
                              </p:par>
                              <p:par>
                                <p:cTn id="48" presetID="22" presetClass="entr" presetSubtype="4" fill="hold"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wipe(down)">
                                      <p:cBhvr>
                                        <p:cTn id="50" dur="500"/>
                                        <p:tgtEl>
                                          <p:spTgt spid="13"/>
                                        </p:tgtEl>
                                      </p:cBhvr>
                                    </p:animEffect>
                                  </p:childTnLst>
                                </p:cTn>
                              </p:par>
                              <p:par>
                                <p:cTn id="51" presetID="22" presetClass="entr" presetSubtype="4" fill="hold" nodeType="with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down)">
                                      <p:cBhvr>
                                        <p:cTn id="53" dur="500"/>
                                        <p:tgtEl>
                                          <p:spTgt spid="14"/>
                                        </p:tgtEl>
                                      </p:cBhvr>
                                    </p:animEffect>
                                  </p:childTnLst>
                                </p:cTn>
                              </p:par>
                            </p:childTnLst>
                          </p:cTn>
                        </p:par>
                        <p:par>
                          <p:cTn id="54" fill="hold">
                            <p:stCondLst>
                              <p:cond delay="2500"/>
                            </p:stCondLst>
                            <p:childTnLst>
                              <p:par>
                                <p:cTn id="55" presetID="22" presetClass="entr" presetSubtype="4"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down)">
                                      <p:cBhvr>
                                        <p:cTn id="57" dur="500"/>
                                        <p:tgtEl>
                                          <p:spTgt spid="15"/>
                                        </p:tgtEl>
                                      </p:cBhvr>
                                    </p:animEffect>
                                  </p:childTnLst>
                                </p:cTn>
                              </p:par>
                            </p:childTnLst>
                          </p:cTn>
                        </p:par>
                        <p:par>
                          <p:cTn id="58" fill="hold">
                            <p:stCondLst>
                              <p:cond delay="3000"/>
                            </p:stCondLst>
                            <p:childTnLst>
                              <p:par>
                                <p:cTn id="59" presetID="22" presetClass="entr" presetSubtype="1"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up)">
                                      <p:cBhvr>
                                        <p:cTn id="61" dur="500"/>
                                        <p:tgtEl>
                                          <p:spTgt spid="16"/>
                                        </p:tgtEl>
                                      </p:cBhvr>
                                    </p:animEffect>
                                  </p:childTnLst>
                                </p:cTn>
                              </p:par>
                            </p:childTnLst>
                          </p:cTn>
                        </p:par>
                        <p:par>
                          <p:cTn id="62" fill="hold">
                            <p:stCondLst>
                              <p:cond delay="3500"/>
                            </p:stCondLst>
                            <p:childTnLst>
                              <p:par>
                                <p:cTn id="63" presetID="22" presetClass="entr" presetSubtype="4"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Effect transition="in" filter="wipe(down)">
                                      <p:cBhvr>
                                        <p:cTn id="65" dur="500"/>
                                        <p:tgtEl>
                                          <p:spTgt spid="17"/>
                                        </p:tgtEl>
                                      </p:cBhvr>
                                    </p:animEffect>
                                  </p:childTnLst>
                                </p:cTn>
                              </p:par>
                            </p:childTnLst>
                          </p:cTn>
                        </p:par>
                        <p:par>
                          <p:cTn id="66" fill="hold">
                            <p:stCondLst>
                              <p:cond delay="4000"/>
                            </p:stCondLst>
                            <p:childTnLst>
                              <p:par>
                                <p:cTn id="67" presetID="22" presetClass="entr" presetSubtype="1" fill="hold" grpId="0" nodeType="afterEffect">
                                  <p:stCondLst>
                                    <p:cond delay="0"/>
                                  </p:stCondLst>
                                  <p:childTnLst>
                                    <p:set>
                                      <p:cBhvr>
                                        <p:cTn id="68" dur="1" fill="hold">
                                          <p:stCondLst>
                                            <p:cond delay="0"/>
                                          </p:stCondLst>
                                        </p:cTn>
                                        <p:tgtEl>
                                          <p:spTgt spid="18"/>
                                        </p:tgtEl>
                                        <p:attrNameLst>
                                          <p:attrName>style.visibility</p:attrName>
                                        </p:attrNameLst>
                                      </p:cBhvr>
                                      <p:to>
                                        <p:strVal val="visible"/>
                                      </p:to>
                                    </p:set>
                                    <p:animEffect transition="in" filter="wipe(up)">
                                      <p:cBhvr>
                                        <p:cTn id="69"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5" grpId="0"/>
      <p:bldP spid="16" grpId="0"/>
      <p:bldP spid="17" grpId="0"/>
      <p:bldP spid="18" grpId="0"/>
      <p:bldP spid="19" grpId="0" animBg="1"/>
      <p:bldP spid="20" grpId="0" animBg="1"/>
      <p:bldP spid="21" grpId="0" animBg="1"/>
      <p:bldP spid="22"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79"/>
          <p:cNvGrpSpPr/>
          <p:nvPr/>
        </p:nvGrpSpPr>
        <p:grpSpPr>
          <a:xfrm>
            <a:off x="4902514" y="1600677"/>
            <a:ext cx="2629207" cy="4225419"/>
            <a:chOff x="539551" y="1090127"/>
            <a:chExt cx="2551632" cy="3785879"/>
          </a:xfrm>
        </p:grpSpPr>
        <p:pic>
          <p:nvPicPr>
            <p:cNvPr id="3" name="Picture 2" descr="C:\Documents and Settings\Administrator\桌面\高清配图\高清图片01\21.jpg"/>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15952" t="405" r="31224" b="1"/>
            <a:stretch>
              <a:fillRect/>
            </a:stretch>
          </p:blipFill>
          <p:spPr bwMode="auto">
            <a:xfrm>
              <a:off x="671252" y="1432719"/>
              <a:ext cx="2288232" cy="3227263"/>
            </a:xfrm>
            <a:prstGeom prst="hexagon">
              <a:avLst>
                <a:gd name="adj" fmla="val 0"/>
                <a:gd name="vf" fmla="val 115470"/>
              </a:avLst>
            </a:prstGeom>
            <a:noFill/>
            <a:ln w="38100">
              <a:noFill/>
            </a:ln>
            <a:effectLst/>
          </p:spPr>
        </p:pic>
        <p:pic>
          <p:nvPicPr>
            <p:cNvPr id="4" name="Picture 3" descr="C:\Documents and Settings\Administrator\桌面\ipad.pn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39551" y="1090127"/>
              <a:ext cx="2551632" cy="3785879"/>
            </a:xfrm>
            <a:prstGeom prst="rect">
              <a:avLst/>
            </a:prstGeom>
            <a:noFill/>
            <a:effectLst>
              <a:outerShdw blurRad="50800" dist="38100" dir="2700000" algn="tl" rotWithShape="0">
                <a:prstClr val="black">
                  <a:alpha val="40000"/>
                </a:prstClr>
              </a:outerShdw>
            </a:effectLst>
          </p:spPr>
        </p:pic>
      </p:grpSp>
      <p:grpSp>
        <p:nvGrpSpPr>
          <p:cNvPr id="5" name="Group 4"/>
          <p:cNvGrpSpPr/>
          <p:nvPr/>
        </p:nvGrpSpPr>
        <p:grpSpPr>
          <a:xfrm>
            <a:off x="1028721" y="1498584"/>
            <a:ext cx="3286111" cy="1386309"/>
            <a:chOff x="484797" y="3002145"/>
            <a:chExt cx="2465225" cy="1040002"/>
          </a:xfrm>
        </p:grpSpPr>
        <p:sp>
          <p:nvSpPr>
            <p:cNvPr id="6" name="椭圆 10"/>
            <p:cNvSpPr/>
            <p:nvPr/>
          </p:nvSpPr>
          <p:spPr>
            <a:xfrm>
              <a:off x="2600325" y="3271159"/>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7" name="文本框 11"/>
            <p:cNvSpPr txBox="1"/>
            <p:nvPr/>
          </p:nvSpPr>
          <p:spPr>
            <a:xfrm>
              <a:off x="1259117" y="3002145"/>
              <a:ext cx="1213629" cy="284671"/>
            </a:xfrm>
            <a:prstGeom prst="rect">
              <a:avLst/>
            </a:prstGeom>
            <a:noFill/>
          </p:spPr>
          <p:txBody>
            <a:bodyPr wrap="none" rtlCol="0">
              <a:spAutoFit/>
            </a:bodyPr>
            <a:lstStyle/>
            <a:p>
              <a:pPr algn="r"/>
              <a:r>
                <a:rPr lang="zh-CN" altLang="en-US" sz="1865" dirty="0">
                  <a:solidFill>
                    <a:schemeClr val="accent1"/>
                  </a:solidFill>
                  <a:latin typeface="微软雅黑" panose="020B0503020204020204" pitchFamily="34" charset="-122"/>
                  <a:ea typeface="微软雅黑" panose="020B0503020204020204" pitchFamily="34" charset="-122"/>
                </a:rPr>
                <a:t>点击添加标题</a:t>
              </a:r>
              <a:endParaRPr lang="en-US" altLang="zh-CN" sz="1865" dirty="0">
                <a:solidFill>
                  <a:schemeClr val="accent1"/>
                </a:solidFill>
                <a:latin typeface="微软雅黑" panose="020B0503020204020204" pitchFamily="34" charset="-122"/>
                <a:ea typeface="微软雅黑" panose="020B0503020204020204" pitchFamily="34" charset="-122"/>
              </a:endParaRPr>
            </a:p>
          </p:txBody>
        </p:sp>
        <p:sp>
          <p:nvSpPr>
            <p:cNvPr id="8" name="矩形 9"/>
            <p:cNvSpPr/>
            <p:nvPr/>
          </p:nvSpPr>
          <p:spPr>
            <a:xfrm>
              <a:off x="484797" y="3271159"/>
              <a:ext cx="2115528"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 name="Group 8"/>
          <p:cNvGrpSpPr/>
          <p:nvPr/>
        </p:nvGrpSpPr>
        <p:grpSpPr>
          <a:xfrm>
            <a:off x="1028721" y="3098886"/>
            <a:ext cx="3286111" cy="1386309"/>
            <a:chOff x="484797" y="3002145"/>
            <a:chExt cx="2465225" cy="1040002"/>
          </a:xfrm>
        </p:grpSpPr>
        <p:sp>
          <p:nvSpPr>
            <p:cNvPr id="10" name="椭圆 10"/>
            <p:cNvSpPr/>
            <p:nvPr/>
          </p:nvSpPr>
          <p:spPr>
            <a:xfrm>
              <a:off x="2600325" y="3271159"/>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1" name="文本框 11"/>
            <p:cNvSpPr txBox="1"/>
            <p:nvPr/>
          </p:nvSpPr>
          <p:spPr>
            <a:xfrm>
              <a:off x="1259117" y="3002145"/>
              <a:ext cx="1213629" cy="284671"/>
            </a:xfrm>
            <a:prstGeom prst="rect">
              <a:avLst/>
            </a:prstGeom>
            <a:noFill/>
          </p:spPr>
          <p:txBody>
            <a:bodyPr wrap="none" rtlCol="0">
              <a:spAutoFit/>
            </a:bodyPr>
            <a:lstStyle/>
            <a:p>
              <a:pPr algn="r"/>
              <a:r>
                <a:rPr lang="zh-CN" altLang="en-US" sz="1865" dirty="0">
                  <a:solidFill>
                    <a:schemeClr val="accent2"/>
                  </a:solidFill>
                  <a:latin typeface="微软雅黑" panose="020B0503020204020204" pitchFamily="34" charset="-122"/>
                  <a:ea typeface="微软雅黑" panose="020B0503020204020204" pitchFamily="34" charset="-122"/>
                </a:rPr>
                <a:t>点击添加标题</a:t>
              </a:r>
              <a:endParaRPr lang="en-US" altLang="zh-CN" sz="1865" dirty="0">
                <a:solidFill>
                  <a:schemeClr val="accent2"/>
                </a:solidFill>
                <a:latin typeface="微软雅黑" panose="020B0503020204020204" pitchFamily="34" charset="-122"/>
                <a:ea typeface="微软雅黑" panose="020B0503020204020204" pitchFamily="34" charset="-122"/>
              </a:endParaRPr>
            </a:p>
          </p:txBody>
        </p:sp>
        <p:sp>
          <p:nvSpPr>
            <p:cNvPr id="12" name="矩形 9"/>
            <p:cNvSpPr/>
            <p:nvPr/>
          </p:nvSpPr>
          <p:spPr>
            <a:xfrm>
              <a:off x="484797" y="3271159"/>
              <a:ext cx="2115528"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3" name="Group 12"/>
          <p:cNvGrpSpPr/>
          <p:nvPr/>
        </p:nvGrpSpPr>
        <p:grpSpPr>
          <a:xfrm>
            <a:off x="1028721" y="4688626"/>
            <a:ext cx="3286111" cy="1386309"/>
            <a:chOff x="484797" y="3002145"/>
            <a:chExt cx="2465225" cy="1040002"/>
          </a:xfrm>
        </p:grpSpPr>
        <p:sp>
          <p:nvSpPr>
            <p:cNvPr id="14" name="椭圆 10"/>
            <p:cNvSpPr/>
            <p:nvPr/>
          </p:nvSpPr>
          <p:spPr>
            <a:xfrm>
              <a:off x="2600325" y="3271159"/>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5" name="文本框 11"/>
            <p:cNvSpPr txBox="1"/>
            <p:nvPr/>
          </p:nvSpPr>
          <p:spPr>
            <a:xfrm>
              <a:off x="1259117" y="3002145"/>
              <a:ext cx="1213629" cy="284671"/>
            </a:xfrm>
            <a:prstGeom prst="rect">
              <a:avLst/>
            </a:prstGeom>
            <a:noFill/>
          </p:spPr>
          <p:txBody>
            <a:bodyPr wrap="none" rtlCol="0">
              <a:spAutoFit/>
            </a:bodyPr>
            <a:lstStyle/>
            <a:p>
              <a:pPr algn="r"/>
              <a:r>
                <a:rPr lang="zh-CN" altLang="en-US" sz="1865" dirty="0">
                  <a:solidFill>
                    <a:schemeClr val="accent3"/>
                  </a:solidFill>
                  <a:latin typeface="微软雅黑" panose="020B0503020204020204" pitchFamily="34" charset="-122"/>
                  <a:ea typeface="微软雅黑" panose="020B0503020204020204" pitchFamily="34" charset="-122"/>
                </a:rPr>
                <a:t>点击添加标题</a:t>
              </a:r>
              <a:endParaRPr lang="en-US" altLang="zh-CN" sz="1865" dirty="0">
                <a:solidFill>
                  <a:schemeClr val="accent3"/>
                </a:solidFill>
                <a:latin typeface="微软雅黑" panose="020B0503020204020204" pitchFamily="34" charset="-122"/>
                <a:ea typeface="微软雅黑" panose="020B0503020204020204" pitchFamily="34" charset="-122"/>
              </a:endParaRPr>
            </a:p>
          </p:txBody>
        </p:sp>
        <p:sp>
          <p:nvSpPr>
            <p:cNvPr id="16" name="矩形 9"/>
            <p:cNvSpPr/>
            <p:nvPr/>
          </p:nvSpPr>
          <p:spPr>
            <a:xfrm>
              <a:off x="484797" y="3271159"/>
              <a:ext cx="2115528"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7" name="Group 16"/>
          <p:cNvGrpSpPr/>
          <p:nvPr/>
        </p:nvGrpSpPr>
        <p:grpSpPr>
          <a:xfrm>
            <a:off x="8045462" y="1513416"/>
            <a:ext cx="3281581" cy="1386309"/>
            <a:chOff x="138498" y="3002145"/>
            <a:chExt cx="2461827" cy="1040002"/>
          </a:xfrm>
        </p:grpSpPr>
        <p:sp>
          <p:nvSpPr>
            <p:cNvPr id="18" name="椭圆 10"/>
            <p:cNvSpPr/>
            <p:nvPr/>
          </p:nvSpPr>
          <p:spPr>
            <a:xfrm>
              <a:off x="138498" y="3248582"/>
              <a:ext cx="349697" cy="3496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4</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9"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4"/>
                  </a:solidFill>
                  <a:latin typeface="微软雅黑" panose="020B0503020204020204" pitchFamily="34" charset="-122"/>
                  <a:ea typeface="微软雅黑" panose="020B0503020204020204" pitchFamily="34" charset="-122"/>
                </a:rPr>
                <a:t>点击添加标题</a:t>
              </a:r>
              <a:endParaRPr lang="en-US" altLang="zh-CN" sz="1865" dirty="0">
                <a:solidFill>
                  <a:schemeClr val="accent4"/>
                </a:solidFill>
                <a:latin typeface="微软雅黑" panose="020B0503020204020204" pitchFamily="34" charset="-122"/>
                <a:ea typeface="微软雅黑" panose="020B0503020204020204" pitchFamily="34" charset="-122"/>
              </a:endParaRPr>
            </a:p>
          </p:txBody>
        </p:sp>
        <p:sp>
          <p:nvSpPr>
            <p:cNvPr id="20" name="矩形 9"/>
            <p:cNvSpPr/>
            <p:nvPr/>
          </p:nvSpPr>
          <p:spPr>
            <a:xfrm>
              <a:off x="484797" y="3271159"/>
              <a:ext cx="2115528"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1" name="Group 20"/>
          <p:cNvGrpSpPr/>
          <p:nvPr/>
        </p:nvGrpSpPr>
        <p:grpSpPr>
          <a:xfrm>
            <a:off x="8058159" y="3086189"/>
            <a:ext cx="3281581" cy="1386309"/>
            <a:chOff x="138498" y="3002145"/>
            <a:chExt cx="2461827" cy="1040002"/>
          </a:xfrm>
        </p:grpSpPr>
        <p:sp>
          <p:nvSpPr>
            <p:cNvPr id="22" name="椭圆 10"/>
            <p:cNvSpPr/>
            <p:nvPr/>
          </p:nvSpPr>
          <p:spPr>
            <a:xfrm>
              <a:off x="138498" y="3267632"/>
              <a:ext cx="349697" cy="349697"/>
            </a:xfrm>
            <a:prstGeom prst="ellipse">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5</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3"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5"/>
                  </a:solidFill>
                  <a:latin typeface="微软雅黑" panose="020B0503020204020204" pitchFamily="34" charset="-122"/>
                  <a:ea typeface="微软雅黑" panose="020B0503020204020204" pitchFamily="34" charset="-122"/>
                </a:rPr>
                <a:t>点击添加标题</a:t>
              </a:r>
              <a:endParaRPr lang="en-US" altLang="zh-CN" sz="1865" dirty="0">
                <a:solidFill>
                  <a:schemeClr val="accent5"/>
                </a:solidFill>
                <a:latin typeface="微软雅黑" panose="020B0503020204020204" pitchFamily="34" charset="-122"/>
                <a:ea typeface="微软雅黑" panose="020B0503020204020204" pitchFamily="34" charset="-122"/>
              </a:endParaRPr>
            </a:p>
          </p:txBody>
        </p:sp>
        <p:sp>
          <p:nvSpPr>
            <p:cNvPr id="24" name="矩形 9"/>
            <p:cNvSpPr/>
            <p:nvPr/>
          </p:nvSpPr>
          <p:spPr>
            <a:xfrm>
              <a:off x="484797" y="3271159"/>
              <a:ext cx="2115528"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25" name="Group 24"/>
          <p:cNvGrpSpPr/>
          <p:nvPr/>
        </p:nvGrpSpPr>
        <p:grpSpPr>
          <a:xfrm>
            <a:off x="8070855" y="4688626"/>
            <a:ext cx="3281581" cy="1386309"/>
            <a:chOff x="138498" y="3002145"/>
            <a:chExt cx="2461827" cy="1040002"/>
          </a:xfrm>
        </p:grpSpPr>
        <p:sp>
          <p:nvSpPr>
            <p:cNvPr id="26" name="椭圆 10"/>
            <p:cNvSpPr/>
            <p:nvPr/>
          </p:nvSpPr>
          <p:spPr>
            <a:xfrm>
              <a:off x="138498" y="3267632"/>
              <a:ext cx="349697" cy="349697"/>
            </a:xfrm>
            <a:prstGeom prst="ellipse">
              <a:avLst/>
            </a:prstGeom>
            <a:solidFill>
              <a:schemeClr val="accent6"/>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6</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27"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6"/>
                  </a:solidFill>
                  <a:latin typeface="微软雅黑" panose="020B0503020204020204" pitchFamily="34" charset="-122"/>
                  <a:ea typeface="微软雅黑" panose="020B0503020204020204" pitchFamily="34" charset="-122"/>
                </a:rPr>
                <a:t>点击添加标题</a:t>
              </a:r>
              <a:endParaRPr lang="en-US" altLang="zh-CN" sz="1865" dirty="0">
                <a:solidFill>
                  <a:schemeClr val="accent6"/>
                </a:solidFill>
                <a:latin typeface="微软雅黑" panose="020B0503020204020204" pitchFamily="34" charset="-122"/>
                <a:ea typeface="微软雅黑" panose="020B0503020204020204" pitchFamily="34" charset="-122"/>
              </a:endParaRPr>
            </a:p>
          </p:txBody>
        </p:sp>
        <p:sp>
          <p:nvSpPr>
            <p:cNvPr id="28" name="矩形 9"/>
            <p:cNvSpPr/>
            <p:nvPr/>
          </p:nvSpPr>
          <p:spPr>
            <a:xfrm>
              <a:off x="484797" y="3271159"/>
              <a:ext cx="2115528" cy="77098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9" name="标题 28"/>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lide(fromBottom)">
                                      <p:cBhvr>
                                        <p:cTn id="7" dur="500"/>
                                        <p:tgtEl>
                                          <p:spTgt spid="2"/>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slide(fromTop)">
                                      <p:cBhvr>
                                        <p:cTn id="11" dur="500"/>
                                        <p:tgtEl>
                                          <p:spTgt spid="5"/>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9"/>
                                        </p:tgtEl>
                                        <p:attrNameLst>
                                          <p:attrName>style.visibility</p:attrName>
                                        </p:attrNameLst>
                                      </p:cBhvr>
                                      <p:to>
                                        <p:strVal val="visible"/>
                                      </p:to>
                                    </p:set>
                                    <p:animEffect transition="in" filter="slide(fromTop)">
                                      <p:cBhvr>
                                        <p:cTn id="15" dur="500"/>
                                        <p:tgtEl>
                                          <p:spTgt spid="9"/>
                                        </p:tgtEl>
                                      </p:cBhvr>
                                    </p:animEffect>
                                  </p:childTnLst>
                                </p:cTn>
                              </p:par>
                            </p:childTnLst>
                          </p:cTn>
                        </p:par>
                        <p:par>
                          <p:cTn id="16" fill="hold">
                            <p:stCondLst>
                              <p:cond delay="1500"/>
                            </p:stCondLst>
                            <p:childTnLst>
                              <p:par>
                                <p:cTn id="17" presetID="12" presetClass="entr" presetSubtype="1" fill="hold"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slide(fromTop)">
                                      <p:cBhvr>
                                        <p:cTn id="19" dur="500"/>
                                        <p:tgtEl>
                                          <p:spTgt spid="13"/>
                                        </p:tgtEl>
                                      </p:cBhvr>
                                    </p:animEffect>
                                  </p:childTnLst>
                                </p:cTn>
                              </p:par>
                            </p:childTnLst>
                          </p:cTn>
                        </p:par>
                        <p:par>
                          <p:cTn id="20" fill="hold">
                            <p:stCondLst>
                              <p:cond delay="2000"/>
                            </p:stCondLst>
                            <p:childTnLst>
                              <p:par>
                                <p:cTn id="21" presetID="12" presetClass="entr" presetSubtype="1" fill="hold" nodeType="afterEffect">
                                  <p:stCondLst>
                                    <p:cond delay="0"/>
                                  </p:stCondLst>
                                  <p:childTnLst>
                                    <p:set>
                                      <p:cBhvr>
                                        <p:cTn id="22" dur="1" fill="hold">
                                          <p:stCondLst>
                                            <p:cond delay="0"/>
                                          </p:stCondLst>
                                        </p:cTn>
                                        <p:tgtEl>
                                          <p:spTgt spid="17"/>
                                        </p:tgtEl>
                                        <p:attrNameLst>
                                          <p:attrName>style.visibility</p:attrName>
                                        </p:attrNameLst>
                                      </p:cBhvr>
                                      <p:to>
                                        <p:strVal val="visible"/>
                                      </p:to>
                                    </p:set>
                                    <p:animEffect transition="in" filter="slide(fromTop)">
                                      <p:cBhvr>
                                        <p:cTn id="23" dur="500"/>
                                        <p:tgtEl>
                                          <p:spTgt spid="17"/>
                                        </p:tgtEl>
                                      </p:cBhvr>
                                    </p:animEffect>
                                  </p:childTnLst>
                                </p:cTn>
                              </p:par>
                            </p:childTnLst>
                          </p:cTn>
                        </p:par>
                        <p:par>
                          <p:cTn id="24" fill="hold">
                            <p:stCondLst>
                              <p:cond delay="2500"/>
                            </p:stCondLst>
                            <p:childTnLst>
                              <p:par>
                                <p:cTn id="25" presetID="12" presetClass="entr" presetSubtype="1" fill="hold" nodeType="afterEffect">
                                  <p:stCondLst>
                                    <p:cond delay="0"/>
                                  </p:stCondLst>
                                  <p:childTnLst>
                                    <p:set>
                                      <p:cBhvr>
                                        <p:cTn id="26" dur="1" fill="hold">
                                          <p:stCondLst>
                                            <p:cond delay="0"/>
                                          </p:stCondLst>
                                        </p:cTn>
                                        <p:tgtEl>
                                          <p:spTgt spid="21"/>
                                        </p:tgtEl>
                                        <p:attrNameLst>
                                          <p:attrName>style.visibility</p:attrName>
                                        </p:attrNameLst>
                                      </p:cBhvr>
                                      <p:to>
                                        <p:strVal val="visible"/>
                                      </p:to>
                                    </p:set>
                                    <p:animEffect transition="in" filter="slide(fromTop)">
                                      <p:cBhvr>
                                        <p:cTn id="27" dur="500"/>
                                        <p:tgtEl>
                                          <p:spTgt spid="21"/>
                                        </p:tgtEl>
                                      </p:cBhvr>
                                    </p:animEffect>
                                  </p:childTnLst>
                                </p:cTn>
                              </p:par>
                            </p:childTnLst>
                          </p:cTn>
                        </p:par>
                        <p:par>
                          <p:cTn id="28" fill="hold">
                            <p:stCondLst>
                              <p:cond delay="3000"/>
                            </p:stCondLst>
                            <p:childTnLst>
                              <p:par>
                                <p:cTn id="29" presetID="12" presetClass="entr" presetSubtype="1" fill="hold" nodeType="afterEffect">
                                  <p:stCondLst>
                                    <p:cond delay="0"/>
                                  </p:stCondLst>
                                  <p:childTnLst>
                                    <p:set>
                                      <p:cBhvr>
                                        <p:cTn id="30" dur="1" fill="hold">
                                          <p:stCondLst>
                                            <p:cond delay="0"/>
                                          </p:stCondLst>
                                        </p:cTn>
                                        <p:tgtEl>
                                          <p:spTgt spid="25"/>
                                        </p:tgtEl>
                                        <p:attrNameLst>
                                          <p:attrName>style.visibility</p:attrName>
                                        </p:attrNameLst>
                                      </p:cBhvr>
                                      <p:to>
                                        <p:strVal val="visible"/>
                                      </p:to>
                                    </p:set>
                                    <p:animEffect transition="in" filter="slide(fromTop)">
                                      <p:cBhvr>
                                        <p:cTn id="31" dur="5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4"/>
          <p:cNvSpPr/>
          <p:nvPr/>
        </p:nvSpPr>
        <p:spPr bwMode="gray">
          <a:xfrm>
            <a:off x="6764693" y="1317319"/>
            <a:ext cx="1955291" cy="1185850"/>
          </a:xfrm>
          <a:custGeom>
            <a:avLst/>
            <a:gdLst/>
            <a:ahLst/>
            <a:cxnLst>
              <a:cxn ang="0">
                <a:pos x="0" y="774"/>
              </a:cxn>
              <a:cxn ang="0">
                <a:pos x="2" y="770"/>
              </a:cxn>
              <a:cxn ang="0">
                <a:pos x="8" y="754"/>
              </a:cxn>
              <a:cxn ang="0">
                <a:pos x="16" y="730"/>
              </a:cxn>
              <a:cxn ang="0">
                <a:pos x="32" y="698"/>
              </a:cxn>
              <a:cxn ang="0">
                <a:pos x="50" y="660"/>
              </a:cxn>
              <a:cxn ang="0">
                <a:pos x="76" y="618"/>
              </a:cxn>
              <a:cxn ang="0">
                <a:pos x="106" y="574"/>
              </a:cxn>
              <a:cxn ang="0">
                <a:pos x="142" y="528"/>
              </a:cxn>
              <a:cxn ang="0">
                <a:pos x="186" y="482"/>
              </a:cxn>
              <a:cxn ang="0">
                <a:pos x="236" y="438"/>
              </a:cxn>
              <a:cxn ang="0">
                <a:pos x="294" y="398"/>
              </a:cxn>
              <a:cxn ang="0">
                <a:pos x="360" y="360"/>
              </a:cxn>
              <a:cxn ang="0">
                <a:pos x="426" y="332"/>
              </a:cxn>
              <a:cxn ang="0">
                <a:pos x="488" y="314"/>
              </a:cxn>
              <a:cxn ang="0">
                <a:pos x="544" y="304"/>
              </a:cxn>
              <a:cxn ang="0">
                <a:pos x="594" y="300"/>
              </a:cxn>
              <a:cxn ang="0">
                <a:pos x="638" y="300"/>
              </a:cxn>
              <a:cxn ang="0">
                <a:pos x="678" y="304"/>
              </a:cxn>
              <a:cxn ang="0">
                <a:pos x="710" y="312"/>
              </a:cxn>
              <a:cxn ang="0">
                <a:pos x="736" y="320"/>
              </a:cxn>
              <a:cxn ang="0">
                <a:pos x="754" y="326"/>
              </a:cxn>
              <a:cxn ang="0">
                <a:pos x="766" y="332"/>
              </a:cxn>
              <a:cxn ang="0">
                <a:pos x="770" y="334"/>
              </a:cxn>
              <a:cxn ang="0">
                <a:pos x="680" y="476"/>
              </a:cxn>
              <a:cxn ang="0">
                <a:pos x="982" y="370"/>
              </a:cxn>
              <a:cxn ang="0">
                <a:pos x="912" y="0"/>
              </a:cxn>
              <a:cxn ang="0">
                <a:pos x="854" y="150"/>
              </a:cxn>
              <a:cxn ang="0">
                <a:pos x="850" y="148"/>
              </a:cxn>
              <a:cxn ang="0">
                <a:pos x="838" y="142"/>
              </a:cxn>
              <a:cxn ang="0">
                <a:pos x="822" y="134"/>
              </a:cxn>
              <a:cxn ang="0">
                <a:pos x="798" y="126"/>
              </a:cxn>
              <a:cxn ang="0">
                <a:pos x="768" y="120"/>
              </a:cxn>
              <a:cxn ang="0">
                <a:pos x="732" y="114"/>
              </a:cxn>
              <a:cxn ang="0">
                <a:pos x="692" y="110"/>
              </a:cxn>
              <a:cxn ang="0">
                <a:pos x="646" y="110"/>
              </a:cxn>
              <a:cxn ang="0">
                <a:pos x="596" y="116"/>
              </a:cxn>
              <a:cxn ang="0">
                <a:pos x="540" y="126"/>
              </a:cxn>
              <a:cxn ang="0">
                <a:pos x="482" y="146"/>
              </a:cxn>
              <a:cxn ang="0">
                <a:pos x="422" y="172"/>
              </a:cxn>
              <a:cxn ang="0">
                <a:pos x="356" y="210"/>
              </a:cxn>
              <a:cxn ang="0">
                <a:pos x="290" y="258"/>
              </a:cxn>
              <a:cxn ang="0">
                <a:pos x="230" y="310"/>
              </a:cxn>
              <a:cxn ang="0">
                <a:pos x="178" y="364"/>
              </a:cxn>
              <a:cxn ang="0">
                <a:pos x="136" y="422"/>
              </a:cxn>
              <a:cxn ang="0">
                <a:pos x="100" y="480"/>
              </a:cxn>
              <a:cxn ang="0">
                <a:pos x="72" y="536"/>
              </a:cxn>
              <a:cxn ang="0">
                <a:pos x="48" y="590"/>
              </a:cxn>
              <a:cxn ang="0">
                <a:pos x="30" y="640"/>
              </a:cxn>
              <a:cxn ang="0">
                <a:pos x="18" y="684"/>
              </a:cxn>
              <a:cxn ang="0">
                <a:pos x="8" y="722"/>
              </a:cxn>
              <a:cxn ang="0">
                <a:pos x="4" y="750"/>
              </a:cxn>
              <a:cxn ang="0">
                <a:pos x="0" y="768"/>
              </a:cxn>
              <a:cxn ang="0">
                <a:pos x="0" y="774"/>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solidFill>
            <a:schemeClr val="accent1"/>
          </a:solidFill>
          <a:ln w="12700">
            <a:noFill/>
            <a:prstDash val="solid"/>
            <a:round/>
          </a:ln>
        </p:spPr>
        <p:txBody>
          <a:bodyPr/>
          <a:lstStyle/>
          <a:p>
            <a:pPr>
              <a:defRPr/>
            </a:pPr>
            <a:endParaRPr lang="zh-CN" altLang="en-US" sz="3200">
              <a:ea typeface="宋体" panose="02010600030101010101" pitchFamily="2" charset="-122"/>
            </a:endParaRPr>
          </a:p>
        </p:txBody>
      </p:sp>
      <p:sp>
        <p:nvSpPr>
          <p:cNvPr id="9" name="AutoShape 5"/>
          <p:cNvSpPr>
            <a:spLocks noChangeArrowheads="1"/>
          </p:cNvSpPr>
          <p:nvPr/>
        </p:nvSpPr>
        <p:spPr bwMode="auto">
          <a:xfrm>
            <a:off x="4566053" y="2788225"/>
            <a:ext cx="3059903" cy="3023213"/>
          </a:xfrm>
          <a:prstGeom prst="roundRect">
            <a:avLst>
              <a:gd name="adj" fmla="val 4690"/>
            </a:avLst>
          </a:prstGeom>
          <a:noFill/>
          <a:ln w="12700">
            <a:solidFill>
              <a:schemeClr val="tx2">
                <a:lumMod val="75000"/>
              </a:schemeClr>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a:p>
        </p:txBody>
      </p:sp>
      <p:sp>
        <p:nvSpPr>
          <p:cNvPr id="10" name="AutoShape 6"/>
          <p:cNvSpPr>
            <a:spLocks noChangeArrowheads="1"/>
          </p:cNvSpPr>
          <p:nvPr/>
        </p:nvSpPr>
        <p:spPr bwMode="gray">
          <a:xfrm>
            <a:off x="4877121" y="2646509"/>
            <a:ext cx="2484320" cy="479875"/>
          </a:xfrm>
          <a:prstGeom prst="roundRect">
            <a:avLst>
              <a:gd name="adj" fmla="val 50000"/>
            </a:avLst>
          </a:prstGeom>
          <a:solidFill>
            <a:schemeClr val="accent1"/>
          </a:solidFill>
          <a:ln w="9525">
            <a:noFill/>
            <a:round/>
          </a:ln>
          <a:effectLst/>
        </p:spPr>
        <p:txBody>
          <a:bodyPr wrap="none" anchor="ctr"/>
          <a:lstStyle/>
          <a:p>
            <a:pPr algn="ctr">
              <a:defRPr/>
            </a:pPr>
            <a:r>
              <a:rPr lang="zh-CN" altLang="en-US" sz="3200" dirty="0">
                <a:solidFill>
                  <a:schemeClr val="bg1"/>
                </a:solidFill>
                <a:latin typeface="微软雅黑" panose="020B0503020204020204" pitchFamily="34" charset="-122"/>
                <a:ea typeface="微软雅黑" panose="020B0503020204020204" pitchFamily="34" charset="-122"/>
              </a:rPr>
              <a:t>添加标题</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1" name="AutoShape 9"/>
          <p:cNvSpPr>
            <a:spLocks noChangeArrowheads="1"/>
          </p:cNvSpPr>
          <p:nvPr/>
        </p:nvSpPr>
        <p:spPr bwMode="auto">
          <a:xfrm>
            <a:off x="7911631" y="2273488"/>
            <a:ext cx="3059903" cy="3023213"/>
          </a:xfrm>
          <a:prstGeom prst="roundRect">
            <a:avLst>
              <a:gd name="adj" fmla="val 4690"/>
            </a:avLst>
          </a:prstGeom>
          <a:noFill/>
          <a:ln w="12700">
            <a:solidFill>
              <a:schemeClr val="tx2">
                <a:lumMod val="75000"/>
              </a:schemeClr>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a:p>
        </p:txBody>
      </p:sp>
      <p:sp>
        <p:nvSpPr>
          <p:cNvPr id="12" name="AutoShape 10"/>
          <p:cNvSpPr>
            <a:spLocks noChangeArrowheads="1"/>
          </p:cNvSpPr>
          <p:nvPr/>
        </p:nvSpPr>
        <p:spPr bwMode="gray">
          <a:xfrm>
            <a:off x="8199422" y="2126886"/>
            <a:ext cx="2484320" cy="479875"/>
          </a:xfrm>
          <a:prstGeom prst="roundRect">
            <a:avLst>
              <a:gd name="adj" fmla="val 50000"/>
            </a:avLst>
          </a:prstGeom>
          <a:solidFill>
            <a:schemeClr val="accent2"/>
          </a:solidFill>
          <a:ln w="9525">
            <a:noFill/>
            <a:round/>
          </a:ln>
          <a:effectLst/>
        </p:spPr>
        <p:txBody>
          <a:bodyPr wrap="none" anchor="ctr"/>
          <a:lstStyle/>
          <a:p>
            <a:pPr algn="ctr">
              <a:defRPr/>
            </a:pPr>
            <a:r>
              <a:rPr lang="zh-CN" altLang="en-US" sz="3200" dirty="0">
                <a:solidFill>
                  <a:schemeClr val="bg1"/>
                </a:solidFill>
                <a:latin typeface="微软雅黑" panose="020B0503020204020204" pitchFamily="34" charset="-122"/>
                <a:ea typeface="微软雅黑" panose="020B0503020204020204" pitchFamily="34" charset="-122"/>
              </a:rPr>
              <a:t>添加标题</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3" name="Freeform 13"/>
          <p:cNvSpPr/>
          <p:nvPr/>
        </p:nvSpPr>
        <p:spPr bwMode="gray">
          <a:xfrm>
            <a:off x="3323890" y="1832056"/>
            <a:ext cx="1955291" cy="1187479"/>
          </a:xfrm>
          <a:custGeom>
            <a:avLst/>
            <a:gdLst/>
            <a:ahLst/>
            <a:cxnLst>
              <a:cxn ang="0">
                <a:pos x="0" y="774"/>
              </a:cxn>
              <a:cxn ang="0">
                <a:pos x="2" y="770"/>
              </a:cxn>
              <a:cxn ang="0">
                <a:pos x="8" y="754"/>
              </a:cxn>
              <a:cxn ang="0">
                <a:pos x="16" y="730"/>
              </a:cxn>
              <a:cxn ang="0">
                <a:pos x="32" y="698"/>
              </a:cxn>
              <a:cxn ang="0">
                <a:pos x="50" y="660"/>
              </a:cxn>
              <a:cxn ang="0">
                <a:pos x="76" y="618"/>
              </a:cxn>
              <a:cxn ang="0">
                <a:pos x="106" y="574"/>
              </a:cxn>
              <a:cxn ang="0">
                <a:pos x="142" y="528"/>
              </a:cxn>
              <a:cxn ang="0">
                <a:pos x="186" y="482"/>
              </a:cxn>
              <a:cxn ang="0">
                <a:pos x="236" y="438"/>
              </a:cxn>
              <a:cxn ang="0">
                <a:pos x="294" y="398"/>
              </a:cxn>
              <a:cxn ang="0">
                <a:pos x="360" y="360"/>
              </a:cxn>
              <a:cxn ang="0">
                <a:pos x="426" y="332"/>
              </a:cxn>
              <a:cxn ang="0">
                <a:pos x="488" y="314"/>
              </a:cxn>
              <a:cxn ang="0">
                <a:pos x="544" y="304"/>
              </a:cxn>
              <a:cxn ang="0">
                <a:pos x="594" y="300"/>
              </a:cxn>
              <a:cxn ang="0">
                <a:pos x="638" y="300"/>
              </a:cxn>
              <a:cxn ang="0">
                <a:pos x="678" y="304"/>
              </a:cxn>
              <a:cxn ang="0">
                <a:pos x="710" y="312"/>
              </a:cxn>
              <a:cxn ang="0">
                <a:pos x="736" y="320"/>
              </a:cxn>
              <a:cxn ang="0">
                <a:pos x="754" y="326"/>
              </a:cxn>
              <a:cxn ang="0">
                <a:pos x="766" y="332"/>
              </a:cxn>
              <a:cxn ang="0">
                <a:pos x="770" y="334"/>
              </a:cxn>
              <a:cxn ang="0">
                <a:pos x="680" y="476"/>
              </a:cxn>
              <a:cxn ang="0">
                <a:pos x="982" y="370"/>
              </a:cxn>
              <a:cxn ang="0">
                <a:pos x="912" y="0"/>
              </a:cxn>
              <a:cxn ang="0">
                <a:pos x="854" y="150"/>
              </a:cxn>
              <a:cxn ang="0">
                <a:pos x="850" y="148"/>
              </a:cxn>
              <a:cxn ang="0">
                <a:pos x="838" y="142"/>
              </a:cxn>
              <a:cxn ang="0">
                <a:pos x="822" y="134"/>
              </a:cxn>
              <a:cxn ang="0">
                <a:pos x="798" y="126"/>
              </a:cxn>
              <a:cxn ang="0">
                <a:pos x="768" y="120"/>
              </a:cxn>
              <a:cxn ang="0">
                <a:pos x="732" y="114"/>
              </a:cxn>
              <a:cxn ang="0">
                <a:pos x="692" y="110"/>
              </a:cxn>
              <a:cxn ang="0">
                <a:pos x="646" y="110"/>
              </a:cxn>
              <a:cxn ang="0">
                <a:pos x="596" y="116"/>
              </a:cxn>
              <a:cxn ang="0">
                <a:pos x="540" y="126"/>
              </a:cxn>
              <a:cxn ang="0">
                <a:pos x="482" y="146"/>
              </a:cxn>
              <a:cxn ang="0">
                <a:pos x="422" y="172"/>
              </a:cxn>
              <a:cxn ang="0">
                <a:pos x="356" y="210"/>
              </a:cxn>
              <a:cxn ang="0">
                <a:pos x="290" y="258"/>
              </a:cxn>
              <a:cxn ang="0">
                <a:pos x="230" y="310"/>
              </a:cxn>
              <a:cxn ang="0">
                <a:pos x="178" y="364"/>
              </a:cxn>
              <a:cxn ang="0">
                <a:pos x="136" y="422"/>
              </a:cxn>
              <a:cxn ang="0">
                <a:pos x="100" y="480"/>
              </a:cxn>
              <a:cxn ang="0">
                <a:pos x="72" y="536"/>
              </a:cxn>
              <a:cxn ang="0">
                <a:pos x="48" y="590"/>
              </a:cxn>
              <a:cxn ang="0">
                <a:pos x="30" y="640"/>
              </a:cxn>
              <a:cxn ang="0">
                <a:pos x="18" y="684"/>
              </a:cxn>
              <a:cxn ang="0">
                <a:pos x="8" y="722"/>
              </a:cxn>
              <a:cxn ang="0">
                <a:pos x="4" y="750"/>
              </a:cxn>
              <a:cxn ang="0">
                <a:pos x="0" y="768"/>
              </a:cxn>
              <a:cxn ang="0">
                <a:pos x="0" y="774"/>
              </a:cxn>
            </a:cxnLst>
            <a:rect l="0" t="0" r="r" b="b"/>
            <a:pathLst>
              <a:path w="982" h="774">
                <a:moveTo>
                  <a:pt x="0" y="774"/>
                </a:moveTo>
                <a:lnTo>
                  <a:pt x="2" y="770"/>
                </a:lnTo>
                <a:lnTo>
                  <a:pt x="8" y="754"/>
                </a:lnTo>
                <a:lnTo>
                  <a:pt x="16" y="730"/>
                </a:lnTo>
                <a:lnTo>
                  <a:pt x="32" y="698"/>
                </a:lnTo>
                <a:lnTo>
                  <a:pt x="50" y="660"/>
                </a:lnTo>
                <a:lnTo>
                  <a:pt x="76" y="618"/>
                </a:lnTo>
                <a:lnTo>
                  <a:pt x="106" y="574"/>
                </a:lnTo>
                <a:lnTo>
                  <a:pt x="142" y="528"/>
                </a:lnTo>
                <a:lnTo>
                  <a:pt x="186" y="482"/>
                </a:lnTo>
                <a:lnTo>
                  <a:pt x="236" y="438"/>
                </a:lnTo>
                <a:lnTo>
                  <a:pt x="294" y="398"/>
                </a:lnTo>
                <a:lnTo>
                  <a:pt x="360" y="360"/>
                </a:lnTo>
                <a:lnTo>
                  <a:pt x="426" y="332"/>
                </a:lnTo>
                <a:lnTo>
                  <a:pt x="488" y="314"/>
                </a:lnTo>
                <a:lnTo>
                  <a:pt x="544" y="304"/>
                </a:lnTo>
                <a:lnTo>
                  <a:pt x="594" y="300"/>
                </a:lnTo>
                <a:lnTo>
                  <a:pt x="638" y="300"/>
                </a:lnTo>
                <a:lnTo>
                  <a:pt x="678" y="304"/>
                </a:lnTo>
                <a:lnTo>
                  <a:pt x="710" y="312"/>
                </a:lnTo>
                <a:lnTo>
                  <a:pt x="736" y="320"/>
                </a:lnTo>
                <a:lnTo>
                  <a:pt x="754" y="326"/>
                </a:lnTo>
                <a:lnTo>
                  <a:pt x="766" y="332"/>
                </a:lnTo>
                <a:lnTo>
                  <a:pt x="770" y="334"/>
                </a:lnTo>
                <a:lnTo>
                  <a:pt x="680" y="476"/>
                </a:lnTo>
                <a:lnTo>
                  <a:pt x="982" y="370"/>
                </a:lnTo>
                <a:lnTo>
                  <a:pt x="912" y="0"/>
                </a:lnTo>
                <a:lnTo>
                  <a:pt x="854" y="150"/>
                </a:lnTo>
                <a:lnTo>
                  <a:pt x="850" y="148"/>
                </a:lnTo>
                <a:lnTo>
                  <a:pt x="838" y="142"/>
                </a:lnTo>
                <a:lnTo>
                  <a:pt x="822" y="134"/>
                </a:lnTo>
                <a:lnTo>
                  <a:pt x="798" y="126"/>
                </a:lnTo>
                <a:lnTo>
                  <a:pt x="768" y="120"/>
                </a:lnTo>
                <a:lnTo>
                  <a:pt x="732" y="114"/>
                </a:lnTo>
                <a:lnTo>
                  <a:pt x="692" y="110"/>
                </a:lnTo>
                <a:lnTo>
                  <a:pt x="646" y="110"/>
                </a:lnTo>
                <a:lnTo>
                  <a:pt x="596" y="116"/>
                </a:lnTo>
                <a:lnTo>
                  <a:pt x="540" y="126"/>
                </a:lnTo>
                <a:lnTo>
                  <a:pt x="482" y="146"/>
                </a:lnTo>
                <a:lnTo>
                  <a:pt x="422" y="172"/>
                </a:lnTo>
                <a:lnTo>
                  <a:pt x="356" y="210"/>
                </a:lnTo>
                <a:lnTo>
                  <a:pt x="290" y="258"/>
                </a:lnTo>
                <a:lnTo>
                  <a:pt x="230" y="310"/>
                </a:lnTo>
                <a:lnTo>
                  <a:pt x="178" y="364"/>
                </a:lnTo>
                <a:lnTo>
                  <a:pt x="136" y="422"/>
                </a:lnTo>
                <a:lnTo>
                  <a:pt x="100" y="480"/>
                </a:lnTo>
                <a:lnTo>
                  <a:pt x="72" y="536"/>
                </a:lnTo>
                <a:lnTo>
                  <a:pt x="48" y="590"/>
                </a:lnTo>
                <a:lnTo>
                  <a:pt x="30" y="640"/>
                </a:lnTo>
                <a:lnTo>
                  <a:pt x="18" y="684"/>
                </a:lnTo>
                <a:lnTo>
                  <a:pt x="8" y="722"/>
                </a:lnTo>
                <a:lnTo>
                  <a:pt x="4" y="750"/>
                </a:lnTo>
                <a:lnTo>
                  <a:pt x="0" y="768"/>
                </a:lnTo>
                <a:lnTo>
                  <a:pt x="0" y="774"/>
                </a:lnTo>
              </a:path>
            </a:pathLst>
          </a:custGeom>
          <a:solidFill>
            <a:schemeClr val="tx2"/>
          </a:solidFill>
          <a:ln w="12700">
            <a:noFill/>
            <a:prstDash val="solid"/>
            <a:round/>
          </a:ln>
        </p:spPr>
        <p:txBody>
          <a:bodyPr/>
          <a:lstStyle/>
          <a:p>
            <a:pPr>
              <a:defRPr/>
            </a:pPr>
            <a:endParaRPr lang="zh-CN" altLang="en-US" sz="3200">
              <a:ea typeface="宋体" panose="02010600030101010101" pitchFamily="2" charset="-122"/>
            </a:endParaRPr>
          </a:p>
        </p:txBody>
      </p:sp>
      <p:sp>
        <p:nvSpPr>
          <p:cNvPr id="14" name="AutoShape 17"/>
          <p:cNvSpPr>
            <a:spLocks noChangeArrowheads="1"/>
          </p:cNvSpPr>
          <p:nvPr/>
        </p:nvSpPr>
        <p:spPr bwMode="auto">
          <a:xfrm>
            <a:off x="1220474" y="3229661"/>
            <a:ext cx="3059903" cy="3023213"/>
          </a:xfrm>
          <a:prstGeom prst="roundRect">
            <a:avLst>
              <a:gd name="adj" fmla="val 4690"/>
            </a:avLst>
          </a:prstGeom>
          <a:noFill/>
          <a:ln w="12700">
            <a:solidFill>
              <a:schemeClr val="tx2">
                <a:lumMod val="75000"/>
              </a:schemeClr>
            </a:solidFill>
            <a:round/>
          </a:ln>
          <a:extLst>
            <a:ext uri="{909E8E84-426E-40DD-AFC4-6F175D3DCCD1}">
              <a14:hiddenFill xmlns:a14="http://schemas.microsoft.com/office/drawing/2010/main">
                <a:solidFill>
                  <a:srgbClr val="FFFFFF"/>
                </a:solidFill>
              </a14:hiddenFill>
            </a:ext>
          </a:extLst>
        </p:spPr>
        <p:txBody>
          <a:bodyPr wrap="none"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sz="3200"/>
          </a:p>
        </p:txBody>
      </p:sp>
      <p:sp>
        <p:nvSpPr>
          <p:cNvPr id="15" name="AutoShape 18"/>
          <p:cNvSpPr>
            <a:spLocks noChangeArrowheads="1"/>
          </p:cNvSpPr>
          <p:nvPr/>
        </p:nvSpPr>
        <p:spPr bwMode="gray">
          <a:xfrm>
            <a:off x="1508265" y="3083058"/>
            <a:ext cx="2484320" cy="479875"/>
          </a:xfrm>
          <a:prstGeom prst="roundRect">
            <a:avLst>
              <a:gd name="adj" fmla="val 50000"/>
            </a:avLst>
          </a:prstGeom>
          <a:solidFill>
            <a:schemeClr val="tx2"/>
          </a:solidFill>
          <a:ln w="9525">
            <a:noFill/>
            <a:round/>
          </a:ln>
          <a:effectLst/>
        </p:spPr>
        <p:txBody>
          <a:bodyPr wrap="none" anchor="ctr"/>
          <a:lstStyle/>
          <a:p>
            <a:pPr algn="ctr">
              <a:defRPr/>
            </a:pPr>
            <a:r>
              <a:rPr lang="zh-CN" altLang="en-US" sz="3200" dirty="0">
                <a:solidFill>
                  <a:schemeClr val="bg1"/>
                </a:solidFill>
                <a:latin typeface="微软雅黑" panose="020B0503020204020204" pitchFamily="34" charset="-122"/>
                <a:ea typeface="微软雅黑" panose="020B0503020204020204" pitchFamily="34" charset="-122"/>
              </a:rPr>
              <a:t>添加标题</a:t>
            </a:r>
            <a:endParaRPr lang="zh-CN" altLang="en-US" sz="3200" dirty="0">
              <a:solidFill>
                <a:schemeClr val="bg1"/>
              </a:solidFill>
              <a:latin typeface="微软雅黑" panose="020B0503020204020204" pitchFamily="34" charset="-122"/>
              <a:ea typeface="微软雅黑" panose="020B0503020204020204" pitchFamily="34" charset="-122"/>
            </a:endParaRPr>
          </a:p>
        </p:txBody>
      </p:sp>
      <p:sp>
        <p:nvSpPr>
          <p:cNvPr id="16" name="Text Box 10"/>
          <p:cNvSpPr txBox="1">
            <a:spLocks noChangeArrowheads="1"/>
          </p:cNvSpPr>
          <p:nvPr/>
        </p:nvSpPr>
        <p:spPr bwMode="auto">
          <a:xfrm>
            <a:off x="1296718" y="3758370"/>
            <a:ext cx="2831263" cy="2262247"/>
          </a:xfrm>
          <a:prstGeom prst="rect">
            <a:avLst/>
          </a:prstGeom>
          <a:noFill/>
          <a:ln w="9525">
            <a:noFill/>
            <a:miter lim="800000"/>
          </a:ln>
        </p:spPr>
        <p:txBody>
          <a:bodyPr wrap="square" lIns="60944" tIns="30472" rIns="60944" bIns="30472">
            <a:noAutofit/>
          </a:bodyPr>
          <a:lstStyle/>
          <a:p>
            <a:pPr lvl="0" algn="ctr">
              <a:lnSpc>
                <a:spcPct val="15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7" name="Text Box 10"/>
          <p:cNvSpPr txBox="1">
            <a:spLocks noChangeArrowheads="1"/>
          </p:cNvSpPr>
          <p:nvPr/>
        </p:nvSpPr>
        <p:spPr bwMode="auto">
          <a:xfrm>
            <a:off x="4680370" y="3322998"/>
            <a:ext cx="2831263" cy="2262247"/>
          </a:xfrm>
          <a:prstGeom prst="rect">
            <a:avLst/>
          </a:prstGeom>
          <a:noFill/>
          <a:ln w="9525">
            <a:noFill/>
            <a:miter lim="800000"/>
          </a:ln>
        </p:spPr>
        <p:txBody>
          <a:bodyPr wrap="square" lIns="60944" tIns="30472" rIns="60944" bIns="30472">
            <a:noAutofit/>
          </a:bodyPr>
          <a:lstStyle/>
          <a:p>
            <a:pPr lvl="0" algn="ctr">
              <a:lnSpc>
                <a:spcPct val="15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8" name="Text Box 10"/>
          <p:cNvSpPr txBox="1">
            <a:spLocks noChangeArrowheads="1"/>
          </p:cNvSpPr>
          <p:nvPr/>
        </p:nvSpPr>
        <p:spPr bwMode="auto">
          <a:xfrm>
            <a:off x="8025947" y="2788228"/>
            <a:ext cx="2831263" cy="2262247"/>
          </a:xfrm>
          <a:prstGeom prst="rect">
            <a:avLst/>
          </a:prstGeom>
          <a:noFill/>
          <a:ln w="9525">
            <a:noFill/>
            <a:miter lim="800000"/>
          </a:ln>
        </p:spPr>
        <p:txBody>
          <a:bodyPr wrap="square" lIns="60944" tIns="30472" rIns="60944" bIns="30472">
            <a:noAutofit/>
          </a:bodyPr>
          <a:lstStyle/>
          <a:p>
            <a:pPr lvl="0" algn="ctr">
              <a:lnSpc>
                <a:spcPct val="150000"/>
              </a:lnSpc>
              <a:defRPr/>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字根据需要添加适当的文字，一页的文字最好不要超过</a:t>
            </a:r>
            <a:r>
              <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字</a:t>
            </a:r>
            <a:endPar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9" name="标题 18"/>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after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barn(outVertical)">
                                      <p:cBhvr>
                                        <p:cTn id="7" dur="500"/>
                                        <p:tgtEl>
                                          <p:spTgt spid="15"/>
                                        </p:tgtEl>
                                      </p:cBhvr>
                                    </p:animEffect>
                                  </p:childTnLst>
                                </p:cTn>
                              </p:par>
                            </p:childTnLst>
                          </p:cTn>
                        </p:par>
                        <p:par>
                          <p:cTn id="8" fill="hold">
                            <p:stCondLst>
                              <p:cond delay="500"/>
                            </p:stCondLst>
                            <p:childTnLst>
                              <p:par>
                                <p:cTn id="9" presetID="22" presetClass="entr" presetSubtype="1" fill="hold" grpId="0" nodeType="afterEffect">
                                  <p:stCondLst>
                                    <p:cond delay="0"/>
                                  </p:stCondLst>
                                  <p:childTnLst>
                                    <p:set>
                                      <p:cBhvr>
                                        <p:cTn id="10" dur="1" fill="hold">
                                          <p:stCondLst>
                                            <p:cond delay="0"/>
                                          </p:stCondLst>
                                        </p:cTn>
                                        <p:tgtEl>
                                          <p:spTgt spid="14"/>
                                        </p:tgtEl>
                                        <p:attrNameLst>
                                          <p:attrName>style.visibility</p:attrName>
                                        </p:attrNameLst>
                                      </p:cBhvr>
                                      <p:to>
                                        <p:strVal val="visible"/>
                                      </p:to>
                                    </p:set>
                                    <p:animEffect transition="in" filter="wipe(up)">
                                      <p:cBhvr>
                                        <p:cTn id="11" dur="500"/>
                                        <p:tgtEl>
                                          <p:spTgt spid="14"/>
                                        </p:tgtEl>
                                      </p:cBhvr>
                                    </p:animEffect>
                                  </p:childTnLst>
                                </p:cTn>
                              </p:par>
                            </p:childTnLst>
                          </p:cTn>
                        </p:par>
                        <p:par>
                          <p:cTn id="12" fill="hold">
                            <p:stCondLst>
                              <p:cond delay="1000"/>
                            </p:stCondLst>
                            <p:childTnLst>
                              <p:par>
                                <p:cTn id="13" presetID="22" presetClass="entr" presetSubtype="4" fill="hold" grpId="0" nodeType="after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wipe(down)">
                                      <p:cBhvr>
                                        <p:cTn id="15" dur="500"/>
                                        <p:tgtEl>
                                          <p:spTgt spid="16"/>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13"/>
                                        </p:tgtEl>
                                        <p:attrNameLst>
                                          <p:attrName>style.visibility</p:attrName>
                                        </p:attrNameLst>
                                      </p:cBhvr>
                                      <p:to>
                                        <p:strVal val="visible"/>
                                      </p:to>
                                    </p:set>
                                    <p:animEffect transition="in" filter="wipe(left)">
                                      <p:cBhvr>
                                        <p:cTn id="19" dur="500"/>
                                        <p:tgtEl>
                                          <p:spTgt spid="13"/>
                                        </p:tgtEl>
                                      </p:cBhvr>
                                    </p:animEffect>
                                  </p:childTnLst>
                                </p:cTn>
                              </p:par>
                            </p:childTnLst>
                          </p:cTn>
                        </p:par>
                        <p:par>
                          <p:cTn id="20" fill="hold">
                            <p:stCondLst>
                              <p:cond delay="2000"/>
                            </p:stCondLst>
                            <p:childTnLst>
                              <p:par>
                                <p:cTn id="21" presetID="16" presetClass="entr" presetSubtype="37" fill="hold" grpId="0" nodeType="afterEffect">
                                  <p:stCondLst>
                                    <p:cond delay="0"/>
                                  </p:stCondLst>
                                  <p:childTnLst>
                                    <p:set>
                                      <p:cBhvr>
                                        <p:cTn id="22" dur="1" fill="hold">
                                          <p:stCondLst>
                                            <p:cond delay="0"/>
                                          </p:stCondLst>
                                        </p:cTn>
                                        <p:tgtEl>
                                          <p:spTgt spid="10"/>
                                        </p:tgtEl>
                                        <p:attrNameLst>
                                          <p:attrName>style.visibility</p:attrName>
                                        </p:attrNameLst>
                                      </p:cBhvr>
                                      <p:to>
                                        <p:strVal val="visible"/>
                                      </p:to>
                                    </p:set>
                                    <p:animEffect transition="in" filter="barn(outVertical)">
                                      <p:cBhvr>
                                        <p:cTn id="23" dur="500"/>
                                        <p:tgtEl>
                                          <p:spTgt spid="10"/>
                                        </p:tgtEl>
                                      </p:cBhvr>
                                    </p:animEffect>
                                  </p:childTnLst>
                                </p:cTn>
                              </p:par>
                            </p:childTnLst>
                          </p:cTn>
                        </p:par>
                        <p:par>
                          <p:cTn id="24" fill="hold">
                            <p:stCondLst>
                              <p:cond delay="2500"/>
                            </p:stCondLst>
                            <p:childTnLst>
                              <p:par>
                                <p:cTn id="25" presetID="22" presetClass="entr" presetSubtype="1" fill="hold" grpId="0" nodeType="after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wipe(up)">
                                      <p:cBhvr>
                                        <p:cTn id="27" dur="500"/>
                                        <p:tgtEl>
                                          <p:spTgt spid="9"/>
                                        </p:tgtEl>
                                      </p:cBhvr>
                                    </p:animEffect>
                                  </p:childTnLst>
                                </p:cTn>
                              </p:par>
                            </p:childTnLst>
                          </p:cTn>
                        </p:par>
                        <p:par>
                          <p:cTn id="28" fill="hold">
                            <p:stCondLst>
                              <p:cond delay="3000"/>
                            </p:stCondLst>
                            <p:childTnLst>
                              <p:par>
                                <p:cTn id="29" presetID="22" presetClass="entr" presetSubtype="4" fill="hold" grpId="0" nodeType="afterEffect">
                                  <p:stCondLst>
                                    <p:cond delay="0"/>
                                  </p:stCondLst>
                                  <p:childTnLst>
                                    <p:set>
                                      <p:cBhvr>
                                        <p:cTn id="30" dur="1" fill="hold">
                                          <p:stCondLst>
                                            <p:cond delay="0"/>
                                          </p:stCondLst>
                                        </p:cTn>
                                        <p:tgtEl>
                                          <p:spTgt spid="17"/>
                                        </p:tgtEl>
                                        <p:attrNameLst>
                                          <p:attrName>style.visibility</p:attrName>
                                        </p:attrNameLst>
                                      </p:cBhvr>
                                      <p:to>
                                        <p:strVal val="visible"/>
                                      </p:to>
                                    </p:set>
                                    <p:animEffect transition="in" filter="wipe(down)">
                                      <p:cBhvr>
                                        <p:cTn id="31" dur="500"/>
                                        <p:tgtEl>
                                          <p:spTgt spid="17"/>
                                        </p:tgtEl>
                                      </p:cBhvr>
                                    </p:animEffect>
                                  </p:childTnLst>
                                </p:cTn>
                              </p:par>
                            </p:childTnLst>
                          </p:cTn>
                        </p:par>
                        <p:par>
                          <p:cTn id="32" fill="hold">
                            <p:stCondLst>
                              <p:cond delay="3500"/>
                            </p:stCondLst>
                            <p:childTnLst>
                              <p:par>
                                <p:cTn id="33" presetID="22" presetClass="entr" presetSubtype="8" fill="hold" grpId="0" nodeType="afterEffect">
                                  <p:stCondLst>
                                    <p:cond delay="0"/>
                                  </p:stCondLst>
                                  <p:childTnLst>
                                    <p:set>
                                      <p:cBhvr>
                                        <p:cTn id="34" dur="1" fill="hold">
                                          <p:stCondLst>
                                            <p:cond delay="0"/>
                                          </p:stCondLst>
                                        </p:cTn>
                                        <p:tgtEl>
                                          <p:spTgt spid="8"/>
                                        </p:tgtEl>
                                        <p:attrNameLst>
                                          <p:attrName>style.visibility</p:attrName>
                                        </p:attrNameLst>
                                      </p:cBhvr>
                                      <p:to>
                                        <p:strVal val="visible"/>
                                      </p:to>
                                    </p:set>
                                    <p:animEffect transition="in" filter="wipe(left)">
                                      <p:cBhvr>
                                        <p:cTn id="35" dur="500"/>
                                        <p:tgtEl>
                                          <p:spTgt spid="8"/>
                                        </p:tgtEl>
                                      </p:cBhvr>
                                    </p:animEffect>
                                  </p:childTnLst>
                                </p:cTn>
                              </p:par>
                            </p:childTnLst>
                          </p:cTn>
                        </p:par>
                        <p:par>
                          <p:cTn id="36" fill="hold">
                            <p:stCondLst>
                              <p:cond delay="4000"/>
                            </p:stCondLst>
                            <p:childTnLst>
                              <p:par>
                                <p:cTn id="37" presetID="16" presetClass="entr" presetSubtype="37" fill="hold" grpId="0" nodeType="afterEffect">
                                  <p:stCondLst>
                                    <p:cond delay="0"/>
                                  </p:stCondLst>
                                  <p:childTnLst>
                                    <p:set>
                                      <p:cBhvr>
                                        <p:cTn id="38" dur="1" fill="hold">
                                          <p:stCondLst>
                                            <p:cond delay="0"/>
                                          </p:stCondLst>
                                        </p:cTn>
                                        <p:tgtEl>
                                          <p:spTgt spid="12"/>
                                        </p:tgtEl>
                                        <p:attrNameLst>
                                          <p:attrName>style.visibility</p:attrName>
                                        </p:attrNameLst>
                                      </p:cBhvr>
                                      <p:to>
                                        <p:strVal val="visible"/>
                                      </p:to>
                                    </p:set>
                                    <p:animEffect transition="in" filter="barn(outVertical)">
                                      <p:cBhvr>
                                        <p:cTn id="39" dur="500"/>
                                        <p:tgtEl>
                                          <p:spTgt spid="12"/>
                                        </p:tgtEl>
                                      </p:cBhvr>
                                    </p:animEffect>
                                  </p:childTnLst>
                                </p:cTn>
                              </p:par>
                            </p:childTnLst>
                          </p:cTn>
                        </p:par>
                        <p:par>
                          <p:cTn id="40" fill="hold">
                            <p:stCondLst>
                              <p:cond delay="4500"/>
                            </p:stCondLst>
                            <p:childTnLst>
                              <p:par>
                                <p:cTn id="41" presetID="22" presetClass="entr" presetSubtype="1" fill="hold" grpId="0" nodeType="after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wipe(up)">
                                      <p:cBhvr>
                                        <p:cTn id="43" dur="500"/>
                                        <p:tgtEl>
                                          <p:spTgt spid="11"/>
                                        </p:tgtEl>
                                      </p:cBhvr>
                                    </p:animEffect>
                                  </p:childTnLst>
                                </p:cTn>
                              </p:par>
                            </p:childTnLst>
                          </p:cTn>
                        </p:par>
                        <p:par>
                          <p:cTn id="44" fill="hold">
                            <p:stCondLst>
                              <p:cond delay="5000"/>
                            </p:stCondLst>
                            <p:childTnLst>
                              <p:par>
                                <p:cTn id="45" presetID="22" presetClass="entr" presetSubtype="4" fill="hold" grpId="0" nodeType="afterEffect">
                                  <p:stCondLst>
                                    <p:cond delay="0"/>
                                  </p:stCondLst>
                                  <p:childTnLst>
                                    <p:set>
                                      <p:cBhvr>
                                        <p:cTn id="46" dur="1" fill="hold">
                                          <p:stCondLst>
                                            <p:cond delay="0"/>
                                          </p:stCondLst>
                                        </p:cTn>
                                        <p:tgtEl>
                                          <p:spTgt spid="18"/>
                                        </p:tgtEl>
                                        <p:attrNameLst>
                                          <p:attrName>style.visibility</p:attrName>
                                        </p:attrNameLst>
                                      </p:cBhvr>
                                      <p:to>
                                        <p:strVal val="visible"/>
                                      </p:to>
                                    </p:set>
                                    <p:animEffect transition="in" filter="wipe(down)">
                                      <p:cBhvr>
                                        <p:cTn id="47"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9" grpId="0" animBg="1"/>
      <p:bldP spid="10" grpId="0" animBg="1"/>
      <p:bldP spid="11" grpId="0" animBg="1"/>
      <p:bldP spid="12" grpId="0" animBg="1"/>
      <p:bldP spid="13" grpId="0" animBg="1"/>
      <p:bldP spid="14" grpId="0" animBg="1"/>
      <p:bldP spid="15" grpId="0" animBg="1"/>
      <p:bldP spid="16" grpId="0"/>
      <p:bldP spid="17" grpId="0"/>
      <p:bldP spid="18"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591" y="1429407"/>
            <a:ext cx="4968604" cy="646331"/>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en-US" altLang="zh-CN" sz="3600" b="0" dirty="0">
                <a:solidFill>
                  <a:schemeClr val="bg2"/>
                </a:solidFill>
              </a:rPr>
              <a:t>PART </a:t>
            </a:r>
            <a:r>
              <a:rPr lang="en-US" altLang="zh-CN" sz="3600" b="0" dirty="0" smtClean="0">
                <a:solidFill>
                  <a:schemeClr val="bg2"/>
                </a:solidFill>
              </a:rPr>
              <a:t>02</a:t>
            </a:r>
            <a:endParaRPr lang="zh-CN" altLang="en-US" sz="3600" b="0" dirty="0">
              <a:solidFill>
                <a:schemeClr val="bg2"/>
              </a:solidFill>
            </a:endParaRPr>
          </a:p>
        </p:txBody>
      </p:sp>
      <p:sp>
        <p:nvSpPr>
          <p:cNvPr id="3" name="TextBox 2"/>
          <p:cNvSpPr txBox="1"/>
          <p:nvPr/>
        </p:nvSpPr>
        <p:spPr>
          <a:xfrm>
            <a:off x="3810591" y="1947248"/>
            <a:ext cx="4968604" cy="923330"/>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zh-CN" altLang="en-US" sz="5400" dirty="0" smtClean="0">
                <a:solidFill>
                  <a:schemeClr val="bg2"/>
                </a:solidFill>
              </a:rPr>
              <a:t>工作完成情况</a:t>
            </a:r>
            <a:endParaRPr lang="zh-CN" altLang="en-US" sz="5400" dirty="0">
              <a:solidFill>
                <a:schemeClr val="bg2"/>
              </a:solidFill>
            </a:endParaRPr>
          </a:p>
        </p:txBody>
      </p:sp>
      <p:sp>
        <p:nvSpPr>
          <p:cNvPr id="4" name="TextBox 3"/>
          <p:cNvSpPr txBox="1"/>
          <p:nvPr/>
        </p:nvSpPr>
        <p:spPr>
          <a:xfrm>
            <a:off x="3732259" y="2870578"/>
            <a:ext cx="5125268" cy="553998"/>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 name="组合 7"/>
          <p:cNvGrpSpPr/>
          <p:nvPr/>
        </p:nvGrpSpPr>
        <p:grpSpPr>
          <a:xfrm>
            <a:off x="1364911" y="1851579"/>
            <a:ext cx="4487228" cy="4073048"/>
            <a:chOff x="1022759" y="1388376"/>
            <a:chExt cx="3366298" cy="3055582"/>
          </a:xfrm>
        </p:grpSpPr>
        <p:sp>
          <p:nvSpPr>
            <p:cNvPr id="9" name="平行四边形 10"/>
            <p:cNvSpPr/>
            <p:nvPr/>
          </p:nvSpPr>
          <p:spPr>
            <a:xfrm flipH="1">
              <a:off x="1022760" y="3576934"/>
              <a:ext cx="3337794" cy="346509"/>
            </a:xfrm>
            <a:custGeom>
              <a:avLst/>
              <a:gdLst>
                <a:gd name="connsiteX0" fmla="*/ 0 w 2505075"/>
                <a:gd name="connsiteY0" fmla="*/ 349250 h 349250"/>
                <a:gd name="connsiteX1" fmla="*/ 658738 w 2505075"/>
                <a:gd name="connsiteY1" fmla="*/ 0 h 349250"/>
                <a:gd name="connsiteX2" fmla="*/ 2505075 w 2505075"/>
                <a:gd name="connsiteY2" fmla="*/ 0 h 349250"/>
                <a:gd name="connsiteX3" fmla="*/ 1846337 w 2505075"/>
                <a:gd name="connsiteY3" fmla="*/ 349250 h 349250"/>
                <a:gd name="connsiteX4" fmla="*/ 0 w 2505075"/>
                <a:gd name="connsiteY4" fmla="*/ 349250 h 349250"/>
                <a:gd name="connsiteX0-1" fmla="*/ 0 w 2495550"/>
                <a:gd name="connsiteY0-2" fmla="*/ 177800 h 349250"/>
                <a:gd name="connsiteX1-3" fmla="*/ 649213 w 2495550"/>
                <a:gd name="connsiteY1-4" fmla="*/ 0 h 349250"/>
                <a:gd name="connsiteX2-5" fmla="*/ 2495550 w 2495550"/>
                <a:gd name="connsiteY2-6" fmla="*/ 0 h 349250"/>
                <a:gd name="connsiteX3-7" fmla="*/ 1836812 w 2495550"/>
                <a:gd name="connsiteY3-8" fmla="*/ 349250 h 349250"/>
                <a:gd name="connsiteX4-9" fmla="*/ 0 w 2495550"/>
                <a:gd name="connsiteY4-10" fmla="*/ 177800 h 349250"/>
                <a:gd name="connsiteX0-11" fmla="*/ 0 w 2495550"/>
                <a:gd name="connsiteY0-12" fmla="*/ 177800 h 177800"/>
                <a:gd name="connsiteX1-13" fmla="*/ 649213 w 2495550"/>
                <a:gd name="connsiteY1-14" fmla="*/ 0 h 177800"/>
                <a:gd name="connsiteX2-15" fmla="*/ 2495550 w 2495550"/>
                <a:gd name="connsiteY2-16" fmla="*/ 0 h 177800"/>
                <a:gd name="connsiteX3-17" fmla="*/ 1798712 w 2495550"/>
                <a:gd name="connsiteY3-18" fmla="*/ 174625 h 177800"/>
                <a:gd name="connsiteX4-19" fmla="*/ 0 w 2495550"/>
                <a:gd name="connsiteY4-20" fmla="*/ 177800 h 177800"/>
                <a:gd name="connsiteX0-21" fmla="*/ 0 w 2495550"/>
                <a:gd name="connsiteY0-22" fmla="*/ 177800 h 196850"/>
                <a:gd name="connsiteX1-23" fmla="*/ 649213 w 2495550"/>
                <a:gd name="connsiteY1-24" fmla="*/ 0 h 196850"/>
                <a:gd name="connsiteX2-25" fmla="*/ 2495550 w 2495550"/>
                <a:gd name="connsiteY2-26" fmla="*/ 0 h 196850"/>
                <a:gd name="connsiteX3-27" fmla="*/ 1865387 w 2495550"/>
                <a:gd name="connsiteY3-28" fmla="*/ 196850 h 196850"/>
                <a:gd name="connsiteX4-29" fmla="*/ 0 w 2495550"/>
                <a:gd name="connsiteY4-30" fmla="*/ 177800 h 196850"/>
                <a:gd name="connsiteX0-31" fmla="*/ 0 w 2501900"/>
                <a:gd name="connsiteY0-32" fmla="*/ 177800 h 196850"/>
                <a:gd name="connsiteX1-33" fmla="*/ 649213 w 2501900"/>
                <a:gd name="connsiteY1-34" fmla="*/ 0 h 196850"/>
                <a:gd name="connsiteX2-35" fmla="*/ 2501900 w 2501900"/>
                <a:gd name="connsiteY2-36" fmla="*/ 0 h 196850"/>
                <a:gd name="connsiteX3-37" fmla="*/ 1865387 w 2501900"/>
                <a:gd name="connsiteY3-38" fmla="*/ 196850 h 196850"/>
                <a:gd name="connsiteX4-39" fmla="*/ 0 w 2501900"/>
                <a:gd name="connsiteY4-40" fmla="*/ 177800 h 196850"/>
                <a:gd name="connsiteX0-41" fmla="*/ 0 w 2501900"/>
                <a:gd name="connsiteY0-42" fmla="*/ 196850 h 215900"/>
                <a:gd name="connsiteX1-43" fmla="*/ 722238 w 2501900"/>
                <a:gd name="connsiteY1-44" fmla="*/ 0 h 215900"/>
                <a:gd name="connsiteX2-45" fmla="*/ 2501900 w 2501900"/>
                <a:gd name="connsiteY2-46" fmla="*/ 19050 h 215900"/>
                <a:gd name="connsiteX3-47" fmla="*/ 1865387 w 2501900"/>
                <a:gd name="connsiteY3-48" fmla="*/ 215900 h 215900"/>
                <a:gd name="connsiteX4-49" fmla="*/ 0 w 2501900"/>
                <a:gd name="connsiteY4-50" fmla="*/ 196850 h 2159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01900" h="215900">
                  <a:moveTo>
                    <a:pt x="0" y="196850"/>
                  </a:moveTo>
                  <a:lnTo>
                    <a:pt x="722238" y="0"/>
                  </a:lnTo>
                  <a:lnTo>
                    <a:pt x="2501900" y="19050"/>
                  </a:lnTo>
                  <a:lnTo>
                    <a:pt x="1865387" y="215900"/>
                  </a:lnTo>
                  <a:lnTo>
                    <a:pt x="0" y="19685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endParaRPr lang="zh-CN" altLang="en-US" sz="3200" dirty="0">
                <a:latin typeface="微软雅黑" panose="020B0503020204020204" pitchFamily="34" charset="-122"/>
                <a:ea typeface="微软雅黑" panose="020B0503020204020204" pitchFamily="34" charset="-122"/>
              </a:endParaRPr>
            </a:p>
          </p:txBody>
        </p:sp>
        <p:sp>
          <p:nvSpPr>
            <p:cNvPr id="10" name="平行四边形 10"/>
            <p:cNvSpPr/>
            <p:nvPr/>
          </p:nvSpPr>
          <p:spPr>
            <a:xfrm flipH="1">
              <a:off x="1022760" y="1904388"/>
              <a:ext cx="3337794" cy="346509"/>
            </a:xfrm>
            <a:custGeom>
              <a:avLst/>
              <a:gdLst>
                <a:gd name="connsiteX0" fmla="*/ 0 w 2505075"/>
                <a:gd name="connsiteY0" fmla="*/ 349250 h 349250"/>
                <a:gd name="connsiteX1" fmla="*/ 658738 w 2505075"/>
                <a:gd name="connsiteY1" fmla="*/ 0 h 349250"/>
                <a:gd name="connsiteX2" fmla="*/ 2505075 w 2505075"/>
                <a:gd name="connsiteY2" fmla="*/ 0 h 349250"/>
                <a:gd name="connsiteX3" fmla="*/ 1846337 w 2505075"/>
                <a:gd name="connsiteY3" fmla="*/ 349250 h 349250"/>
                <a:gd name="connsiteX4" fmla="*/ 0 w 2505075"/>
                <a:gd name="connsiteY4" fmla="*/ 349250 h 349250"/>
                <a:gd name="connsiteX0-1" fmla="*/ 0 w 2495550"/>
                <a:gd name="connsiteY0-2" fmla="*/ 177800 h 349250"/>
                <a:gd name="connsiteX1-3" fmla="*/ 649213 w 2495550"/>
                <a:gd name="connsiteY1-4" fmla="*/ 0 h 349250"/>
                <a:gd name="connsiteX2-5" fmla="*/ 2495550 w 2495550"/>
                <a:gd name="connsiteY2-6" fmla="*/ 0 h 349250"/>
                <a:gd name="connsiteX3-7" fmla="*/ 1836812 w 2495550"/>
                <a:gd name="connsiteY3-8" fmla="*/ 349250 h 349250"/>
                <a:gd name="connsiteX4-9" fmla="*/ 0 w 2495550"/>
                <a:gd name="connsiteY4-10" fmla="*/ 177800 h 349250"/>
                <a:gd name="connsiteX0-11" fmla="*/ 0 w 2495550"/>
                <a:gd name="connsiteY0-12" fmla="*/ 177800 h 177800"/>
                <a:gd name="connsiteX1-13" fmla="*/ 649213 w 2495550"/>
                <a:gd name="connsiteY1-14" fmla="*/ 0 h 177800"/>
                <a:gd name="connsiteX2-15" fmla="*/ 2495550 w 2495550"/>
                <a:gd name="connsiteY2-16" fmla="*/ 0 h 177800"/>
                <a:gd name="connsiteX3-17" fmla="*/ 1798712 w 2495550"/>
                <a:gd name="connsiteY3-18" fmla="*/ 174625 h 177800"/>
                <a:gd name="connsiteX4-19" fmla="*/ 0 w 2495550"/>
                <a:gd name="connsiteY4-20" fmla="*/ 177800 h 177800"/>
                <a:gd name="connsiteX0-21" fmla="*/ 0 w 2495550"/>
                <a:gd name="connsiteY0-22" fmla="*/ 177800 h 196850"/>
                <a:gd name="connsiteX1-23" fmla="*/ 649213 w 2495550"/>
                <a:gd name="connsiteY1-24" fmla="*/ 0 h 196850"/>
                <a:gd name="connsiteX2-25" fmla="*/ 2495550 w 2495550"/>
                <a:gd name="connsiteY2-26" fmla="*/ 0 h 196850"/>
                <a:gd name="connsiteX3-27" fmla="*/ 1865387 w 2495550"/>
                <a:gd name="connsiteY3-28" fmla="*/ 196850 h 196850"/>
                <a:gd name="connsiteX4-29" fmla="*/ 0 w 2495550"/>
                <a:gd name="connsiteY4-30" fmla="*/ 177800 h 196850"/>
                <a:gd name="connsiteX0-31" fmla="*/ 0 w 2501900"/>
                <a:gd name="connsiteY0-32" fmla="*/ 177800 h 196850"/>
                <a:gd name="connsiteX1-33" fmla="*/ 649213 w 2501900"/>
                <a:gd name="connsiteY1-34" fmla="*/ 0 h 196850"/>
                <a:gd name="connsiteX2-35" fmla="*/ 2501900 w 2501900"/>
                <a:gd name="connsiteY2-36" fmla="*/ 0 h 196850"/>
                <a:gd name="connsiteX3-37" fmla="*/ 1865387 w 2501900"/>
                <a:gd name="connsiteY3-38" fmla="*/ 196850 h 196850"/>
                <a:gd name="connsiteX4-39" fmla="*/ 0 w 2501900"/>
                <a:gd name="connsiteY4-40" fmla="*/ 177800 h 196850"/>
                <a:gd name="connsiteX0-41" fmla="*/ 0 w 2501900"/>
                <a:gd name="connsiteY0-42" fmla="*/ 196850 h 215900"/>
                <a:gd name="connsiteX1-43" fmla="*/ 722238 w 2501900"/>
                <a:gd name="connsiteY1-44" fmla="*/ 0 h 215900"/>
                <a:gd name="connsiteX2-45" fmla="*/ 2501900 w 2501900"/>
                <a:gd name="connsiteY2-46" fmla="*/ 19050 h 215900"/>
                <a:gd name="connsiteX3-47" fmla="*/ 1865387 w 2501900"/>
                <a:gd name="connsiteY3-48" fmla="*/ 215900 h 215900"/>
                <a:gd name="connsiteX4-49" fmla="*/ 0 w 2501900"/>
                <a:gd name="connsiteY4-50" fmla="*/ 196850 h 2159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01900" h="215900">
                  <a:moveTo>
                    <a:pt x="0" y="196850"/>
                  </a:moveTo>
                  <a:lnTo>
                    <a:pt x="722238" y="0"/>
                  </a:lnTo>
                  <a:lnTo>
                    <a:pt x="2501900" y="19050"/>
                  </a:lnTo>
                  <a:lnTo>
                    <a:pt x="1865387" y="215900"/>
                  </a:lnTo>
                  <a:lnTo>
                    <a:pt x="0" y="19685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endParaRPr lang="zh-CN" altLang="en-US" sz="3200" dirty="0">
                <a:latin typeface="微软雅黑" panose="020B0503020204020204" pitchFamily="34" charset="-122"/>
                <a:ea typeface="微软雅黑" panose="020B0503020204020204" pitchFamily="34" charset="-122"/>
              </a:endParaRPr>
            </a:p>
          </p:txBody>
        </p:sp>
        <p:sp>
          <p:nvSpPr>
            <p:cNvPr id="11" name="平行四边形 10"/>
            <p:cNvSpPr/>
            <p:nvPr/>
          </p:nvSpPr>
          <p:spPr>
            <a:xfrm flipH="1">
              <a:off x="1022760" y="2739912"/>
              <a:ext cx="3337794" cy="346509"/>
            </a:xfrm>
            <a:custGeom>
              <a:avLst/>
              <a:gdLst>
                <a:gd name="connsiteX0" fmla="*/ 0 w 2505075"/>
                <a:gd name="connsiteY0" fmla="*/ 349250 h 349250"/>
                <a:gd name="connsiteX1" fmla="*/ 658738 w 2505075"/>
                <a:gd name="connsiteY1" fmla="*/ 0 h 349250"/>
                <a:gd name="connsiteX2" fmla="*/ 2505075 w 2505075"/>
                <a:gd name="connsiteY2" fmla="*/ 0 h 349250"/>
                <a:gd name="connsiteX3" fmla="*/ 1846337 w 2505075"/>
                <a:gd name="connsiteY3" fmla="*/ 349250 h 349250"/>
                <a:gd name="connsiteX4" fmla="*/ 0 w 2505075"/>
                <a:gd name="connsiteY4" fmla="*/ 349250 h 349250"/>
                <a:gd name="connsiteX0-1" fmla="*/ 0 w 2495550"/>
                <a:gd name="connsiteY0-2" fmla="*/ 177800 h 349250"/>
                <a:gd name="connsiteX1-3" fmla="*/ 649213 w 2495550"/>
                <a:gd name="connsiteY1-4" fmla="*/ 0 h 349250"/>
                <a:gd name="connsiteX2-5" fmla="*/ 2495550 w 2495550"/>
                <a:gd name="connsiteY2-6" fmla="*/ 0 h 349250"/>
                <a:gd name="connsiteX3-7" fmla="*/ 1836812 w 2495550"/>
                <a:gd name="connsiteY3-8" fmla="*/ 349250 h 349250"/>
                <a:gd name="connsiteX4-9" fmla="*/ 0 w 2495550"/>
                <a:gd name="connsiteY4-10" fmla="*/ 177800 h 349250"/>
                <a:gd name="connsiteX0-11" fmla="*/ 0 w 2495550"/>
                <a:gd name="connsiteY0-12" fmla="*/ 177800 h 177800"/>
                <a:gd name="connsiteX1-13" fmla="*/ 649213 w 2495550"/>
                <a:gd name="connsiteY1-14" fmla="*/ 0 h 177800"/>
                <a:gd name="connsiteX2-15" fmla="*/ 2495550 w 2495550"/>
                <a:gd name="connsiteY2-16" fmla="*/ 0 h 177800"/>
                <a:gd name="connsiteX3-17" fmla="*/ 1798712 w 2495550"/>
                <a:gd name="connsiteY3-18" fmla="*/ 174625 h 177800"/>
                <a:gd name="connsiteX4-19" fmla="*/ 0 w 2495550"/>
                <a:gd name="connsiteY4-20" fmla="*/ 177800 h 177800"/>
                <a:gd name="connsiteX0-21" fmla="*/ 0 w 2495550"/>
                <a:gd name="connsiteY0-22" fmla="*/ 177800 h 196850"/>
                <a:gd name="connsiteX1-23" fmla="*/ 649213 w 2495550"/>
                <a:gd name="connsiteY1-24" fmla="*/ 0 h 196850"/>
                <a:gd name="connsiteX2-25" fmla="*/ 2495550 w 2495550"/>
                <a:gd name="connsiteY2-26" fmla="*/ 0 h 196850"/>
                <a:gd name="connsiteX3-27" fmla="*/ 1865387 w 2495550"/>
                <a:gd name="connsiteY3-28" fmla="*/ 196850 h 196850"/>
                <a:gd name="connsiteX4-29" fmla="*/ 0 w 2495550"/>
                <a:gd name="connsiteY4-30" fmla="*/ 177800 h 196850"/>
                <a:gd name="connsiteX0-31" fmla="*/ 0 w 2501900"/>
                <a:gd name="connsiteY0-32" fmla="*/ 177800 h 196850"/>
                <a:gd name="connsiteX1-33" fmla="*/ 649213 w 2501900"/>
                <a:gd name="connsiteY1-34" fmla="*/ 0 h 196850"/>
                <a:gd name="connsiteX2-35" fmla="*/ 2501900 w 2501900"/>
                <a:gd name="connsiteY2-36" fmla="*/ 0 h 196850"/>
                <a:gd name="connsiteX3-37" fmla="*/ 1865387 w 2501900"/>
                <a:gd name="connsiteY3-38" fmla="*/ 196850 h 196850"/>
                <a:gd name="connsiteX4-39" fmla="*/ 0 w 2501900"/>
                <a:gd name="connsiteY4-40" fmla="*/ 177800 h 196850"/>
                <a:gd name="connsiteX0-41" fmla="*/ 0 w 2501900"/>
                <a:gd name="connsiteY0-42" fmla="*/ 196850 h 215900"/>
                <a:gd name="connsiteX1-43" fmla="*/ 722238 w 2501900"/>
                <a:gd name="connsiteY1-44" fmla="*/ 0 h 215900"/>
                <a:gd name="connsiteX2-45" fmla="*/ 2501900 w 2501900"/>
                <a:gd name="connsiteY2-46" fmla="*/ 19050 h 215900"/>
                <a:gd name="connsiteX3-47" fmla="*/ 1865387 w 2501900"/>
                <a:gd name="connsiteY3-48" fmla="*/ 215900 h 215900"/>
                <a:gd name="connsiteX4-49" fmla="*/ 0 w 2501900"/>
                <a:gd name="connsiteY4-50" fmla="*/ 196850 h 21590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501900" h="215900">
                  <a:moveTo>
                    <a:pt x="0" y="196850"/>
                  </a:moveTo>
                  <a:lnTo>
                    <a:pt x="722238" y="0"/>
                  </a:lnTo>
                  <a:lnTo>
                    <a:pt x="2501900" y="19050"/>
                  </a:lnTo>
                  <a:lnTo>
                    <a:pt x="1865387" y="215900"/>
                  </a:lnTo>
                  <a:lnTo>
                    <a:pt x="0" y="196850"/>
                  </a:lnTo>
                  <a:close/>
                </a:path>
              </a:pathLst>
            </a:custGeom>
            <a:solidFill>
              <a:schemeClr val="bg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endParaRPr lang="zh-CN" altLang="en-US" sz="3200" dirty="0">
                <a:latin typeface="微软雅黑" panose="020B0503020204020204" pitchFamily="34" charset="-122"/>
                <a:ea typeface="微软雅黑" panose="020B0503020204020204" pitchFamily="34" charset="-122"/>
              </a:endParaRPr>
            </a:p>
          </p:txBody>
        </p:sp>
        <p:sp>
          <p:nvSpPr>
            <p:cNvPr id="12" name="矩形 11"/>
            <p:cNvSpPr/>
            <p:nvPr/>
          </p:nvSpPr>
          <p:spPr>
            <a:xfrm>
              <a:off x="1504301" y="3056421"/>
              <a:ext cx="2868254" cy="550514"/>
            </a:xfrm>
            <a:prstGeom prst="rect">
              <a:avLst/>
            </a:prstGeom>
            <a:solidFill>
              <a:schemeClr val="accent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zh-CN" altLang="en-US" sz="3200" dirty="0">
                  <a:latin typeface="微软雅黑" panose="020B0503020204020204" pitchFamily="34" charset="-122"/>
                  <a:ea typeface="微软雅黑" panose="020B0503020204020204" pitchFamily="34" charset="-122"/>
                </a:rPr>
                <a:t>单机添加文本标题</a:t>
              </a:r>
              <a:endParaRPr lang="zh-CN" altLang="en-US" sz="3200" dirty="0">
                <a:latin typeface="微软雅黑" panose="020B0503020204020204" pitchFamily="34" charset="-122"/>
                <a:ea typeface="微软雅黑" panose="020B0503020204020204" pitchFamily="34" charset="-122"/>
              </a:endParaRPr>
            </a:p>
          </p:txBody>
        </p:sp>
        <p:sp>
          <p:nvSpPr>
            <p:cNvPr id="13" name="矩形 12"/>
            <p:cNvSpPr/>
            <p:nvPr/>
          </p:nvSpPr>
          <p:spPr>
            <a:xfrm>
              <a:off x="1504301" y="2219397"/>
              <a:ext cx="2868254" cy="552016"/>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zh-CN" altLang="en-US" sz="3200" dirty="0">
                  <a:latin typeface="微软雅黑" panose="020B0503020204020204" pitchFamily="34" charset="-122"/>
                  <a:ea typeface="微软雅黑" panose="020B0503020204020204" pitchFamily="34" charset="-122"/>
                </a:rPr>
                <a:t>单机添加文本标题</a:t>
              </a:r>
              <a:endParaRPr lang="zh-CN" altLang="en-US" sz="3200" dirty="0">
                <a:latin typeface="微软雅黑" panose="020B0503020204020204" pitchFamily="34" charset="-122"/>
                <a:ea typeface="微软雅黑" panose="020B0503020204020204" pitchFamily="34" charset="-122"/>
              </a:endParaRPr>
            </a:p>
          </p:txBody>
        </p:sp>
        <p:sp>
          <p:nvSpPr>
            <p:cNvPr id="14" name="任意多边形 13"/>
            <p:cNvSpPr/>
            <p:nvPr/>
          </p:nvSpPr>
          <p:spPr>
            <a:xfrm>
              <a:off x="1022759" y="1740884"/>
              <a:ext cx="3366298" cy="499513"/>
            </a:xfrm>
            <a:custGeom>
              <a:avLst/>
              <a:gdLst>
                <a:gd name="connsiteX0" fmla="*/ 1587500 w 2540000"/>
                <a:gd name="connsiteY0" fmla="*/ 0 h 355600"/>
                <a:gd name="connsiteX1" fmla="*/ 2540000 w 2540000"/>
                <a:gd name="connsiteY1" fmla="*/ 355600 h 355600"/>
                <a:gd name="connsiteX2" fmla="*/ 609600 w 2540000"/>
                <a:gd name="connsiteY2" fmla="*/ 342900 h 355600"/>
                <a:gd name="connsiteX3" fmla="*/ 0 w 2540000"/>
                <a:gd name="connsiteY3" fmla="*/ 152400 h 355600"/>
                <a:gd name="connsiteX4" fmla="*/ 1701800 w 2540000"/>
                <a:gd name="connsiteY4" fmla="*/ 25400 h 355600"/>
                <a:gd name="connsiteX5" fmla="*/ 1701800 w 2540000"/>
                <a:gd name="connsiteY5" fmla="*/ 25400 h 355600"/>
                <a:gd name="connsiteX6" fmla="*/ 1701800 w 2540000"/>
                <a:gd name="connsiteY6" fmla="*/ 25400 h 355600"/>
                <a:gd name="connsiteX0-1" fmla="*/ 1492250 w 2540000"/>
                <a:gd name="connsiteY0-2" fmla="*/ 19050 h 330200"/>
                <a:gd name="connsiteX1-3" fmla="*/ 2540000 w 2540000"/>
                <a:gd name="connsiteY1-4" fmla="*/ 330200 h 330200"/>
                <a:gd name="connsiteX2-5" fmla="*/ 609600 w 2540000"/>
                <a:gd name="connsiteY2-6" fmla="*/ 317500 h 330200"/>
                <a:gd name="connsiteX3-7" fmla="*/ 0 w 2540000"/>
                <a:gd name="connsiteY3-8" fmla="*/ 127000 h 330200"/>
                <a:gd name="connsiteX4-9" fmla="*/ 1701800 w 2540000"/>
                <a:gd name="connsiteY4-10" fmla="*/ 0 h 330200"/>
                <a:gd name="connsiteX5-11" fmla="*/ 1701800 w 2540000"/>
                <a:gd name="connsiteY5-12" fmla="*/ 0 h 330200"/>
                <a:gd name="connsiteX6-13" fmla="*/ 1701800 w 2540000"/>
                <a:gd name="connsiteY6-14" fmla="*/ 0 h 330200"/>
                <a:gd name="connsiteX0-15" fmla="*/ 1492250 w 2540000"/>
                <a:gd name="connsiteY0-16" fmla="*/ 19050 h 330200"/>
                <a:gd name="connsiteX1-17" fmla="*/ 2540000 w 2540000"/>
                <a:gd name="connsiteY1-18" fmla="*/ 330200 h 330200"/>
                <a:gd name="connsiteX2-19" fmla="*/ 609600 w 2540000"/>
                <a:gd name="connsiteY2-20" fmla="*/ 317500 h 330200"/>
                <a:gd name="connsiteX3-21" fmla="*/ 0 w 2540000"/>
                <a:gd name="connsiteY3-22" fmla="*/ 127000 h 330200"/>
                <a:gd name="connsiteX4-23" fmla="*/ 1701800 w 2540000"/>
                <a:gd name="connsiteY4-24" fmla="*/ 0 h 330200"/>
                <a:gd name="connsiteX5-25" fmla="*/ 1701800 w 2540000"/>
                <a:gd name="connsiteY5-26" fmla="*/ 0 h 330200"/>
                <a:gd name="connsiteX6-27" fmla="*/ 1504950 w 2540000"/>
                <a:gd name="connsiteY6-28" fmla="*/ 25400 h 330200"/>
                <a:gd name="connsiteX0-29" fmla="*/ 1492250 w 2540000"/>
                <a:gd name="connsiteY0-30" fmla="*/ 19050 h 330200"/>
                <a:gd name="connsiteX1-31" fmla="*/ 2540000 w 2540000"/>
                <a:gd name="connsiteY1-32" fmla="*/ 330200 h 330200"/>
                <a:gd name="connsiteX2-33" fmla="*/ 609600 w 2540000"/>
                <a:gd name="connsiteY2-34" fmla="*/ 317500 h 330200"/>
                <a:gd name="connsiteX3-35" fmla="*/ 0 w 2540000"/>
                <a:gd name="connsiteY3-36" fmla="*/ 127000 h 330200"/>
                <a:gd name="connsiteX4-37" fmla="*/ 1701800 w 2540000"/>
                <a:gd name="connsiteY4-38" fmla="*/ 0 h 330200"/>
                <a:gd name="connsiteX5-39" fmla="*/ 1504950 w 2540000"/>
                <a:gd name="connsiteY5-40" fmla="*/ 25400 h 330200"/>
                <a:gd name="connsiteX0-41" fmla="*/ 1492250 w 2540000"/>
                <a:gd name="connsiteY0-42" fmla="*/ 0 h 311150"/>
                <a:gd name="connsiteX1-43" fmla="*/ 2540000 w 2540000"/>
                <a:gd name="connsiteY1-44" fmla="*/ 311150 h 311150"/>
                <a:gd name="connsiteX2-45" fmla="*/ 609600 w 2540000"/>
                <a:gd name="connsiteY2-46" fmla="*/ 298450 h 311150"/>
                <a:gd name="connsiteX3-47" fmla="*/ 0 w 2540000"/>
                <a:gd name="connsiteY3-48" fmla="*/ 107950 h 311150"/>
                <a:gd name="connsiteX4-49" fmla="*/ 1504950 w 2540000"/>
                <a:gd name="connsiteY4-50" fmla="*/ 6350 h 311150"/>
                <a:gd name="connsiteX0-51" fmla="*/ 1479550 w 2527300"/>
                <a:gd name="connsiteY0-52" fmla="*/ 0 h 311150"/>
                <a:gd name="connsiteX1-53" fmla="*/ 2527300 w 2527300"/>
                <a:gd name="connsiteY1-54" fmla="*/ 311150 h 311150"/>
                <a:gd name="connsiteX2-55" fmla="*/ 596900 w 2527300"/>
                <a:gd name="connsiteY2-56" fmla="*/ 298450 h 311150"/>
                <a:gd name="connsiteX3-57" fmla="*/ 0 w 2527300"/>
                <a:gd name="connsiteY3-58" fmla="*/ 114300 h 311150"/>
                <a:gd name="connsiteX4-59" fmla="*/ 1492250 w 2527300"/>
                <a:gd name="connsiteY4-60" fmla="*/ 6350 h 311150"/>
                <a:gd name="connsiteX0-61" fmla="*/ 1479550 w 2527300"/>
                <a:gd name="connsiteY0-62" fmla="*/ 0 h 311150"/>
                <a:gd name="connsiteX1-63" fmla="*/ 2527300 w 2527300"/>
                <a:gd name="connsiteY1-64" fmla="*/ 311150 h 311150"/>
                <a:gd name="connsiteX2-65" fmla="*/ 596900 w 2527300"/>
                <a:gd name="connsiteY2-66" fmla="*/ 298450 h 311150"/>
                <a:gd name="connsiteX3-67" fmla="*/ 0 w 2527300"/>
                <a:gd name="connsiteY3-68" fmla="*/ 114300 h 311150"/>
                <a:gd name="connsiteX4-69" fmla="*/ 1492250 w 2527300"/>
                <a:gd name="connsiteY4-70" fmla="*/ 6350 h 311150"/>
                <a:gd name="connsiteX5-71" fmla="*/ 1479550 w 2527300"/>
                <a:gd name="connsiteY5-72" fmla="*/ 0 h 311150"/>
                <a:gd name="connsiteX0-73" fmla="*/ 0 w 2527300"/>
                <a:gd name="connsiteY0-74" fmla="*/ 114300 h 311150"/>
                <a:gd name="connsiteX1-75" fmla="*/ 1492250 w 2527300"/>
                <a:gd name="connsiteY1-76" fmla="*/ 6350 h 311150"/>
                <a:gd name="connsiteX2-77" fmla="*/ 1479550 w 2527300"/>
                <a:gd name="connsiteY2-78" fmla="*/ 0 h 311150"/>
                <a:gd name="connsiteX3-79" fmla="*/ 2527300 w 2527300"/>
                <a:gd name="connsiteY3-80" fmla="*/ 311150 h 311150"/>
                <a:gd name="connsiteX4-81" fmla="*/ 596900 w 2527300"/>
                <a:gd name="connsiteY4-82" fmla="*/ 298450 h 311150"/>
                <a:gd name="connsiteX5-83" fmla="*/ 91440 w 2527300"/>
                <a:gd name="connsiteY5-84" fmla="*/ 205740 h 311150"/>
                <a:gd name="connsiteX0-85" fmla="*/ 0 w 2527300"/>
                <a:gd name="connsiteY0-86" fmla="*/ 114300 h 311150"/>
                <a:gd name="connsiteX1-87" fmla="*/ 1492250 w 2527300"/>
                <a:gd name="connsiteY1-88" fmla="*/ 6350 h 311150"/>
                <a:gd name="connsiteX2-89" fmla="*/ 1479550 w 2527300"/>
                <a:gd name="connsiteY2-90" fmla="*/ 0 h 311150"/>
                <a:gd name="connsiteX3-91" fmla="*/ 2527300 w 2527300"/>
                <a:gd name="connsiteY3-92" fmla="*/ 311150 h 311150"/>
                <a:gd name="connsiteX4-93" fmla="*/ 596900 w 2527300"/>
                <a:gd name="connsiteY4-94" fmla="*/ 298450 h 311150"/>
                <a:gd name="connsiteX5-95" fmla="*/ 21590 w 2527300"/>
                <a:gd name="connsiteY5-96" fmla="*/ 135890 h 311150"/>
                <a:gd name="connsiteX0-97" fmla="*/ 0 w 2517775"/>
                <a:gd name="connsiteY0-98" fmla="*/ 114300 h 311150"/>
                <a:gd name="connsiteX1-99" fmla="*/ 1482725 w 2517775"/>
                <a:gd name="connsiteY1-100" fmla="*/ 6350 h 311150"/>
                <a:gd name="connsiteX2-101" fmla="*/ 1470025 w 2517775"/>
                <a:gd name="connsiteY2-102" fmla="*/ 0 h 311150"/>
                <a:gd name="connsiteX3-103" fmla="*/ 2517775 w 2517775"/>
                <a:gd name="connsiteY3-104" fmla="*/ 311150 h 311150"/>
                <a:gd name="connsiteX4-105" fmla="*/ 587375 w 2517775"/>
                <a:gd name="connsiteY4-106" fmla="*/ 298450 h 311150"/>
                <a:gd name="connsiteX5-107" fmla="*/ 12065 w 2517775"/>
                <a:gd name="connsiteY5-108" fmla="*/ 135890 h 311150"/>
                <a:gd name="connsiteX0-109" fmla="*/ 0 w 2517775"/>
                <a:gd name="connsiteY0-110" fmla="*/ 114300 h 311150"/>
                <a:gd name="connsiteX1-111" fmla="*/ 1482725 w 2517775"/>
                <a:gd name="connsiteY1-112" fmla="*/ 6350 h 311150"/>
                <a:gd name="connsiteX2-113" fmla="*/ 1470025 w 2517775"/>
                <a:gd name="connsiteY2-114" fmla="*/ 0 h 311150"/>
                <a:gd name="connsiteX3-115" fmla="*/ 2517775 w 2517775"/>
                <a:gd name="connsiteY3-116" fmla="*/ 311150 h 311150"/>
                <a:gd name="connsiteX4-117" fmla="*/ 587375 w 2517775"/>
                <a:gd name="connsiteY4-118" fmla="*/ 298450 h 311150"/>
                <a:gd name="connsiteX5-119" fmla="*/ 2540 w 2517775"/>
                <a:gd name="connsiteY5-120" fmla="*/ 119221 h 311150"/>
              </a:gdLst>
              <a:ahLst/>
              <a:cxnLst>
                <a:cxn ang="0">
                  <a:pos x="connsiteX0-1" y="connsiteY0-2"/>
                </a:cxn>
                <a:cxn ang="0">
                  <a:pos x="connsiteX1-3" y="connsiteY1-4"/>
                </a:cxn>
                <a:cxn ang="0">
                  <a:pos x="connsiteX2-5" y="connsiteY2-6"/>
                </a:cxn>
                <a:cxn ang="0">
                  <a:pos x="connsiteX3-7" y="connsiteY3-8"/>
                </a:cxn>
                <a:cxn ang="0">
                  <a:pos x="connsiteX4-9" y="connsiteY4-10"/>
                </a:cxn>
                <a:cxn ang="0">
                  <a:pos x="connsiteX5-11" y="connsiteY5-12"/>
                </a:cxn>
              </a:cxnLst>
              <a:rect l="l" t="t" r="r" b="b"/>
              <a:pathLst>
                <a:path w="2517775" h="311150">
                  <a:moveTo>
                    <a:pt x="0" y="114300"/>
                  </a:moveTo>
                  <a:lnTo>
                    <a:pt x="1482725" y="6350"/>
                  </a:lnTo>
                  <a:lnTo>
                    <a:pt x="1470025" y="0"/>
                  </a:lnTo>
                  <a:lnTo>
                    <a:pt x="2517775" y="311150"/>
                  </a:lnTo>
                  <a:lnTo>
                    <a:pt x="587375" y="298450"/>
                  </a:lnTo>
                  <a:lnTo>
                    <a:pt x="2540" y="119221"/>
                  </a:lnTo>
                </a:path>
              </a:pathLst>
            </a:custGeom>
            <a:no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endParaRPr lang="zh-CN" altLang="en-US" sz="3200" dirty="0">
                <a:latin typeface="微软雅黑" panose="020B0503020204020204" pitchFamily="34" charset="-122"/>
                <a:ea typeface="微软雅黑" panose="020B0503020204020204" pitchFamily="34" charset="-122"/>
              </a:endParaRPr>
            </a:p>
          </p:txBody>
        </p:sp>
        <p:sp>
          <p:nvSpPr>
            <p:cNvPr id="15" name="矩形 14"/>
            <p:cNvSpPr/>
            <p:nvPr/>
          </p:nvSpPr>
          <p:spPr>
            <a:xfrm>
              <a:off x="1504301" y="1388376"/>
              <a:ext cx="2868254" cy="550514"/>
            </a:xfrm>
            <a:prstGeom prst="rect">
              <a:avLst/>
            </a:prstGeom>
            <a:solidFill>
              <a:schemeClr val="tx2">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zh-CN" altLang="en-US" sz="3200" dirty="0">
                  <a:latin typeface="微软雅黑" panose="020B0503020204020204" pitchFamily="34" charset="-122"/>
                  <a:ea typeface="微软雅黑" panose="020B0503020204020204" pitchFamily="34" charset="-122"/>
                </a:rPr>
                <a:t>单机添加文本标题</a:t>
              </a:r>
              <a:endParaRPr lang="zh-CN" altLang="en-US" sz="3200" dirty="0">
                <a:latin typeface="微软雅黑" panose="020B0503020204020204" pitchFamily="34" charset="-122"/>
                <a:ea typeface="微软雅黑" panose="020B0503020204020204" pitchFamily="34" charset="-122"/>
              </a:endParaRPr>
            </a:p>
          </p:txBody>
        </p:sp>
        <p:sp>
          <p:nvSpPr>
            <p:cNvPr id="16" name="矩形 15"/>
            <p:cNvSpPr/>
            <p:nvPr/>
          </p:nvSpPr>
          <p:spPr>
            <a:xfrm>
              <a:off x="1504301" y="3891942"/>
              <a:ext cx="2868254" cy="552016"/>
            </a:xfrm>
            <a:prstGeom prst="rect">
              <a:avLst/>
            </a:prstGeom>
            <a:solidFill>
              <a:schemeClr val="accent3">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zh-CN" altLang="en-US" sz="3200" dirty="0">
                  <a:latin typeface="微软雅黑" panose="020B0503020204020204" pitchFamily="34" charset="-122"/>
                  <a:ea typeface="微软雅黑" panose="020B0503020204020204" pitchFamily="34" charset="-122"/>
                </a:rPr>
                <a:t>单机添加文本标题</a:t>
              </a:r>
              <a:endParaRPr lang="zh-CN" altLang="en-US" sz="3200" dirty="0">
                <a:latin typeface="微软雅黑" panose="020B0503020204020204" pitchFamily="34" charset="-122"/>
                <a:ea typeface="微软雅黑" panose="020B0503020204020204" pitchFamily="34" charset="-122"/>
              </a:endParaRPr>
            </a:p>
          </p:txBody>
        </p:sp>
        <p:sp>
          <p:nvSpPr>
            <p:cNvPr id="17" name="矩形 16"/>
            <p:cNvSpPr/>
            <p:nvPr/>
          </p:nvSpPr>
          <p:spPr>
            <a:xfrm>
              <a:off x="1022759" y="3056421"/>
              <a:ext cx="481542" cy="550514"/>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en-US" altLang="zh-CN" sz="3465" dirty="0">
                  <a:latin typeface="微软雅黑" panose="020B0503020204020204" pitchFamily="34" charset="-122"/>
                  <a:ea typeface="微软雅黑" panose="020B0503020204020204" pitchFamily="34" charset="-122"/>
                  <a:cs typeface="Verdana" panose="020B0604030504040204" pitchFamily="34" charset="0"/>
                </a:rPr>
                <a:t>C</a:t>
              </a:r>
              <a:endParaRPr lang="zh-CN" altLang="en-US" sz="3465" dirty="0">
                <a:latin typeface="微软雅黑" panose="020B0503020204020204" pitchFamily="34" charset="-122"/>
                <a:ea typeface="微软雅黑" panose="020B0503020204020204" pitchFamily="34" charset="-122"/>
                <a:cs typeface="Verdana" panose="020B0604030504040204" pitchFamily="34" charset="0"/>
              </a:endParaRPr>
            </a:p>
          </p:txBody>
        </p:sp>
        <p:sp>
          <p:nvSpPr>
            <p:cNvPr id="18" name="矩形 17"/>
            <p:cNvSpPr/>
            <p:nvPr/>
          </p:nvSpPr>
          <p:spPr>
            <a:xfrm>
              <a:off x="1022759" y="2219397"/>
              <a:ext cx="481542" cy="552016"/>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en-US" altLang="zh-CN" sz="3465" dirty="0">
                  <a:latin typeface="微软雅黑" panose="020B0503020204020204" pitchFamily="34" charset="-122"/>
                  <a:ea typeface="微软雅黑" panose="020B0503020204020204" pitchFamily="34" charset="-122"/>
                  <a:cs typeface="Verdana" panose="020B0604030504040204" pitchFamily="34" charset="0"/>
                </a:rPr>
                <a:t>B</a:t>
              </a:r>
              <a:endParaRPr lang="zh-CN" altLang="en-US" sz="3465" dirty="0">
                <a:latin typeface="微软雅黑" panose="020B0503020204020204" pitchFamily="34" charset="-122"/>
                <a:ea typeface="微软雅黑" panose="020B0503020204020204" pitchFamily="34" charset="-122"/>
                <a:cs typeface="Verdana" panose="020B0604030504040204" pitchFamily="34" charset="0"/>
              </a:endParaRPr>
            </a:p>
          </p:txBody>
        </p:sp>
        <p:sp>
          <p:nvSpPr>
            <p:cNvPr id="19" name="矩形 18"/>
            <p:cNvSpPr/>
            <p:nvPr/>
          </p:nvSpPr>
          <p:spPr>
            <a:xfrm>
              <a:off x="1022759" y="1388376"/>
              <a:ext cx="481542" cy="550514"/>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en-US" altLang="zh-CN" sz="3465" dirty="0">
                  <a:latin typeface="微软雅黑" panose="020B0503020204020204" pitchFamily="34" charset="-122"/>
                  <a:ea typeface="微软雅黑" panose="020B0503020204020204" pitchFamily="34" charset="-122"/>
                  <a:cs typeface="Verdana" panose="020B0604030504040204" pitchFamily="34" charset="0"/>
                </a:rPr>
                <a:t>A</a:t>
              </a:r>
              <a:endParaRPr lang="zh-CN" altLang="en-US" sz="3465" dirty="0">
                <a:latin typeface="微软雅黑" panose="020B0503020204020204" pitchFamily="34" charset="-122"/>
                <a:ea typeface="微软雅黑" panose="020B0503020204020204" pitchFamily="34" charset="-122"/>
                <a:cs typeface="Verdana" panose="020B0604030504040204" pitchFamily="34" charset="0"/>
              </a:endParaRPr>
            </a:p>
          </p:txBody>
        </p:sp>
        <p:sp>
          <p:nvSpPr>
            <p:cNvPr id="20" name="矩形 19"/>
            <p:cNvSpPr/>
            <p:nvPr/>
          </p:nvSpPr>
          <p:spPr>
            <a:xfrm>
              <a:off x="1022759" y="3891942"/>
              <a:ext cx="481542" cy="552016"/>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15175" tIns="57588" rIns="115175" bIns="57588" anchor="ctr"/>
            <a:lstStyle/>
            <a:p>
              <a:pPr algn="ctr">
                <a:defRPr/>
              </a:pPr>
              <a:r>
                <a:rPr lang="en-US" altLang="zh-CN" sz="3465" dirty="0">
                  <a:latin typeface="微软雅黑" panose="020B0503020204020204" pitchFamily="34" charset="-122"/>
                  <a:ea typeface="微软雅黑" panose="020B0503020204020204" pitchFamily="34" charset="-122"/>
                  <a:cs typeface="Verdana" panose="020B0604030504040204" pitchFamily="34" charset="0"/>
                </a:rPr>
                <a:t>D</a:t>
              </a:r>
              <a:endParaRPr lang="zh-CN" altLang="en-US" sz="3465" dirty="0">
                <a:latin typeface="微软雅黑" panose="020B0503020204020204" pitchFamily="34" charset="-122"/>
                <a:ea typeface="微软雅黑" panose="020B0503020204020204" pitchFamily="34" charset="-122"/>
                <a:cs typeface="Verdana" panose="020B0604030504040204" pitchFamily="34" charset="0"/>
              </a:endParaRPr>
            </a:p>
          </p:txBody>
        </p:sp>
      </p:grpSp>
      <p:sp>
        <p:nvSpPr>
          <p:cNvPr id="21" name="文本框 3"/>
          <p:cNvSpPr txBox="1"/>
          <p:nvPr/>
        </p:nvSpPr>
        <p:spPr>
          <a:xfrm>
            <a:off x="5852143" y="1851579"/>
            <a:ext cx="5043144" cy="733828"/>
          </a:xfrm>
          <a:prstGeom prst="rect">
            <a:avLst/>
          </a:prstGeom>
          <a:noFill/>
        </p:spPr>
        <p:txBody>
          <a:bodyPr lIns="115175" tIns="0" rIns="115175" bIns="0" anchor="ctr"/>
          <a:lstStyle/>
          <a:p>
            <a:pPr lvl="0">
              <a:lnSpc>
                <a:spcPct val="150000"/>
              </a:lnSpc>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文本框 22"/>
          <p:cNvSpPr txBox="1"/>
          <p:nvPr/>
        </p:nvSpPr>
        <p:spPr>
          <a:xfrm>
            <a:off x="5852143" y="2951322"/>
            <a:ext cx="5043144" cy="733828"/>
          </a:xfrm>
          <a:prstGeom prst="rect">
            <a:avLst/>
          </a:prstGeom>
          <a:noFill/>
        </p:spPr>
        <p:txBody>
          <a:bodyPr lIns="115175" tIns="0" rIns="115175" bIns="0" anchor="ctr"/>
          <a:lstStyle/>
          <a:p>
            <a:pPr lvl="0">
              <a:lnSpc>
                <a:spcPct val="150000"/>
              </a:lnSpc>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3" name="文本框 23"/>
          <p:cNvSpPr txBox="1"/>
          <p:nvPr/>
        </p:nvSpPr>
        <p:spPr>
          <a:xfrm>
            <a:off x="5852143" y="4053063"/>
            <a:ext cx="5043144" cy="733830"/>
          </a:xfrm>
          <a:prstGeom prst="rect">
            <a:avLst/>
          </a:prstGeom>
          <a:noFill/>
        </p:spPr>
        <p:txBody>
          <a:bodyPr lIns="115175" tIns="0" rIns="115175" bIns="0" anchor="ctr"/>
          <a:lstStyle/>
          <a:p>
            <a:pPr lvl="0">
              <a:lnSpc>
                <a:spcPct val="150000"/>
              </a:lnSpc>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文本框 24"/>
          <p:cNvSpPr txBox="1"/>
          <p:nvPr/>
        </p:nvSpPr>
        <p:spPr>
          <a:xfrm>
            <a:off x="5852143" y="5172802"/>
            <a:ext cx="5043144" cy="733830"/>
          </a:xfrm>
          <a:prstGeom prst="rect">
            <a:avLst/>
          </a:prstGeom>
          <a:noFill/>
        </p:spPr>
        <p:txBody>
          <a:bodyPr lIns="115175" tIns="0" rIns="115175" bIns="0" anchor="ctr"/>
          <a:lstStyle/>
          <a:p>
            <a:pPr lvl="0">
              <a:lnSpc>
                <a:spcPct val="150000"/>
              </a:lnSpc>
              <a:defRPr/>
            </a:pP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根据需要添加适当的文字，一页的文字最好不要超过</a:t>
            </a:r>
            <a:r>
              <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rPr>
              <a:t>200</a:t>
            </a:r>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，根据需要添加适当的文字</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5" name="标题 24"/>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1" fill="hold"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up)">
                                      <p:cBhvr>
                                        <p:cTn id="7" dur="1000"/>
                                        <p:tgtEl>
                                          <p:spTgt spid="8"/>
                                        </p:tgtEl>
                                      </p:cBhvr>
                                    </p:animEffect>
                                  </p:childTnLst>
                                </p:cTn>
                              </p:par>
                            </p:childTnLst>
                          </p:cTn>
                        </p:par>
                        <p:par>
                          <p:cTn id="8" fill="hold">
                            <p:stCondLst>
                              <p:cond delay="1000"/>
                            </p:stCondLst>
                            <p:childTnLst>
                              <p:par>
                                <p:cTn id="9" presetID="22" presetClass="entr" presetSubtype="8" fill="hold" grpId="0" nodeType="afterEffect">
                                  <p:stCondLst>
                                    <p:cond delay="0"/>
                                  </p:stCondLst>
                                  <p:childTnLst>
                                    <p:set>
                                      <p:cBhvr>
                                        <p:cTn id="10" dur="1" fill="hold">
                                          <p:stCondLst>
                                            <p:cond delay="0"/>
                                          </p:stCondLst>
                                        </p:cTn>
                                        <p:tgtEl>
                                          <p:spTgt spid="21"/>
                                        </p:tgtEl>
                                        <p:attrNameLst>
                                          <p:attrName>style.visibility</p:attrName>
                                        </p:attrNameLst>
                                      </p:cBhvr>
                                      <p:to>
                                        <p:strVal val="visible"/>
                                      </p:to>
                                    </p:set>
                                    <p:animEffect transition="in" filter="wipe(left)">
                                      <p:cBhvr>
                                        <p:cTn id="11" dur="500"/>
                                        <p:tgtEl>
                                          <p:spTgt spid="21"/>
                                        </p:tgtEl>
                                      </p:cBhvr>
                                    </p:animEffect>
                                  </p:childTnLst>
                                </p:cTn>
                              </p:par>
                            </p:childTnLst>
                          </p:cTn>
                        </p:par>
                        <p:par>
                          <p:cTn id="12" fill="hold">
                            <p:stCondLst>
                              <p:cond delay="1500"/>
                            </p:stCondLst>
                            <p:childTnLst>
                              <p:par>
                                <p:cTn id="13" presetID="22" presetClass="entr" presetSubtype="8" fill="hold" grpId="0" nodeType="afterEffect">
                                  <p:stCondLst>
                                    <p:cond delay="0"/>
                                  </p:stCondLst>
                                  <p:childTnLst>
                                    <p:set>
                                      <p:cBhvr>
                                        <p:cTn id="14" dur="1" fill="hold">
                                          <p:stCondLst>
                                            <p:cond delay="0"/>
                                          </p:stCondLst>
                                        </p:cTn>
                                        <p:tgtEl>
                                          <p:spTgt spid="22"/>
                                        </p:tgtEl>
                                        <p:attrNameLst>
                                          <p:attrName>style.visibility</p:attrName>
                                        </p:attrNameLst>
                                      </p:cBhvr>
                                      <p:to>
                                        <p:strVal val="visible"/>
                                      </p:to>
                                    </p:set>
                                    <p:animEffect transition="in" filter="wipe(left)">
                                      <p:cBhvr>
                                        <p:cTn id="15" dur="500"/>
                                        <p:tgtEl>
                                          <p:spTgt spid="22"/>
                                        </p:tgtEl>
                                      </p:cBhvr>
                                    </p:animEffect>
                                  </p:childTnLst>
                                </p:cTn>
                              </p:par>
                            </p:childTnLst>
                          </p:cTn>
                        </p:par>
                        <p:par>
                          <p:cTn id="16" fill="hold">
                            <p:stCondLst>
                              <p:cond delay="2000"/>
                            </p:stCondLst>
                            <p:childTnLst>
                              <p:par>
                                <p:cTn id="17" presetID="22" presetClass="entr" presetSubtype="8" fill="hold" grpId="0" nodeType="afterEffect">
                                  <p:stCondLst>
                                    <p:cond delay="0"/>
                                  </p:stCondLst>
                                  <p:childTnLst>
                                    <p:set>
                                      <p:cBhvr>
                                        <p:cTn id="18" dur="1" fill="hold">
                                          <p:stCondLst>
                                            <p:cond delay="0"/>
                                          </p:stCondLst>
                                        </p:cTn>
                                        <p:tgtEl>
                                          <p:spTgt spid="23"/>
                                        </p:tgtEl>
                                        <p:attrNameLst>
                                          <p:attrName>style.visibility</p:attrName>
                                        </p:attrNameLst>
                                      </p:cBhvr>
                                      <p:to>
                                        <p:strVal val="visible"/>
                                      </p:to>
                                    </p:set>
                                    <p:animEffect transition="in" filter="wipe(left)">
                                      <p:cBhvr>
                                        <p:cTn id="19" dur="500"/>
                                        <p:tgtEl>
                                          <p:spTgt spid="23"/>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24"/>
                                        </p:tgtEl>
                                        <p:attrNameLst>
                                          <p:attrName>style.visibility</p:attrName>
                                        </p:attrNameLst>
                                      </p:cBhvr>
                                      <p:to>
                                        <p:strVal val="visible"/>
                                      </p:to>
                                    </p:set>
                                    <p:animEffect transition="in" filter="wipe(left)">
                                      <p:cBhvr>
                                        <p:cTn id="23"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 grpId="0"/>
      <p:bldP spid="22" grpId="0"/>
      <p:bldP spid="23" grpId="0"/>
      <p:bldP spid="24"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圆角矩形 7"/>
          <p:cNvSpPr/>
          <p:nvPr/>
        </p:nvSpPr>
        <p:spPr>
          <a:xfrm>
            <a:off x="839936" y="2136128"/>
            <a:ext cx="2399243" cy="3884488"/>
          </a:xfrm>
          <a:prstGeom prst="roundRect">
            <a:avLst>
              <a:gd name="adj" fmla="val 5505"/>
            </a:avLst>
          </a:prstGeom>
          <a:solidFill>
            <a:schemeClr val="tx2">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30"/>
          </a:p>
        </p:txBody>
      </p:sp>
      <p:grpSp>
        <p:nvGrpSpPr>
          <p:cNvPr id="9" name="组合 8"/>
          <p:cNvGrpSpPr/>
          <p:nvPr/>
        </p:nvGrpSpPr>
        <p:grpSpPr>
          <a:xfrm>
            <a:off x="1598256" y="1705528"/>
            <a:ext cx="908121" cy="908692"/>
            <a:chOff x="1197813" y="1203598"/>
            <a:chExt cx="681268" cy="681697"/>
          </a:xfrm>
        </p:grpSpPr>
        <p:sp>
          <p:nvSpPr>
            <p:cNvPr id="10" name="椭圆 9"/>
            <p:cNvSpPr/>
            <p:nvPr/>
          </p:nvSpPr>
          <p:spPr>
            <a:xfrm>
              <a:off x="1197813" y="1203598"/>
              <a:ext cx="681268" cy="681697"/>
            </a:xfrm>
            <a:prstGeom prst="ellipse">
              <a:avLst/>
            </a:prstGeom>
            <a:solidFill>
              <a:schemeClr val="tx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30">
                <a:solidFill>
                  <a:srgbClr val="0278A1"/>
                </a:solidFill>
                <a:latin typeface="微软雅黑" panose="020B0503020204020204" pitchFamily="34" charset="-122"/>
                <a:ea typeface="微软雅黑" panose="020B0503020204020204" pitchFamily="34" charset="-122"/>
              </a:endParaRPr>
            </a:p>
          </p:txBody>
        </p:sp>
        <p:sp>
          <p:nvSpPr>
            <p:cNvPr id="11" name="文本框 19"/>
            <p:cNvSpPr txBox="1"/>
            <p:nvPr/>
          </p:nvSpPr>
          <p:spPr>
            <a:xfrm>
              <a:off x="1321159" y="1214705"/>
              <a:ext cx="439177" cy="655399"/>
            </a:xfrm>
            <a:prstGeom prst="rect">
              <a:avLst/>
            </a:prstGeom>
            <a:noFill/>
          </p:spPr>
          <p:txBody>
            <a:bodyPr wrap="none" rtlCol="0">
              <a:spAutoFit/>
            </a:bodyPr>
            <a:lstStyle/>
            <a:p>
              <a:pPr algn="ctr"/>
              <a:r>
                <a:rPr lang="en-US" altLang="zh-CN" sz="5075" b="1" dirty="0">
                  <a:solidFill>
                    <a:schemeClr val="bg1"/>
                  </a:solidFill>
                  <a:latin typeface="微软雅黑" panose="020B0503020204020204" pitchFamily="34" charset="-122"/>
                  <a:ea typeface="微软雅黑" panose="020B0503020204020204" pitchFamily="34" charset="-122"/>
                </a:rPr>
                <a:t>1</a:t>
              </a:r>
              <a:endParaRPr lang="zh-CN" altLang="en-US" sz="5075" b="1" dirty="0">
                <a:solidFill>
                  <a:schemeClr val="bg1"/>
                </a:solidFill>
                <a:latin typeface="微软雅黑" panose="020B0503020204020204" pitchFamily="34" charset="-122"/>
                <a:ea typeface="微软雅黑" panose="020B0503020204020204" pitchFamily="34" charset="-122"/>
              </a:endParaRPr>
            </a:p>
          </p:txBody>
        </p:sp>
      </p:grpSp>
      <p:sp>
        <p:nvSpPr>
          <p:cNvPr id="12" name="矩形 11"/>
          <p:cNvSpPr/>
          <p:nvPr/>
        </p:nvSpPr>
        <p:spPr>
          <a:xfrm>
            <a:off x="992282" y="3071274"/>
            <a:ext cx="2135007" cy="2460866"/>
          </a:xfrm>
          <a:prstGeom prst="rect">
            <a:avLst/>
          </a:prstGeom>
        </p:spPr>
        <p:txBody>
          <a:bodyPr wrap="square">
            <a:spAutoFit/>
          </a:bodyPr>
          <a:lstStyle/>
          <a:p>
            <a:pPr algn="ctr">
              <a:lnSpc>
                <a:spcPct val="150000"/>
              </a:lnSpc>
              <a:spcBef>
                <a:spcPts val="880"/>
              </a:spcBef>
              <a:spcAft>
                <a:spcPts val="880"/>
              </a:spcAft>
              <a:defRPr/>
            </a:pPr>
            <a:r>
              <a:rPr lang="zh-CN" altLang="en-US" sz="1465">
                <a:solidFill>
                  <a:schemeClr val="bg1"/>
                </a:solidFill>
                <a:latin typeface="微软雅黑" panose="020B0503020204020204" pitchFamily="34" charset="-122"/>
                <a:ea typeface="微软雅黑" panose="020B0503020204020204" pitchFamily="34" charset="-122"/>
              </a:rPr>
              <a:t>根据自己的需要添加适当的文字，据研究，在幻灯片中，一页的文字最好不要超</a:t>
            </a:r>
            <a:r>
              <a:rPr lang="en-US" altLang="zh-CN" sz="1465">
                <a:solidFill>
                  <a:schemeClr val="bg1"/>
                </a:solidFill>
                <a:latin typeface="微软雅黑" panose="020B0503020204020204" pitchFamily="34" charset="-122"/>
                <a:ea typeface="微软雅黑" panose="020B0503020204020204" pitchFamily="34" charset="-122"/>
              </a:rPr>
              <a:t>200</a:t>
            </a:r>
            <a:r>
              <a:rPr lang="zh-CN" altLang="en-US" sz="1465">
                <a:solidFill>
                  <a:schemeClr val="bg1"/>
                </a:solidFill>
                <a:latin typeface="微软雅黑" panose="020B0503020204020204" pitchFamily="34" charset="-122"/>
                <a:ea typeface="微软雅黑" panose="020B0503020204020204" pitchFamily="34" charset="-122"/>
              </a:rPr>
              <a:t>字根据自己的需要添加适当的文字一页的文字最好不要超过</a:t>
            </a:r>
            <a:r>
              <a:rPr lang="en-US" altLang="zh-CN" sz="1465">
                <a:solidFill>
                  <a:schemeClr val="bg1"/>
                </a:solidFill>
                <a:latin typeface="微软雅黑" panose="020B0503020204020204" pitchFamily="34" charset="-122"/>
                <a:ea typeface="微软雅黑" panose="020B0503020204020204" pitchFamily="34" charset="-122"/>
              </a:rPr>
              <a:t>200</a:t>
            </a:r>
            <a:r>
              <a:rPr lang="zh-CN" altLang="en-US" sz="1465">
                <a:solidFill>
                  <a:schemeClr val="bg1"/>
                </a:solidFill>
                <a:latin typeface="微软雅黑" panose="020B0503020204020204" pitchFamily="34" charset="-122"/>
                <a:ea typeface="微软雅黑" panose="020B0503020204020204" pitchFamily="34" charset="-122"/>
              </a:rPr>
              <a:t>字</a:t>
            </a:r>
            <a:endParaRPr lang="zh-CN" altLang="en-US" sz="1465">
              <a:solidFill>
                <a:schemeClr val="bg1"/>
              </a:solidFill>
              <a:latin typeface="微软雅黑" panose="020B0503020204020204" pitchFamily="34" charset="-122"/>
              <a:ea typeface="微软雅黑" panose="020B0503020204020204" pitchFamily="34" charset="-122"/>
            </a:endParaRPr>
          </a:p>
        </p:txBody>
      </p:sp>
      <p:sp>
        <p:nvSpPr>
          <p:cNvPr id="13" name="圆角矩形 12"/>
          <p:cNvSpPr/>
          <p:nvPr/>
        </p:nvSpPr>
        <p:spPr>
          <a:xfrm>
            <a:off x="3487361" y="2136128"/>
            <a:ext cx="2399243" cy="3884488"/>
          </a:xfrm>
          <a:prstGeom prst="roundRect">
            <a:avLst>
              <a:gd name="adj" fmla="val 5505"/>
            </a:avLst>
          </a:prstGeom>
          <a:solidFill>
            <a:schemeClr val="accent1">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30"/>
          </a:p>
        </p:txBody>
      </p:sp>
      <p:grpSp>
        <p:nvGrpSpPr>
          <p:cNvPr id="14" name="组合 13"/>
          <p:cNvGrpSpPr/>
          <p:nvPr/>
        </p:nvGrpSpPr>
        <p:grpSpPr>
          <a:xfrm>
            <a:off x="4245682" y="1705529"/>
            <a:ext cx="908121" cy="908692"/>
            <a:chOff x="3183899" y="1203598"/>
            <a:chExt cx="681268" cy="681697"/>
          </a:xfrm>
        </p:grpSpPr>
        <p:sp>
          <p:nvSpPr>
            <p:cNvPr id="15" name="椭圆 14"/>
            <p:cNvSpPr/>
            <p:nvPr/>
          </p:nvSpPr>
          <p:spPr>
            <a:xfrm>
              <a:off x="3183899" y="1203598"/>
              <a:ext cx="681268" cy="681697"/>
            </a:xfrm>
            <a:prstGeom prst="ellipse">
              <a:avLst/>
            </a:prstGeom>
            <a:solidFill>
              <a:schemeClr val="accent1"/>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30">
                <a:solidFill>
                  <a:srgbClr val="0278A1"/>
                </a:solidFill>
                <a:latin typeface="微软雅黑" panose="020B0503020204020204" pitchFamily="34" charset="-122"/>
                <a:ea typeface="微软雅黑" panose="020B0503020204020204" pitchFamily="34" charset="-122"/>
              </a:endParaRPr>
            </a:p>
          </p:txBody>
        </p:sp>
        <p:sp>
          <p:nvSpPr>
            <p:cNvPr id="16" name="文本框 19"/>
            <p:cNvSpPr txBox="1"/>
            <p:nvPr/>
          </p:nvSpPr>
          <p:spPr>
            <a:xfrm>
              <a:off x="3305704" y="1239131"/>
              <a:ext cx="415126" cy="606670"/>
            </a:xfrm>
            <a:prstGeom prst="rect">
              <a:avLst/>
            </a:prstGeom>
            <a:noFill/>
          </p:spPr>
          <p:txBody>
            <a:bodyPr wrap="none" rtlCol="0">
              <a:spAutoFit/>
            </a:bodyPr>
            <a:lstStyle/>
            <a:p>
              <a:pPr algn="ctr"/>
              <a:r>
                <a:rPr lang="en-US" altLang="zh-CN" sz="4655" b="1" dirty="0">
                  <a:solidFill>
                    <a:schemeClr val="bg1"/>
                  </a:solidFill>
                  <a:latin typeface="微软雅黑" panose="020B0503020204020204" pitchFamily="34" charset="-122"/>
                  <a:ea typeface="微软雅黑" panose="020B0503020204020204" pitchFamily="34" charset="-122"/>
                </a:rPr>
                <a:t>2</a:t>
              </a:r>
              <a:endParaRPr lang="zh-CN" altLang="en-US" sz="4655" b="1" dirty="0">
                <a:solidFill>
                  <a:schemeClr val="bg1"/>
                </a:solidFill>
                <a:latin typeface="微软雅黑" panose="020B0503020204020204" pitchFamily="34" charset="-122"/>
                <a:ea typeface="微软雅黑" panose="020B0503020204020204" pitchFamily="34" charset="-122"/>
              </a:endParaRPr>
            </a:p>
          </p:txBody>
        </p:sp>
      </p:grpSp>
      <p:sp>
        <p:nvSpPr>
          <p:cNvPr id="17" name="矩形 16"/>
          <p:cNvSpPr/>
          <p:nvPr/>
        </p:nvSpPr>
        <p:spPr>
          <a:xfrm>
            <a:off x="3639707" y="3071273"/>
            <a:ext cx="2135007" cy="2460866"/>
          </a:xfrm>
          <a:prstGeom prst="rect">
            <a:avLst/>
          </a:prstGeom>
        </p:spPr>
        <p:txBody>
          <a:bodyPr wrap="square">
            <a:spAutoFit/>
          </a:bodyPr>
          <a:lstStyle/>
          <a:p>
            <a:pPr algn="ctr">
              <a:lnSpc>
                <a:spcPct val="150000"/>
              </a:lnSpc>
              <a:spcBef>
                <a:spcPts val="880"/>
              </a:spcBef>
              <a:spcAft>
                <a:spcPts val="880"/>
              </a:spcAft>
              <a:defRPr/>
            </a:pPr>
            <a:r>
              <a:rPr lang="zh-CN" altLang="en-US" sz="1465">
                <a:solidFill>
                  <a:prstClr val="white"/>
                </a:solidFill>
                <a:latin typeface="微软雅黑" panose="020B0503020204020204" pitchFamily="34" charset="-122"/>
                <a:ea typeface="微软雅黑" panose="020B0503020204020204" pitchFamily="34" charset="-122"/>
              </a:rPr>
              <a:t>根据自己的需要添加适当的文字，据研究，在幻灯片中，一页的文字最好不要超</a:t>
            </a:r>
            <a:r>
              <a:rPr lang="en-US" altLang="zh-CN" sz="1465">
                <a:solidFill>
                  <a:prstClr val="white"/>
                </a:solidFill>
                <a:latin typeface="微软雅黑" panose="020B0503020204020204" pitchFamily="34" charset="-122"/>
                <a:ea typeface="微软雅黑" panose="020B0503020204020204" pitchFamily="34" charset="-122"/>
              </a:rPr>
              <a:t>200</a:t>
            </a:r>
            <a:r>
              <a:rPr lang="zh-CN" altLang="en-US" sz="1465">
                <a:solidFill>
                  <a:prstClr val="white"/>
                </a:solidFill>
                <a:latin typeface="微软雅黑" panose="020B0503020204020204" pitchFamily="34" charset="-122"/>
                <a:ea typeface="微软雅黑" panose="020B0503020204020204" pitchFamily="34" charset="-122"/>
              </a:rPr>
              <a:t>字根据自己的需要添加适当的文字一页的文字最好不要超过</a:t>
            </a:r>
            <a:r>
              <a:rPr lang="en-US" altLang="zh-CN" sz="1465">
                <a:solidFill>
                  <a:prstClr val="white"/>
                </a:solidFill>
                <a:latin typeface="微软雅黑" panose="020B0503020204020204" pitchFamily="34" charset="-122"/>
                <a:ea typeface="微软雅黑" panose="020B0503020204020204" pitchFamily="34" charset="-122"/>
              </a:rPr>
              <a:t>200</a:t>
            </a:r>
            <a:r>
              <a:rPr lang="zh-CN" altLang="en-US" sz="1465">
                <a:solidFill>
                  <a:prstClr val="white"/>
                </a:solidFill>
                <a:latin typeface="微软雅黑" panose="020B0503020204020204" pitchFamily="34" charset="-122"/>
                <a:ea typeface="微软雅黑" panose="020B0503020204020204" pitchFamily="34" charset="-122"/>
              </a:rPr>
              <a:t>字</a:t>
            </a:r>
            <a:endParaRPr lang="zh-CN" altLang="en-US" sz="1465">
              <a:solidFill>
                <a:prstClr val="white"/>
              </a:solidFill>
              <a:latin typeface="微软雅黑" panose="020B0503020204020204" pitchFamily="34" charset="-122"/>
              <a:ea typeface="微软雅黑" panose="020B0503020204020204" pitchFamily="34" charset="-122"/>
            </a:endParaRPr>
          </a:p>
        </p:txBody>
      </p:sp>
      <p:sp>
        <p:nvSpPr>
          <p:cNvPr id="18" name="圆角矩形 17"/>
          <p:cNvSpPr/>
          <p:nvPr/>
        </p:nvSpPr>
        <p:spPr>
          <a:xfrm>
            <a:off x="6168427" y="2136128"/>
            <a:ext cx="2399243" cy="3884488"/>
          </a:xfrm>
          <a:prstGeom prst="roundRect">
            <a:avLst>
              <a:gd name="adj" fmla="val 5505"/>
            </a:avLst>
          </a:prstGeom>
          <a:solidFill>
            <a:schemeClr val="accent2">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30"/>
          </a:p>
        </p:txBody>
      </p:sp>
      <p:grpSp>
        <p:nvGrpSpPr>
          <p:cNvPr id="19" name="组合 18"/>
          <p:cNvGrpSpPr/>
          <p:nvPr/>
        </p:nvGrpSpPr>
        <p:grpSpPr>
          <a:xfrm>
            <a:off x="6926747" y="1705529"/>
            <a:ext cx="908121" cy="908692"/>
            <a:chOff x="5195222" y="1203598"/>
            <a:chExt cx="681268" cy="681697"/>
          </a:xfrm>
        </p:grpSpPr>
        <p:sp>
          <p:nvSpPr>
            <p:cNvPr id="20" name="椭圆 19"/>
            <p:cNvSpPr/>
            <p:nvPr/>
          </p:nvSpPr>
          <p:spPr>
            <a:xfrm>
              <a:off x="5195222" y="1203598"/>
              <a:ext cx="681268" cy="681697"/>
            </a:xfrm>
            <a:prstGeom prst="ellipse">
              <a:avLst/>
            </a:prstGeom>
            <a:solidFill>
              <a:schemeClr val="accent2"/>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30">
                <a:solidFill>
                  <a:srgbClr val="0278A1"/>
                </a:solidFill>
                <a:latin typeface="微软雅黑" panose="020B0503020204020204" pitchFamily="34" charset="-122"/>
                <a:ea typeface="微软雅黑" panose="020B0503020204020204" pitchFamily="34" charset="-122"/>
              </a:endParaRPr>
            </a:p>
          </p:txBody>
        </p:sp>
        <p:sp>
          <p:nvSpPr>
            <p:cNvPr id="21" name="文本框 19"/>
            <p:cNvSpPr txBox="1"/>
            <p:nvPr/>
          </p:nvSpPr>
          <p:spPr>
            <a:xfrm>
              <a:off x="5328292" y="1239131"/>
              <a:ext cx="415126" cy="606670"/>
            </a:xfrm>
            <a:prstGeom prst="rect">
              <a:avLst/>
            </a:prstGeom>
            <a:noFill/>
          </p:spPr>
          <p:txBody>
            <a:bodyPr wrap="none" rtlCol="0">
              <a:spAutoFit/>
            </a:bodyPr>
            <a:lstStyle/>
            <a:p>
              <a:pPr algn="ctr"/>
              <a:r>
                <a:rPr lang="en-US" altLang="zh-CN" sz="4655" b="1" dirty="0">
                  <a:solidFill>
                    <a:schemeClr val="bg1"/>
                  </a:solidFill>
                  <a:latin typeface="微软雅黑" panose="020B0503020204020204" pitchFamily="34" charset="-122"/>
                  <a:ea typeface="微软雅黑" panose="020B0503020204020204" pitchFamily="34" charset="-122"/>
                </a:rPr>
                <a:t>3</a:t>
              </a:r>
              <a:endParaRPr lang="zh-CN" altLang="en-US" sz="4655" b="1" dirty="0">
                <a:solidFill>
                  <a:schemeClr val="bg1"/>
                </a:solidFill>
                <a:latin typeface="微软雅黑" panose="020B0503020204020204" pitchFamily="34" charset="-122"/>
                <a:ea typeface="微软雅黑" panose="020B0503020204020204" pitchFamily="34" charset="-122"/>
              </a:endParaRPr>
            </a:p>
          </p:txBody>
        </p:sp>
      </p:grpSp>
      <p:sp>
        <p:nvSpPr>
          <p:cNvPr id="22" name="矩形 21"/>
          <p:cNvSpPr/>
          <p:nvPr/>
        </p:nvSpPr>
        <p:spPr>
          <a:xfrm>
            <a:off x="6320773" y="3071274"/>
            <a:ext cx="2135007" cy="2460866"/>
          </a:xfrm>
          <a:prstGeom prst="rect">
            <a:avLst/>
          </a:prstGeom>
        </p:spPr>
        <p:txBody>
          <a:bodyPr wrap="square">
            <a:spAutoFit/>
          </a:bodyPr>
          <a:lstStyle/>
          <a:p>
            <a:pPr algn="ctr">
              <a:lnSpc>
                <a:spcPct val="150000"/>
              </a:lnSpc>
              <a:spcBef>
                <a:spcPts val="880"/>
              </a:spcBef>
              <a:spcAft>
                <a:spcPts val="880"/>
              </a:spcAft>
              <a:defRPr/>
            </a:pPr>
            <a:r>
              <a:rPr lang="zh-CN" altLang="en-US" sz="1465">
                <a:solidFill>
                  <a:prstClr val="white"/>
                </a:solidFill>
                <a:latin typeface="微软雅黑" panose="020B0503020204020204" pitchFamily="34" charset="-122"/>
                <a:ea typeface="微软雅黑" panose="020B0503020204020204" pitchFamily="34" charset="-122"/>
              </a:rPr>
              <a:t>根据自己的需要添加适当的文字，据研究，在幻灯片中，一页的文字最好不要超</a:t>
            </a:r>
            <a:r>
              <a:rPr lang="en-US" altLang="zh-CN" sz="1465">
                <a:solidFill>
                  <a:prstClr val="white"/>
                </a:solidFill>
                <a:latin typeface="微软雅黑" panose="020B0503020204020204" pitchFamily="34" charset="-122"/>
                <a:ea typeface="微软雅黑" panose="020B0503020204020204" pitchFamily="34" charset="-122"/>
              </a:rPr>
              <a:t>200</a:t>
            </a:r>
            <a:r>
              <a:rPr lang="zh-CN" altLang="en-US" sz="1465">
                <a:solidFill>
                  <a:prstClr val="white"/>
                </a:solidFill>
                <a:latin typeface="微软雅黑" panose="020B0503020204020204" pitchFamily="34" charset="-122"/>
                <a:ea typeface="微软雅黑" panose="020B0503020204020204" pitchFamily="34" charset="-122"/>
              </a:rPr>
              <a:t>字根据自己的需要添加适当的文字一页的文字最好不要超过</a:t>
            </a:r>
            <a:r>
              <a:rPr lang="en-US" altLang="zh-CN" sz="1465">
                <a:solidFill>
                  <a:prstClr val="white"/>
                </a:solidFill>
                <a:latin typeface="微软雅黑" panose="020B0503020204020204" pitchFamily="34" charset="-122"/>
                <a:ea typeface="微软雅黑" panose="020B0503020204020204" pitchFamily="34" charset="-122"/>
              </a:rPr>
              <a:t>200</a:t>
            </a:r>
            <a:r>
              <a:rPr lang="zh-CN" altLang="en-US" sz="1465">
                <a:solidFill>
                  <a:prstClr val="white"/>
                </a:solidFill>
                <a:latin typeface="微软雅黑" panose="020B0503020204020204" pitchFamily="34" charset="-122"/>
                <a:ea typeface="微软雅黑" panose="020B0503020204020204" pitchFamily="34" charset="-122"/>
              </a:rPr>
              <a:t>字</a:t>
            </a:r>
            <a:endParaRPr lang="zh-CN" altLang="en-US" sz="1465">
              <a:solidFill>
                <a:prstClr val="white"/>
              </a:solidFill>
              <a:latin typeface="微软雅黑" panose="020B0503020204020204" pitchFamily="34" charset="-122"/>
              <a:ea typeface="微软雅黑" panose="020B0503020204020204" pitchFamily="34" charset="-122"/>
            </a:endParaRPr>
          </a:p>
        </p:txBody>
      </p:sp>
      <p:sp>
        <p:nvSpPr>
          <p:cNvPr id="23" name="圆角矩形 22"/>
          <p:cNvSpPr/>
          <p:nvPr/>
        </p:nvSpPr>
        <p:spPr>
          <a:xfrm>
            <a:off x="8815853" y="2136128"/>
            <a:ext cx="2399243" cy="3884488"/>
          </a:xfrm>
          <a:prstGeom prst="roundRect">
            <a:avLst>
              <a:gd name="adj" fmla="val 5505"/>
            </a:avLst>
          </a:prstGeom>
          <a:solidFill>
            <a:schemeClr val="accent3">
              <a:lumMod val="75000"/>
            </a:schemeClr>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30"/>
          </a:p>
        </p:txBody>
      </p:sp>
      <p:grpSp>
        <p:nvGrpSpPr>
          <p:cNvPr id="24" name="组合 23"/>
          <p:cNvGrpSpPr/>
          <p:nvPr/>
        </p:nvGrpSpPr>
        <p:grpSpPr>
          <a:xfrm>
            <a:off x="9574172" y="1705528"/>
            <a:ext cx="908121" cy="908692"/>
            <a:chOff x="7181308" y="1203598"/>
            <a:chExt cx="681268" cy="681697"/>
          </a:xfrm>
        </p:grpSpPr>
        <p:sp>
          <p:nvSpPr>
            <p:cNvPr id="25" name="椭圆 24"/>
            <p:cNvSpPr/>
            <p:nvPr/>
          </p:nvSpPr>
          <p:spPr>
            <a:xfrm>
              <a:off x="7181308" y="1203598"/>
              <a:ext cx="681268" cy="681697"/>
            </a:xfrm>
            <a:prstGeom prst="ellipse">
              <a:avLst/>
            </a:prstGeom>
            <a:solidFill>
              <a:schemeClr val="accent3"/>
            </a:solidFill>
            <a:ln w="28575">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930">
                <a:solidFill>
                  <a:srgbClr val="0278A1"/>
                </a:solidFill>
                <a:latin typeface="微软雅黑" panose="020B0503020204020204" pitchFamily="34" charset="-122"/>
                <a:ea typeface="微软雅黑" panose="020B0503020204020204" pitchFamily="34" charset="-122"/>
              </a:endParaRPr>
            </a:p>
          </p:txBody>
        </p:sp>
        <p:sp>
          <p:nvSpPr>
            <p:cNvPr id="26" name="文本框 19"/>
            <p:cNvSpPr txBox="1"/>
            <p:nvPr/>
          </p:nvSpPr>
          <p:spPr>
            <a:xfrm>
              <a:off x="7285990" y="1214705"/>
              <a:ext cx="439177" cy="655399"/>
            </a:xfrm>
            <a:prstGeom prst="rect">
              <a:avLst/>
            </a:prstGeom>
            <a:noFill/>
          </p:spPr>
          <p:txBody>
            <a:bodyPr wrap="none" rtlCol="0">
              <a:spAutoFit/>
            </a:bodyPr>
            <a:lstStyle/>
            <a:p>
              <a:pPr algn="ctr"/>
              <a:r>
                <a:rPr lang="en-US" altLang="zh-CN" sz="5075" b="1" dirty="0">
                  <a:solidFill>
                    <a:schemeClr val="bg1"/>
                  </a:solidFill>
                  <a:latin typeface="微软雅黑" panose="020B0503020204020204" pitchFamily="34" charset="-122"/>
                  <a:ea typeface="微软雅黑" panose="020B0503020204020204" pitchFamily="34" charset="-122"/>
                </a:rPr>
                <a:t>4</a:t>
              </a:r>
              <a:endParaRPr lang="zh-CN" altLang="en-US" sz="5075" b="1" dirty="0">
                <a:solidFill>
                  <a:schemeClr val="bg1"/>
                </a:solidFill>
                <a:latin typeface="微软雅黑" panose="020B0503020204020204" pitchFamily="34" charset="-122"/>
                <a:ea typeface="微软雅黑" panose="020B0503020204020204" pitchFamily="34" charset="-122"/>
              </a:endParaRPr>
            </a:p>
          </p:txBody>
        </p:sp>
      </p:grpSp>
      <p:sp>
        <p:nvSpPr>
          <p:cNvPr id="27" name="矩形 26"/>
          <p:cNvSpPr/>
          <p:nvPr/>
        </p:nvSpPr>
        <p:spPr>
          <a:xfrm>
            <a:off x="8968199" y="3071274"/>
            <a:ext cx="2135007" cy="2460866"/>
          </a:xfrm>
          <a:prstGeom prst="rect">
            <a:avLst/>
          </a:prstGeom>
        </p:spPr>
        <p:txBody>
          <a:bodyPr wrap="square">
            <a:spAutoFit/>
          </a:bodyPr>
          <a:lstStyle/>
          <a:p>
            <a:pPr algn="ctr">
              <a:lnSpc>
                <a:spcPct val="150000"/>
              </a:lnSpc>
              <a:spcBef>
                <a:spcPts val="880"/>
              </a:spcBef>
              <a:spcAft>
                <a:spcPts val="880"/>
              </a:spcAft>
              <a:defRPr/>
            </a:pPr>
            <a:r>
              <a:rPr lang="zh-CN" altLang="en-US" sz="1465">
                <a:solidFill>
                  <a:prstClr val="white"/>
                </a:solidFill>
                <a:latin typeface="微软雅黑" panose="020B0503020204020204" pitchFamily="34" charset="-122"/>
                <a:ea typeface="微软雅黑" panose="020B0503020204020204" pitchFamily="34" charset="-122"/>
              </a:rPr>
              <a:t>根据自己的需要添加适当的文字，据研究，在幻灯片中，一页的文字最好不要超</a:t>
            </a:r>
            <a:r>
              <a:rPr lang="en-US" altLang="zh-CN" sz="1465">
                <a:solidFill>
                  <a:prstClr val="white"/>
                </a:solidFill>
                <a:latin typeface="微软雅黑" panose="020B0503020204020204" pitchFamily="34" charset="-122"/>
                <a:ea typeface="微软雅黑" panose="020B0503020204020204" pitchFamily="34" charset="-122"/>
              </a:rPr>
              <a:t>200</a:t>
            </a:r>
            <a:r>
              <a:rPr lang="zh-CN" altLang="en-US" sz="1465">
                <a:solidFill>
                  <a:prstClr val="white"/>
                </a:solidFill>
                <a:latin typeface="微软雅黑" panose="020B0503020204020204" pitchFamily="34" charset="-122"/>
                <a:ea typeface="微软雅黑" panose="020B0503020204020204" pitchFamily="34" charset="-122"/>
              </a:rPr>
              <a:t>字根据自己的需要添加适当的文字一页的文字最好不要超过</a:t>
            </a:r>
            <a:r>
              <a:rPr lang="en-US" altLang="zh-CN" sz="1465">
                <a:solidFill>
                  <a:prstClr val="white"/>
                </a:solidFill>
                <a:latin typeface="微软雅黑" panose="020B0503020204020204" pitchFamily="34" charset="-122"/>
                <a:ea typeface="微软雅黑" panose="020B0503020204020204" pitchFamily="34" charset="-122"/>
              </a:rPr>
              <a:t>200</a:t>
            </a:r>
            <a:r>
              <a:rPr lang="zh-CN" altLang="en-US" sz="1465">
                <a:solidFill>
                  <a:prstClr val="white"/>
                </a:solidFill>
                <a:latin typeface="微软雅黑" panose="020B0503020204020204" pitchFamily="34" charset="-122"/>
                <a:ea typeface="微软雅黑" panose="020B0503020204020204" pitchFamily="34" charset="-122"/>
              </a:rPr>
              <a:t>字</a:t>
            </a:r>
            <a:endParaRPr lang="zh-CN" altLang="en-US" sz="1465">
              <a:solidFill>
                <a:prstClr val="white"/>
              </a:solidFill>
              <a:latin typeface="微软雅黑" panose="020B0503020204020204" pitchFamily="34" charset="-122"/>
              <a:ea typeface="微软雅黑" panose="020B0503020204020204" pitchFamily="34" charset="-122"/>
            </a:endParaRPr>
          </a:p>
        </p:txBody>
      </p:sp>
      <p:sp>
        <p:nvSpPr>
          <p:cNvPr id="28" name="标题 27"/>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1" presetClass="entr" presetSubtype="1" fill="hold" nodeType="after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heel(1)">
                                      <p:cBhvr>
                                        <p:cTn id="12" dur="500"/>
                                        <p:tgtEl>
                                          <p:spTgt spid="9"/>
                                        </p:tgtEl>
                                      </p:cBhvr>
                                    </p:animEffect>
                                  </p:childTnLst>
                                </p:cTn>
                              </p:par>
                            </p:childTnLst>
                          </p:cTn>
                        </p:par>
                        <p:par>
                          <p:cTn id="13" fill="hold">
                            <p:stCondLst>
                              <p:cond delay="1000"/>
                            </p:stCondLst>
                            <p:childTnLst>
                              <p:par>
                                <p:cTn id="14" presetID="22" presetClass="entr" presetSubtype="1" fill="hold" grpId="0" nodeType="afterEffect">
                                  <p:stCondLst>
                                    <p:cond delay="0"/>
                                  </p:stCondLst>
                                  <p:childTnLst>
                                    <p:set>
                                      <p:cBhvr>
                                        <p:cTn id="15" dur="1" fill="hold">
                                          <p:stCondLst>
                                            <p:cond delay="0"/>
                                          </p:stCondLst>
                                        </p:cTn>
                                        <p:tgtEl>
                                          <p:spTgt spid="12"/>
                                        </p:tgtEl>
                                        <p:attrNameLst>
                                          <p:attrName>style.visibility</p:attrName>
                                        </p:attrNameLst>
                                      </p:cBhvr>
                                      <p:to>
                                        <p:strVal val="visible"/>
                                      </p:to>
                                    </p:set>
                                    <p:animEffect transition="in" filter="wipe(up)">
                                      <p:cBhvr>
                                        <p:cTn id="16" dur="500"/>
                                        <p:tgtEl>
                                          <p:spTgt spid="12"/>
                                        </p:tgtEl>
                                      </p:cBhvr>
                                    </p:animEffect>
                                  </p:childTnLst>
                                </p:cTn>
                              </p:par>
                            </p:childTnLst>
                          </p:cTn>
                        </p:par>
                        <p:par>
                          <p:cTn id="17" fill="hold">
                            <p:stCondLst>
                              <p:cond delay="1500"/>
                            </p:stCondLst>
                            <p:childTnLst>
                              <p:par>
                                <p:cTn id="18" presetID="2" presetClass="entr" presetSubtype="4"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 calcmode="lin" valueType="num">
                                      <p:cBhvr additive="base">
                                        <p:cTn id="20" dur="500" fill="hold"/>
                                        <p:tgtEl>
                                          <p:spTgt spid="13"/>
                                        </p:tgtEl>
                                        <p:attrNameLst>
                                          <p:attrName>ppt_x</p:attrName>
                                        </p:attrNameLst>
                                      </p:cBhvr>
                                      <p:tavLst>
                                        <p:tav tm="0">
                                          <p:val>
                                            <p:strVal val="#ppt_x"/>
                                          </p:val>
                                        </p:tav>
                                        <p:tav tm="100000">
                                          <p:val>
                                            <p:strVal val="#ppt_x"/>
                                          </p:val>
                                        </p:tav>
                                      </p:tavLst>
                                    </p:anim>
                                    <p:anim calcmode="lin" valueType="num">
                                      <p:cBhvr additive="base">
                                        <p:cTn id="21" dur="500" fill="hold"/>
                                        <p:tgtEl>
                                          <p:spTgt spid="13"/>
                                        </p:tgtEl>
                                        <p:attrNameLst>
                                          <p:attrName>ppt_y</p:attrName>
                                        </p:attrNameLst>
                                      </p:cBhvr>
                                      <p:tavLst>
                                        <p:tav tm="0">
                                          <p:val>
                                            <p:strVal val="1+#ppt_h/2"/>
                                          </p:val>
                                        </p:tav>
                                        <p:tav tm="100000">
                                          <p:val>
                                            <p:strVal val="#ppt_y"/>
                                          </p:val>
                                        </p:tav>
                                      </p:tavLst>
                                    </p:anim>
                                  </p:childTnLst>
                                </p:cTn>
                              </p:par>
                            </p:childTnLst>
                          </p:cTn>
                        </p:par>
                        <p:par>
                          <p:cTn id="22" fill="hold">
                            <p:stCondLst>
                              <p:cond delay="2000"/>
                            </p:stCondLst>
                            <p:childTnLst>
                              <p:par>
                                <p:cTn id="23" presetID="21" presetClass="entr" presetSubtype="1" fill="hold" nodeType="afterEffect">
                                  <p:stCondLst>
                                    <p:cond delay="0"/>
                                  </p:stCondLst>
                                  <p:childTnLst>
                                    <p:set>
                                      <p:cBhvr>
                                        <p:cTn id="24" dur="1" fill="hold">
                                          <p:stCondLst>
                                            <p:cond delay="0"/>
                                          </p:stCondLst>
                                        </p:cTn>
                                        <p:tgtEl>
                                          <p:spTgt spid="14"/>
                                        </p:tgtEl>
                                        <p:attrNameLst>
                                          <p:attrName>style.visibility</p:attrName>
                                        </p:attrNameLst>
                                      </p:cBhvr>
                                      <p:to>
                                        <p:strVal val="visible"/>
                                      </p:to>
                                    </p:set>
                                    <p:animEffect transition="in" filter="wheel(1)">
                                      <p:cBhvr>
                                        <p:cTn id="25" dur="500"/>
                                        <p:tgtEl>
                                          <p:spTgt spid="14"/>
                                        </p:tgtEl>
                                      </p:cBhvr>
                                    </p:animEffect>
                                  </p:childTnLst>
                                </p:cTn>
                              </p:par>
                            </p:childTnLst>
                          </p:cTn>
                        </p:par>
                        <p:par>
                          <p:cTn id="26" fill="hold">
                            <p:stCondLst>
                              <p:cond delay="2500"/>
                            </p:stCondLst>
                            <p:childTnLst>
                              <p:par>
                                <p:cTn id="27" presetID="22" presetClass="entr" presetSubtype="1" fill="hold" grpId="0"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wipe(up)">
                                      <p:cBhvr>
                                        <p:cTn id="29" dur="500"/>
                                        <p:tgtEl>
                                          <p:spTgt spid="17"/>
                                        </p:tgtEl>
                                      </p:cBhvr>
                                    </p:animEffect>
                                  </p:childTnLst>
                                </p:cTn>
                              </p:par>
                            </p:childTnLst>
                          </p:cTn>
                        </p:par>
                        <p:par>
                          <p:cTn id="30" fill="hold">
                            <p:stCondLst>
                              <p:cond delay="3000"/>
                            </p:stCondLst>
                            <p:childTnLst>
                              <p:par>
                                <p:cTn id="31" presetID="2" presetClass="entr" presetSubtype="4"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 calcmode="lin" valueType="num">
                                      <p:cBhvr additive="base">
                                        <p:cTn id="33" dur="500" fill="hold"/>
                                        <p:tgtEl>
                                          <p:spTgt spid="18"/>
                                        </p:tgtEl>
                                        <p:attrNameLst>
                                          <p:attrName>ppt_x</p:attrName>
                                        </p:attrNameLst>
                                      </p:cBhvr>
                                      <p:tavLst>
                                        <p:tav tm="0">
                                          <p:val>
                                            <p:strVal val="#ppt_x"/>
                                          </p:val>
                                        </p:tav>
                                        <p:tav tm="100000">
                                          <p:val>
                                            <p:strVal val="#ppt_x"/>
                                          </p:val>
                                        </p:tav>
                                      </p:tavLst>
                                    </p:anim>
                                    <p:anim calcmode="lin" valueType="num">
                                      <p:cBhvr additive="base">
                                        <p:cTn id="34" dur="500" fill="hold"/>
                                        <p:tgtEl>
                                          <p:spTgt spid="18"/>
                                        </p:tgtEl>
                                        <p:attrNameLst>
                                          <p:attrName>ppt_y</p:attrName>
                                        </p:attrNameLst>
                                      </p:cBhvr>
                                      <p:tavLst>
                                        <p:tav tm="0">
                                          <p:val>
                                            <p:strVal val="1+#ppt_h/2"/>
                                          </p:val>
                                        </p:tav>
                                        <p:tav tm="100000">
                                          <p:val>
                                            <p:strVal val="#ppt_y"/>
                                          </p:val>
                                        </p:tav>
                                      </p:tavLst>
                                    </p:anim>
                                  </p:childTnLst>
                                </p:cTn>
                              </p:par>
                            </p:childTnLst>
                          </p:cTn>
                        </p:par>
                        <p:par>
                          <p:cTn id="35" fill="hold">
                            <p:stCondLst>
                              <p:cond delay="3500"/>
                            </p:stCondLst>
                            <p:childTnLst>
                              <p:par>
                                <p:cTn id="36" presetID="21" presetClass="entr" presetSubtype="1" fill="hold" nodeType="afterEffect">
                                  <p:stCondLst>
                                    <p:cond delay="0"/>
                                  </p:stCondLst>
                                  <p:childTnLst>
                                    <p:set>
                                      <p:cBhvr>
                                        <p:cTn id="37" dur="1" fill="hold">
                                          <p:stCondLst>
                                            <p:cond delay="0"/>
                                          </p:stCondLst>
                                        </p:cTn>
                                        <p:tgtEl>
                                          <p:spTgt spid="19"/>
                                        </p:tgtEl>
                                        <p:attrNameLst>
                                          <p:attrName>style.visibility</p:attrName>
                                        </p:attrNameLst>
                                      </p:cBhvr>
                                      <p:to>
                                        <p:strVal val="visible"/>
                                      </p:to>
                                    </p:set>
                                    <p:animEffect transition="in" filter="wheel(1)">
                                      <p:cBhvr>
                                        <p:cTn id="38" dur="500"/>
                                        <p:tgtEl>
                                          <p:spTgt spid="19"/>
                                        </p:tgtEl>
                                      </p:cBhvr>
                                    </p:animEffect>
                                  </p:childTnLst>
                                </p:cTn>
                              </p:par>
                            </p:childTnLst>
                          </p:cTn>
                        </p:par>
                        <p:par>
                          <p:cTn id="39" fill="hold">
                            <p:stCondLst>
                              <p:cond delay="4000"/>
                            </p:stCondLst>
                            <p:childTnLst>
                              <p:par>
                                <p:cTn id="40" presetID="22" presetClass="entr" presetSubtype="1" fill="hold" grpId="0" nodeType="afterEffect">
                                  <p:stCondLst>
                                    <p:cond delay="0"/>
                                  </p:stCondLst>
                                  <p:childTnLst>
                                    <p:set>
                                      <p:cBhvr>
                                        <p:cTn id="41" dur="1" fill="hold">
                                          <p:stCondLst>
                                            <p:cond delay="0"/>
                                          </p:stCondLst>
                                        </p:cTn>
                                        <p:tgtEl>
                                          <p:spTgt spid="22"/>
                                        </p:tgtEl>
                                        <p:attrNameLst>
                                          <p:attrName>style.visibility</p:attrName>
                                        </p:attrNameLst>
                                      </p:cBhvr>
                                      <p:to>
                                        <p:strVal val="visible"/>
                                      </p:to>
                                    </p:set>
                                    <p:animEffect transition="in" filter="wipe(up)">
                                      <p:cBhvr>
                                        <p:cTn id="42" dur="500"/>
                                        <p:tgtEl>
                                          <p:spTgt spid="22"/>
                                        </p:tgtEl>
                                      </p:cBhvr>
                                    </p:animEffect>
                                  </p:childTnLst>
                                </p:cTn>
                              </p:par>
                            </p:childTnLst>
                          </p:cTn>
                        </p:par>
                        <p:par>
                          <p:cTn id="43" fill="hold">
                            <p:stCondLst>
                              <p:cond delay="4500"/>
                            </p:stCondLst>
                            <p:childTnLst>
                              <p:par>
                                <p:cTn id="44" presetID="2" presetClass="entr" presetSubtype="4" fill="hold" grpId="0" nodeType="afterEffect">
                                  <p:stCondLst>
                                    <p:cond delay="0"/>
                                  </p:stCondLst>
                                  <p:childTnLst>
                                    <p:set>
                                      <p:cBhvr>
                                        <p:cTn id="45" dur="1" fill="hold">
                                          <p:stCondLst>
                                            <p:cond delay="0"/>
                                          </p:stCondLst>
                                        </p:cTn>
                                        <p:tgtEl>
                                          <p:spTgt spid="23"/>
                                        </p:tgtEl>
                                        <p:attrNameLst>
                                          <p:attrName>style.visibility</p:attrName>
                                        </p:attrNameLst>
                                      </p:cBhvr>
                                      <p:to>
                                        <p:strVal val="visible"/>
                                      </p:to>
                                    </p:set>
                                    <p:anim calcmode="lin" valueType="num">
                                      <p:cBhvr additive="base">
                                        <p:cTn id="46" dur="500" fill="hold"/>
                                        <p:tgtEl>
                                          <p:spTgt spid="23"/>
                                        </p:tgtEl>
                                        <p:attrNameLst>
                                          <p:attrName>ppt_x</p:attrName>
                                        </p:attrNameLst>
                                      </p:cBhvr>
                                      <p:tavLst>
                                        <p:tav tm="0">
                                          <p:val>
                                            <p:strVal val="#ppt_x"/>
                                          </p:val>
                                        </p:tav>
                                        <p:tav tm="100000">
                                          <p:val>
                                            <p:strVal val="#ppt_x"/>
                                          </p:val>
                                        </p:tav>
                                      </p:tavLst>
                                    </p:anim>
                                    <p:anim calcmode="lin" valueType="num">
                                      <p:cBhvr additive="base">
                                        <p:cTn id="47" dur="500" fill="hold"/>
                                        <p:tgtEl>
                                          <p:spTgt spid="23"/>
                                        </p:tgtEl>
                                        <p:attrNameLst>
                                          <p:attrName>ppt_y</p:attrName>
                                        </p:attrNameLst>
                                      </p:cBhvr>
                                      <p:tavLst>
                                        <p:tav tm="0">
                                          <p:val>
                                            <p:strVal val="1+#ppt_h/2"/>
                                          </p:val>
                                        </p:tav>
                                        <p:tav tm="100000">
                                          <p:val>
                                            <p:strVal val="#ppt_y"/>
                                          </p:val>
                                        </p:tav>
                                      </p:tavLst>
                                    </p:anim>
                                  </p:childTnLst>
                                </p:cTn>
                              </p:par>
                            </p:childTnLst>
                          </p:cTn>
                        </p:par>
                        <p:par>
                          <p:cTn id="48" fill="hold">
                            <p:stCondLst>
                              <p:cond delay="5000"/>
                            </p:stCondLst>
                            <p:childTnLst>
                              <p:par>
                                <p:cTn id="49" presetID="21" presetClass="entr" presetSubtype="1" fill="hold" nodeType="afterEffect">
                                  <p:stCondLst>
                                    <p:cond delay="0"/>
                                  </p:stCondLst>
                                  <p:childTnLst>
                                    <p:set>
                                      <p:cBhvr>
                                        <p:cTn id="50" dur="1" fill="hold">
                                          <p:stCondLst>
                                            <p:cond delay="0"/>
                                          </p:stCondLst>
                                        </p:cTn>
                                        <p:tgtEl>
                                          <p:spTgt spid="24"/>
                                        </p:tgtEl>
                                        <p:attrNameLst>
                                          <p:attrName>style.visibility</p:attrName>
                                        </p:attrNameLst>
                                      </p:cBhvr>
                                      <p:to>
                                        <p:strVal val="visible"/>
                                      </p:to>
                                    </p:set>
                                    <p:animEffect transition="in" filter="wheel(1)">
                                      <p:cBhvr>
                                        <p:cTn id="51" dur="500"/>
                                        <p:tgtEl>
                                          <p:spTgt spid="24"/>
                                        </p:tgtEl>
                                      </p:cBhvr>
                                    </p:animEffect>
                                  </p:childTnLst>
                                </p:cTn>
                              </p:par>
                            </p:childTnLst>
                          </p:cTn>
                        </p:par>
                        <p:par>
                          <p:cTn id="52" fill="hold">
                            <p:stCondLst>
                              <p:cond delay="5500"/>
                            </p:stCondLst>
                            <p:childTnLst>
                              <p:par>
                                <p:cTn id="53" presetID="22" presetClass="entr" presetSubtype="1"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wipe(up)">
                                      <p:cBhvr>
                                        <p:cTn id="5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P spid="12" grpId="0"/>
      <p:bldP spid="13" grpId="0" animBg="1"/>
      <p:bldP spid="17" grpId="0"/>
      <p:bldP spid="18" grpId="0" animBg="1"/>
      <p:bldP spid="22" grpId="0"/>
      <p:bldP spid="23" grpId="0" animBg="1"/>
      <p:bldP spid="27"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右箭头 1"/>
          <p:cNvSpPr>
            <a:spLocks noChangeArrowheads="1"/>
          </p:cNvSpPr>
          <p:nvPr/>
        </p:nvSpPr>
        <p:spPr bwMode="auto">
          <a:xfrm>
            <a:off x="1008760" y="1413301"/>
            <a:ext cx="10366452" cy="4031398"/>
          </a:xfrm>
          <a:prstGeom prst="rightArrow">
            <a:avLst>
              <a:gd name="adj1" fmla="val 50000"/>
              <a:gd name="adj2" fmla="val 49990"/>
            </a:avLst>
          </a:prstGeom>
          <a:solidFill>
            <a:schemeClr val="accent1"/>
          </a:solidFill>
          <a:ln w="12700" cap="flat" cmpd="sng">
            <a:noFill/>
            <a:bevel/>
          </a:ln>
        </p:spPr>
        <p:txBody>
          <a:bodyPr anchor="ctr"/>
          <a:lstStyle/>
          <a:p>
            <a:pPr algn="ctr"/>
            <a:endParaRPr lang="zh-CN" altLang="zh-CN" sz="3200">
              <a:solidFill>
                <a:srgbClr val="FFFFFF"/>
              </a:solidFill>
              <a:latin typeface="宋体" panose="02010600030101010101" pitchFamily="2" charset="-122"/>
              <a:sym typeface="宋体" panose="02010600030101010101" pitchFamily="2" charset="-122"/>
            </a:endParaRPr>
          </a:p>
        </p:txBody>
      </p:sp>
      <p:sp>
        <p:nvSpPr>
          <p:cNvPr id="3" name="椭圆 2"/>
          <p:cNvSpPr/>
          <p:nvPr/>
        </p:nvSpPr>
        <p:spPr>
          <a:xfrm>
            <a:off x="1990279" y="2565129"/>
            <a:ext cx="1727742" cy="1727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4" name="椭圆 3"/>
          <p:cNvSpPr/>
          <p:nvPr/>
        </p:nvSpPr>
        <p:spPr>
          <a:xfrm>
            <a:off x="4389920" y="2565129"/>
            <a:ext cx="1727742" cy="1727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5" name="椭圆 4"/>
          <p:cNvSpPr/>
          <p:nvPr/>
        </p:nvSpPr>
        <p:spPr>
          <a:xfrm>
            <a:off x="6789562" y="2565129"/>
            <a:ext cx="1727742" cy="1727742"/>
          </a:xfrm>
          <a:prstGeom prst="ellips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6" name="组合 5"/>
          <p:cNvGrpSpPr/>
          <p:nvPr/>
        </p:nvGrpSpPr>
        <p:grpSpPr>
          <a:xfrm>
            <a:off x="1872633" y="4580726"/>
            <a:ext cx="2037361" cy="1247916"/>
            <a:chOff x="1110889" y="3219822"/>
            <a:chExt cx="1528419" cy="936181"/>
          </a:xfrm>
        </p:grpSpPr>
        <p:sp>
          <p:nvSpPr>
            <p:cNvPr id="7" name="Freeform 5"/>
            <p:cNvSpPr/>
            <p:nvPr/>
          </p:nvSpPr>
          <p:spPr bwMode="auto">
            <a:xfrm>
              <a:off x="1110889" y="3219822"/>
              <a:ext cx="1496506" cy="936181"/>
            </a:xfrm>
            <a:custGeom>
              <a:avLst/>
              <a:gdLst>
                <a:gd name="T0" fmla="*/ 1172 w 2596"/>
                <a:gd name="T1" fmla="*/ 180 h 1624"/>
                <a:gd name="T2" fmla="*/ 1298 w 2596"/>
                <a:gd name="T3" fmla="*/ 0 h 1624"/>
                <a:gd name="T4" fmla="*/ 1424 w 2596"/>
                <a:gd name="T5" fmla="*/ 180 h 1624"/>
                <a:gd name="T6" fmla="*/ 2370 w 2596"/>
                <a:gd name="T7" fmla="*/ 180 h 1624"/>
                <a:gd name="T8" fmla="*/ 2414 w 2596"/>
                <a:gd name="T9" fmla="*/ 186 h 1624"/>
                <a:gd name="T10" fmla="*/ 2458 w 2596"/>
                <a:gd name="T11" fmla="*/ 198 h 1624"/>
                <a:gd name="T12" fmla="*/ 2496 w 2596"/>
                <a:gd name="T13" fmla="*/ 220 h 1624"/>
                <a:gd name="T14" fmla="*/ 2528 w 2596"/>
                <a:gd name="T15" fmla="*/ 246 h 1624"/>
                <a:gd name="T16" fmla="*/ 2556 w 2596"/>
                <a:gd name="T17" fmla="*/ 280 h 1624"/>
                <a:gd name="T18" fmla="*/ 2578 w 2596"/>
                <a:gd name="T19" fmla="*/ 318 h 1624"/>
                <a:gd name="T20" fmla="*/ 2590 w 2596"/>
                <a:gd name="T21" fmla="*/ 360 h 1624"/>
                <a:gd name="T22" fmla="*/ 2596 w 2596"/>
                <a:gd name="T23" fmla="*/ 406 h 1624"/>
                <a:gd name="T24" fmla="*/ 2596 w 2596"/>
                <a:gd name="T25" fmla="*/ 1398 h 1624"/>
                <a:gd name="T26" fmla="*/ 2590 w 2596"/>
                <a:gd name="T27" fmla="*/ 1444 h 1624"/>
                <a:gd name="T28" fmla="*/ 2578 w 2596"/>
                <a:gd name="T29" fmla="*/ 1486 h 1624"/>
                <a:gd name="T30" fmla="*/ 2556 w 2596"/>
                <a:gd name="T31" fmla="*/ 1524 h 1624"/>
                <a:gd name="T32" fmla="*/ 2528 w 2596"/>
                <a:gd name="T33" fmla="*/ 1558 h 1624"/>
                <a:gd name="T34" fmla="*/ 2496 w 2596"/>
                <a:gd name="T35" fmla="*/ 1586 h 1624"/>
                <a:gd name="T36" fmla="*/ 2458 w 2596"/>
                <a:gd name="T37" fmla="*/ 1606 h 1624"/>
                <a:gd name="T38" fmla="*/ 2414 w 2596"/>
                <a:gd name="T39" fmla="*/ 1620 h 1624"/>
                <a:gd name="T40" fmla="*/ 2370 w 2596"/>
                <a:gd name="T41" fmla="*/ 1624 h 1624"/>
                <a:gd name="T42" fmla="*/ 226 w 2596"/>
                <a:gd name="T43" fmla="*/ 1624 h 1624"/>
                <a:gd name="T44" fmla="*/ 182 w 2596"/>
                <a:gd name="T45" fmla="*/ 1620 h 1624"/>
                <a:gd name="T46" fmla="*/ 138 w 2596"/>
                <a:gd name="T47" fmla="*/ 1606 h 1624"/>
                <a:gd name="T48" fmla="*/ 100 w 2596"/>
                <a:gd name="T49" fmla="*/ 1586 h 1624"/>
                <a:gd name="T50" fmla="*/ 68 w 2596"/>
                <a:gd name="T51" fmla="*/ 1558 h 1624"/>
                <a:gd name="T52" fmla="*/ 40 w 2596"/>
                <a:gd name="T53" fmla="*/ 1524 h 1624"/>
                <a:gd name="T54" fmla="*/ 18 w 2596"/>
                <a:gd name="T55" fmla="*/ 1486 h 1624"/>
                <a:gd name="T56" fmla="*/ 6 w 2596"/>
                <a:gd name="T57" fmla="*/ 1444 h 1624"/>
                <a:gd name="T58" fmla="*/ 0 w 2596"/>
                <a:gd name="T59" fmla="*/ 1398 h 1624"/>
                <a:gd name="T60" fmla="*/ 0 w 2596"/>
                <a:gd name="T61" fmla="*/ 406 h 1624"/>
                <a:gd name="T62" fmla="*/ 6 w 2596"/>
                <a:gd name="T63" fmla="*/ 360 h 1624"/>
                <a:gd name="T64" fmla="*/ 18 w 2596"/>
                <a:gd name="T65" fmla="*/ 318 h 1624"/>
                <a:gd name="T66" fmla="*/ 40 w 2596"/>
                <a:gd name="T67" fmla="*/ 280 h 1624"/>
                <a:gd name="T68" fmla="*/ 68 w 2596"/>
                <a:gd name="T69" fmla="*/ 246 h 1624"/>
                <a:gd name="T70" fmla="*/ 100 w 2596"/>
                <a:gd name="T71" fmla="*/ 220 h 1624"/>
                <a:gd name="T72" fmla="*/ 138 w 2596"/>
                <a:gd name="T73" fmla="*/ 198 h 1624"/>
                <a:gd name="T74" fmla="*/ 182 w 2596"/>
                <a:gd name="T75" fmla="*/ 186 h 1624"/>
                <a:gd name="T76" fmla="*/ 226 w 2596"/>
                <a:gd name="T77" fmla="*/ 180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96" h="1624">
                  <a:moveTo>
                    <a:pt x="226" y="180"/>
                  </a:moveTo>
                  <a:lnTo>
                    <a:pt x="1172" y="180"/>
                  </a:lnTo>
                  <a:lnTo>
                    <a:pt x="1226" y="102"/>
                  </a:lnTo>
                  <a:lnTo>
                    <a:pt x="1298" y="0"/>
                  </a:lnTo>
                  <a:lnTo>
                    <a:pt x="1370" y="102"/>
                  </a:lnTo>
                  <a:lnTo>
                    <a:pt x="1424" y="180"/>
                  </a:lnTo>
                  <a:lnTo>
                    <a:pt x="2370" y="180"/>
                  </a:lnTo>
                  <a:lnTo>
                    <a:pt x="2370" y="180"/>
                  </a:lnTo>
                  <a:lnTo>
                    <a:pt x="2392" y="182"/>
                  </a:lnTo>
                  <a:lnTo>
                    <a:pt x="2414" y="186"/>
                  </a:lnTo>
                  <a:lnTo>
                    <a:pt x="2436" y="190"/>
                  </a:lnTo>
                  <a:lnTo>
                    <a:pt x="2458" y="198"/>
                  </a:lnTo>
                  <a:lnTo>
                    <a:pt x="2476" y="208"/>
                  </a:lnTo>
                  <a:lnTo>
                    <a:pt x="2496" y="220"/>
                  </a:lnTo>
                  <a:lnTo>
                    <a:pt x="2512" y="232"/>
                  </a:lnTo>
                  <a:lnTo>
                    <a:pt x="2528" y="246"/>
                  </a:lnTo>
                  <a:lnTo>
                    <a:pt x="2544" y="264"/>
                  </a:lnTo>
                  <a:lnTo>
                    <a:pt x="2556" y="280"/>
                  </a:lnTo>
                  <a:lnTo>
                    <a:pt x="2568" y="300"/>
                  </a:lnTo>
                  <a:lnTo>
                    <a:pt x="2578" y="318"/>
                  </a:lnTo>
                  <a:lnTo>
                    <a:pt x="2586" y="340"/>
                  </a:lnTo>
                  <a:lnTo>
                    <a:pt x="2590" y="360"/>
                  </a:lnTo>
                  <a:lnTo>
                    <a:pt x="2594" y="384"/>
                  </a:lnTo>
                  <a:lnTo>
                    <a:pt x="2596" y="406"/>
                  </a:lnTo>
                  <a:lnTo>
                    <a:pt x="2596" y="1398"/>
                  </a:lnTo>
                  <a:lnTo>
                    <a:pt x="2596" y="1398"/>
                  </a:lnTo>
                  <a:lnTo>
                    <a:pt x="2594" y="1422"/>
                  </a:lnTo>
                  <a:lnTo>
                    <a:pt x="2590" y="1444"/>
                  </a:lnTo>
                  <a:lnTo>
                    <a:pt x="2586" y="1466"/>
                  </a:lnTo>
                  <a:lnTo>
                    <a:pt x="2578" y="1486"/>
                  </a:lnTo>
                  <a:lnTo>
                    <a:pt x="2568" y="1506"/>
                  </a:lnTo>
                  <a:lnTo>
                    <a:pt x="2556" y="1524"/>
                  </a:lnTo>
                  <a:lnTo>
                    <a:pt x="2544" y="1542"/>
                  </a:lnTo>
                  <a:lnTo>
                    <a:pt x="2528" y="1558"/>
                  </a:lnTo>
                  <a:lnTo>
                    <a:pt x="2512" y="1572"/>
                  </a:lnTo>
                  <a:lnTo>
                    <a:pt x="2496" y="1586"/>
                  </a:lnTo>
                  <a:lnTo>
                    <a:pt x="2476" y="1598"/>
                  </a:lnTo>
                  <a:lnTo>
                    <a:pt x="2458" y="1606"/>
                  </a:lnTo>
                  <a:lnTo>
                    <a:pt x="2436" y="1614"/>
                  </a:lnTo>
                  <a:lnTo>
                    <a:pt x="2414" y="1620"/>
                  </a:lnTo>
                  <a:lnTo>
                    <a:pt x="2392" y="1624"/>
                  </a:lnTo>
                  <a:lnTo>
                    <a:pt x="2370" y="1624"/>
                  </a:lnTo>
                  <a:lnTo>
                    <a:pt x="226" y="1624"/>
                  </a:lnTo>
                  <a:lnTo>
                    <a:pt x="226" y="1624"/>
                  </a:lnTo>
                  <a:lnTo>
                    <a:pt x="204" y="1624"/>
                  </a:lnTo>
                  <a:lnTo>
                    <a:pt x="182" y="1620"/>
                  </a:lnTo>
                  <a:lnTo>
                    <a:pt x="160" y="1614"/>
                  </a:lnTo>
                  <a:lnTo>
                    <a:pt x="138" y="1606"/>
                  </a:lnTo>
                  <a:lnTo>
                    <a:pt x="120" y="1598"/>
                  </a:lnTo>
                  <a:lnTo>
                    <a:pt x="100" y="1586"/>
                  </a:lnTo>
                  <a:lnTo>
                    <a:pt x="84" y="1572"/>
                  </a:lnTo>
                  <a:lnTo>
                    <a:pt x="68" y="1558"/>
                  </a:lnTo>
                  <a:lnTo>
                    <a:pt x="52" y="1542"/>
                  </a:lnTo>
                  <a:lnTo>
                    <a:pt x="40" y="1524"/>
                  </a:lnTo>
                  <a:lnTo>
                    <a:pt x="28" y="1506"/>
                  </a:lnTo>
                  <a:lnTo>
                    <a:pt x="18" y="1486"/>
                  </a:lnTo>
                  <a:lnTo>
                    <a:pt x="12" y="1466"/>
                  </a:lnTo>
                  <a:lnTo>
                    <a:pt x="6" y="1444"/>
                  </a:lnTo>
                  <a:lnTo>
                    <a:pt x="2" y="1422"/>
                  </a:lnTo>
                  <a:lnTo>
                    <a:pt x="0" y="1398"/>
                  </a:lnTo>
                  <a:lnTo>
                    <a:pt x="0" y="406"/>
                  </a:lnTo>
                  <a:lnTo>
                    <a:pt x="0" y="406"/>
                  </a:lnTo>
                  <a:lnTo>
                    <a:pt x="2" y="384"/>
                  </a:lnTo>
                  <a:lnTo>
                    <a:pt x="6" y="360"/>
                  </a:lnTo>
                  <a:lnTo>
                    <a:pt x="12" y="340"/>
                  </a:lnTo>
                  <a:lnTo>
                    <a:pt x="18" y="318"/>
                  </a:lnTo>
                  <a:lnTo>
                    <a:pt x="28" y="300"/>
                  </a:lnTo>
                  <a:lnTo>
                    <a:pt x="40" y="280"/>
                  </a:lnTo>
                  <a:lnTo>
                    <a:pt x="52" y="264"/>
                  </a:lnTo>
                  <a:lnTo>
                    <a:pt x="68" y="246"/>
                  </a:lnTo>
                  <a:lnTo>
                    <a:pt x="84" y="232"/>
                  </a:lnTo>
                  <a:lnTo>
                    <a:pt x="100" y="220"/>
                  </a:lnTo>
                  <a:lnTo>
                    <a:pt x="120" y="208"/>
                  </a:lnTo>
                  <a:lnTo>
                    <a:pt x="138" y="198"/>
                  </a:lnTo>
                  <a:lnTo>
                    <a:pt x="160" y="190"/>
                  </a:lnTo>
                  <a:lnTo>
                    <a:pt x="182" y="186"/>
                  </a:lnTo>
                  <a:lnTo>
                    <a:pt x="204" y="182"/>
                  </a:lnTo>
                  <a:lnTo>
                    <a:pt x="226" y="180"/>
                  </a:lnTo>
                  <a:lnTo>
                    <a:pt x="226" y="180"/>
                  </a:lnTo>
                  <a:close/>
                </a:path>
              </a:pathLst>
            </a:custGeom>
            <a:noFill/>
            <a:ln w="12700">
              <a:solidFill>
                <a:schemeClr val="tx1">
                  <a:lumMod val="65000"/>
                  <a:lumOff val="35000"/>
                </a:schemeClr>
              </a:solidFill>
              <a:prstDash val="sysDash"/>
              <a:round/>
            </a:ln>
            <a:extLst>
              <a:ext uri="{909E8E84-426E-40DD-AFC4-6F175D3DCCD1}">
                <a14:hiddenFill xmlns:a14="http://schemas.microsoft.com/office/drawing/2010/main">
                  <a:solidFill>
                    <a:srgbClr val="FFFFFF"/>
                  </a:solidFill>
                </a14:hiddenFill>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nvGrpSpPr>
            <p:cNvPr id="8" name="组合 7"/>
            <p:cNvGrpSpPr/>
            <p:nvPr/>
          </p:nvGrpSpPr>
          <p:grpSpPr>
            <a:xfrm>
              <a:off x="1115616" y="3396950"/>
              <a:ext cx="1523692" cy="614634"/>
              <a:chOff x="3638480" y="1770394"/>
              <a:chExt cx="1523692" cy="614634"/>
            </a:xfrm>
          </p:grpSpPr>
          <p:sp>
            <p:nvSpPr>
              <p:cNvPr id="9"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11" name="组合 10"/>
          <p:cNvGrpSpPr/>
          <p:nvPr/>
        </p:nvGrpSpPr>
        <p:grpSpPr>
          <a:xfrm>
            <a:off x="4272274" y="4580726"/>
            <a:ext cx="2037361" cy="1247916"/>
            <a:chOff x="1110889" y="3219822"/>
            <a:chExt cx="1528419" cy="936181"/>
          </a:xfrm>
        </p:grpSpPr>
        <p:sp>
          <p:nvSpPr>
            <p:cNvPr id="12" name="Freeform 5"/>
            <p:cNvSpPr/>
            <p:nvPr/>
          </p:nvSpPr>
          <p:spPr bwMode="auto">
            <a:xfrm>
              <a:off x="1110889" y="3219822"/>
              <a:ext cx="1496506" cy="936181"/>
            </a:xfrm>
            <a:custGeom>
              <a:avLst/>
              <a:gdLst>
                <a:gd name="T0" fmla="*/ 1172 w 2596"/>
                <a:gd name="T1" fmla="*/ 180 h 1624"/>
                <a:gd name="T2" fmla="*/ 1298 w 2596"/>
                <a:gd name="T3" fmla="*/ 0 h 1624"/>
                <a:gd name="T4" fmla="*/ 1424 w 2596"/>
                <a:gd name="T5" fmla="*/ 180 h 1624"/>
                <a:gd name="T6" fmla="*/ 2370 w 2596"/>
                <a:gd name="T7" fmla="*/ 180 h 1624"/>
                <a:gd name="T8" fmla="*/ 2414 w 2596"/>
                <a:gd name="T9" fmla="*/ 186 h 1624"/>
                <a:gd name="T10" fmla="*/ 2458 w 2596"/>
                <a:gd name="T11" fmla="*/ 198 h 1624"/>
                <a:gd name="T12" fmla="*/ 2496 w 2596"/>
                <a:gd name="T13" fmla="*/ 220 h 1624"/>
                <a:gd name="T14" fmla="*/ 2528 w 2596"/>
                <a:gd name="T15" fmla="*/ 246 h 1624"/>
                <a:gd name="T16" fmla="*/ 2556 w 2596"/>
                <a:gd name="T17" fmla="*/ 280 h 1624"/>
                <a:gd name="T18" fmla="*/ 2578 w 2596"/>
                <a:gd name="T19" fmla="*/ 318 h 1624"/>
                <a:gd name="T20" fmla="*/ 2590 w 2596"/>
                <a:gd name="T21" fmla="*/ 360 h 1624"/>
                <a:gd name="T22" fmla="*/ 2596 w 2596"/>
                <a:gd name="T23" fmla="*/ 406 h 1624"/>
                <a:gd name="T24" fmla="*/ 2596 w 2596"/>
                <a:gd name="T25" fmla="*/ 1398 h 1624"/>
                <a:gd name="T26" fmla="*/ 2590 w 2596"/>
                <a:gd name="T27" fmla="*/ 1444 h 1624"/>
                <a:gd name="T28" fmla="*/ 2578 w 2596"/>
                <a:gd name="T29" fmla="*/ 1486 h 1624"/>
                <a:gd name="T30" fmla="*/ 2556 w 2596"/>
                <a:gd name="T31" fmla="*/ 1524 h 1624"/>
                <a:gd name="T32" fmla="*/ 2528 w 2596"/>
                <a:gd name="T33" fmla="*/ 1558 h 1624"/>
                <a:gd name="T34" fmla="*/ 2496 w 2596"/>
                <a:gd name="T35" fmla="*/ 1586 h 1624"/>
                <a:gd name="T36" fmla="*/ 2458 w 2596"/>
                <a:gd name="T37" fmla="*/ 1606 h 1624"/>
                <a:gd name="T38" fmla="*/ 2414 w 2596"/>
                <a:gd name="T39" fmla="*/ 1620 h 1624"/>
                <a:gd name="T40" fmla="*/ 2370 w 2596"/>
                <a:gd name="T41" fmla="*/ 1624 h 1624"/>
                <a:gd name="T42" fmla="*/ 226 w 2596"/>
                <a:gd name="T43" fmla="*/ 1624 h 1624"/>
                <a:gd name="T44" fmla="*/ 182 w 2596"/>
                <a:gd name="T45" fmla="*/ 1620 h 1624"/>
                <a:gd name="T46" fmla="*/ 138 w 2596"/>
                <a:gd name="T47" fmla="*/ 1606 h 1624"/>
                <a:gd name="T48" fmla="*/ 100 w 2596"/>
                <a:gd name="T49" fmla="*/ 1586 h 1624"/>
                <a:gd name="T50" fmla="*/ 68 w 2596"/>
                <a:gd name="T51" fmla="*/ 1558 h 1624"/>
                <a:gd name="T52" fmla="*/ 40 w 2596"/>
                <a:gd name="T53" fmla="*/ 1524 h 1624"/>
                <a:gd name="T54" fmla="*/ 18 w 2596"/>
                <a:gd name="T55" fmla="*/ 1486 h 1624"/>
                <a:gd name="T56" fmla="*/ 6 w 2596"/>
                <a:gd name="T57" fmla="*/ 1444 h 1624"/>
                <a:gd name="T58" fmla="*/ 0 w 2596"/>
                <a:gd name="T59" fmla="*/ 1398 h 1624"/>
                <a:gd name="T60" fmla="*/ 0 w 2596"/>
                <a:gd name="T61" fmla="*/ 406 h 1624"/>
                <a:gd name="T62" fmla="*/ 6 w 2596"/>
                <a:gd name="T63" fmla="*/ 360 h 1624"/>
                <a:gd name="T64" fmla="*/ 18 w 2596"/>
                <a:gd name="T65" fmla="*/ 318 h 1624"/>
                <a:gd name="T66" fmla="*/ 40 w 2596"/>
                <a:gd name="T67" fmla="*/ 280 h 1624"/>
                <a:gd name="T68" fmla="*/ 68 w 2596"/>
                <a:gd name="T69" fmla="*/ 246 h 1624"/>
                <a:gd name="T70" fmla="*/ 100 w 2596"/>
                <a:gd name="T71" fmla="*/ 220 h 1624"/>
                <a:gd name="T72" fmla="*/ 138 w 2596"/>
                <a:gd name="T73" fmla="*/ 198 h 1624"/>
                <a:gd name="T74" fmla="*/ 182 w 2596"/>
                <a:gd name="T75" fmla="*/ 186 h 1624"/>
                <a:gd name="T76" fmla="*/ 226 w 2596"/>
                <a:gd name="T77" fmla="*/ 180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96" h="1624">
                  <a:moveTo>
                    <a:pt x="226" y="180"/>
                  </a:moveTo>
                  <a:lnTo>
                    <a:pt x="1172" y="180"/>
                  </a:lnTo>
                  <a:lnTo>
                    <a:pt x="1226" y="102"/>
                  </a:lnTo>
                  <a:lnTo>
                    <a:pt x="1298" y="0"/>
                  </a:lnTo>
                  <a:lnTo>
                    <a:pt x="1370" y="102"/>
                  </a:lnTo>
                  <a:lnTo>
                    <a:pt x="1424" y="180"/>
                  </a:lnTo>
                  <a:lnTo>
                    <a:pt x="2370" y="180"/>
                  </a:lnTo>
                  <a:lnTo>
                    <a:pt x="2370" y="180"/>
                  </a:lnTo>
                  <a:lnTo>
                    <a:pt x="2392" y="182"/>
                  </a:lnTo>
                  <a:lnTo>
                    <a:pt x="2414" y="186"/>
                  </a:lnTo>
                  <a:lnTo>
                    <a:pt x="2436" y="190"/>
                  </a:lnTo>
                  <a:lnTo>
                    <a:pt x="2458" y="198"/>
                  </a:lnTo>
                  <a:lnTo>
                    <a:pt x="2476" y="208"/>
                  </a:lnTo>
                  <a:lnTo>
                    <a:pt x="2496" y="220"/>
                  </a:lnTo>
                  <a:lnTo>
                    <a:pt x="2512" y="232"/>
                  </a:lnTo>
                  <a:lnTo>
                    <a:pt x="2528" y="246"/>
                  </a:lnTo>
                  <a:lnTo>
                    <a:pt x="2544" y="264"/>
                  </a:lnTo>
                  <a:lnTo>
                    <a:pt x="2556" y="280"/>
                  </a:lnTo>
                  <a:lnTo>
                    <a:pt x="2568" y="300"/>
                  </a:lnTo>
                  <a:lnTo>
                    <a:pt x="2578" y="318"/>
                  </a:lnTo>
                  <a:lnTo>
                    <a:pt x="2586" y="340"/>
                  </a:lnTo>
                  <a:lnTo>
                    <a:pt x="2590" y="360"/>
                  </a:lnTo>
                  <a:lnTo>
                    <a:pt x="2594" y="384"/>
                  </a:lnTo>
                  <a:lnTo>
                    <a:pt x="2596" y="406"/>
                  </a:lnTo>
                  <a:lnTo>
                    <a:pt x="2596" y="1398"/>
                  </a:lnTo>
                  <a:lnTo>
                    <a:pt x="2596" y="1398"/>
                  </a:lnTo>
                  <a:lnTo>
                    <a:pt x="2594" y="1422"/>
                  </a:lnTo>
                  <a:lnTo>
                    <a:pt x="2590" y="1444"/>
                  </a:lnTo>
                  <a:lnTo>
                    <a:pt x="2586" y="1466"/>
                  </a:lnTo>
                  <a:lnTo>
                    <a:pt x="2578" y="1486"/>
                  </a:lnTo>
                  <a:lnTo>
                    <a:pt x="2568" y="1506"/>
                  </a:lnTo>
                  <a:lnTo>
                    <a:pt x="2556" y="1524"/>
                  </a:lnTo>
                  <a:lnTo>
                    <a:pt x="2544" y="1542"/>
                  </a:lnTo>
                  <a:lnTo>
                    <a:pt x="2528" y="1558"/>
                  </a:lnTo>
                  <a:lnTo>
                    <a:pt x="2512" y="1572"/>
                  </a:lnTo>
                  <a:lnTo>
                    <a:pt x="2496" y="1586"/>
                  </a:lnTo>
                  <a:lnTo>
                    <a:pt x="2476" y="1598"/>
                  </a:lnTo>
                  <a:lnTo>
                    <a:pt x="2458" y="1606"/>
                  </a:lnTo>
                  <a:lnTo>
                    <a:pt x="2436" y="1614"/>
                  </a:lnTo>
                  <a:lnTo>
                    <a:pt x="2414" y="1620"/>
                  </a:lnTo>
                  <a:lnTo>
                    <a:pt x="2392" y="1624"/>
                  </a:lnTo>
                  <a:lnTo>
                    <a:pt x="2370" y="1624"/>
                  </a:lnTo>
                  <a:lnTo>
                    <a:pt x="226" y="1624"/>
                  </a:lnTo>
                  <a:lnTo>
                    <a:pt x="226" y="1624"/>
                  </a:lnTo>
                  <a:lnTo>
                    <a:pt x="204" y="1624"/>
                  </a:lnTo>
                  <a:lnTo>
                    <a:pt x="182" y="1620"/>
                  </a:lnTo>
                  <a:lnTo>
                    <a:pt x="160" y="1614"/>
                  </a:lnTo>
                  <a:lnTo>
                    <a:pt x="138" y="1606"/>
                  </a:lnTo>
                  <a:lnTo>
                    <a:pt x="120" y="1598"/>
                  </a:lnTo>
                  <a:lnTo>
                    <a:pt x="100" y="1586"/>
                  </a:lnTo>
                  <a:lnTo>
                    <a:pt x="84" y="1572"/>
                  </a:lnTo>
                  <a:lnTo>
                    <a:pt x="68" y="1558"/>
                  </a:lnTo>
                  <a:lnTo>
                    <a:pt x="52" y="1542"/>
                  </a:lnTo>
                  <a:lnTo>
                    <a:pt x="40" y="1524"/>
                  </a:lnTo>
                  <a:lnTo>
                    <a:pt x="28" y="1506"/>
                  </a:lnTo>
                  <a:lnTo>
                    <a:pt x="18" y="1486"/>
                  </a:lnTo>
                  <a:lnTo>
                    <a:pt x="12" y="1466"/>
                  </a:lnTo>
                  <a:lnTo>
                    <a:pt x="6" y="1444"/>
                  </a:lnTo>
                  <a:lnTo>
                    <a:pt x="2" y="1422"/>
                  </a:lnTo>
                  <a:lnTo>
                    <a:pt x="0" y="1398"/>
                  </a:lnTo>
                  <a:lnTo>
                    <a:pt x="0" y="406"/>
                  </a:lnTo>
                  <a:lnTo>
                    <a:pt x="0" y="406"/>
                  </a:lnTo>
                  <a:lnTo>
                    <a:pt x="2" y="384"/>
                  </a:lnTo>
                  <a:lnTo>
                    <a:pt x="6" y="360"/>
                  </a:lnTo>
                  <a:lnTo>
                    <a:pt x="12" y="340"/>
                  </a:lnTo>
                  <a:lnTo>
                    <a:pt x="18" y="318"/>
                  </a:lnTo>
                  <a:lnTo>
                    <a:pt x="28" y="300"/>
                  </a:lnTo>
                  <a:lnTo>
                    <a:pt x="40" y="280"/>
                  </a:lnTo>
                  <a:lnTo>
                    <a:pt x="52" y="264"/>
                  </a:lnTo>
                  <a:lnTo>
                    <a:pt x="68" y="246"/>
                  </a:lnTo>
                  <a:lnTo>
                    <a:pt x="84" y="232"/>
                  </a:lnTo>
                  <a:lnTo>
                    <a:pt x="100" y="220"/>
                  </a:lnTo>
                  <a:lnTo>
                    <a:pt x="120" y="208"/>
                  </a:lnTo>
                  <a:lnTo>
                    <a:pt x="138" y="198"/>
                  </a:lnTo>
                  <a:lnTo>
                    <a:pt x="160" y="190"/>
                  </a:lnTo>
                  <a:lnTo>
                    <a:pt x="182" y="186"/>
                  </a:lnTo>
                  <a:lnTo>
                    <a:pt x="204" y="182"/>
                  </a:lnTo>
                  <a:lnTo>
                    <a:pt x="226" y="180"/>
                  </a:lnTo>
                  <a:lnTo>
                    <a:pt x="226" y="180"/>
                  </a:lnTo>
                  <a:close/>
                </a:path>
              </a:pathLst>
            </a:custGeom>
            <a:noFill/>
            <a:ln w="12700">
              <a:solidFill>
                <a:schemeClr val="tx1">
                  <a:lumMod val="65000"/>
                  <a:lumOff val="35000"/>
                </a:schemeClr>
              </a:solidFill>
              <a:prstDash val="sysDash"/>
              <a:round/>
            </a:ln>
            <a:extLst>
              <a:ext uri="{909E8E84-426E-40DD-AFC4-6F175D3DCCD1}">
                <a14:hiddenFill xmlns:a14="http://schemas.microsoft.com/office/drawing/2010/main">
                  <a:solidFill>
                    <a:srgbClr val="FFFFFF"/>
                  </a:solidFill>
                </a14:hiddenFill>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nvGrpSpPr>
            <p:cNvPr id="13" name="组合 12"/>
            <p:cNvGrpSpPr/>
            <p:nvPr/>
          </p:nvGrpSpPr>
          <p:grpSpPr>
            <a:xfrm>
              <a:off x="1115616" y="3396950"/>
              <a:ext cx="1523692" cy="614634"/>
              <a:chOff x="3638480" y="1770394"/>
              <a:chExt cx="1523692" cy="614634"/>
            </a:xfrm>
          </p:grpSpPr>
          <p:sp>
            <p:nvSpPr>
              <p:cNvPr id="14"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16" name="组合 15"/>
          <p:cNvGrpSpPr/>
          <p:nvPr/>
        </p:nvGrpSpPr>
        <p:grpSpPr>
          <a:xfrm>
            <a:off x="6671916" y="4580726"/>
            <a:ext cx="2037361" cy="1247916"/>
            <a:chOff x="1110889" y="3219822"/>
            <a:chExt cx="1528419" cy="936181"/>
          </a:xfrm>
        </p:grpSpPr>
        <p:sp>
          <p:nvSpPr>
            <p:cNvPr id="17" name="Freeform 5"/>
            <p:cNvSpPr/>
            <p:nvPr/>
          </p:nvSpPr>
          <p:spPr bwMode="auto">
            <a:xfrm>
              <a:off x="1110889" y="3219822"/>
              <a:ext cx="1496506" cy="936181"/>
            </a:xfrm>
            <a:custGeom>
              <a:avLst/>
              <a:gdLst>
                <a:gd name="T0" fmla="*/ 1172 w 2596"/>
                <a:gd name="T1" fmla="*/ 180 h 1624"/>
                <a:gd name="T2" fmla="*/ 1298 w 2596"/>
                <a:gd name="T3" fmla="*/ 0 h 1624"/>
                <a:gd name="T4" fmla="*/ 1424 w 2596"/>
                <a:gd name="T5" fmla="*/ 180 h 1624"/>
                <a:gd name="T6" fmla="*/ 2370 w 2596"/>
                <a:gd name="T7" fmla="*/ 180 h 1624"/>
                <a:gd name="T8" fmla="*/ 2414 w 2596"/>
                <a:gd name="T9" fmla="*/ 186 h 1624"/>
                <a:gd name="T10" fmla="*/ 2458 w 2596"/>
                <a:gd name="T11" fmla="*/ 198 h 1624"/>
                <a:gd name="T12" fmla="*/ 2496 w 2596"/>
                <a:gd name="T13" fmla="*/ 220 h 1624"/>
                <a:gd name="T14" fmla="*/ 2528 w 2596"/>
                <a:gd name="T15" fmla="*/ 246 h 1624"/>
                <a:gd name="T16" fmla="*/ 2556 w 2596"/>
                <a:gd name="T17" fmla="*/ 280 h 1624"/>
                <a:gd name="T18" fmla="*/ 2578 w 2596"/>
                <a:gd name="T19" fmla="*/ 318 h 1624"/>
                <a:gd name="T20" fmla="*/ 2590 w 2596"/>
                <a:gd name="T21" fmla="*/ 360 h 1624"/>
                <a:gd name="T22" fmla="*/ 2596 w 2596"/>
                <a:gd name="T23" fmla="*/ 406 h 1624"/>
                <a:gd name="T24" fmla="*/ 2596 w 2596"/>
                <a:gd name="T25" fmla="*/ 1398 h 1624"/>
                <a:gd name="T26" fmla="*/ 2590 w 2596"/>
                <a:gd name="T27" fmla="*/ 1444 h 1624"/>
                <a:gd name="T28" fmla="*/ 2578 w 2596"/>
                <a:gd name="T29" fmla="*/ 1486 h 1624"/>
                <a:gd name="T30" fmla="*/ 2556 w 2596"/>
                <a:gd name="T31" fmla="*/ 1524 h 1624"/>
                <a:gd name="T32" fmla="*/ 2528 w 2596"/>
                <a:gd name="T33" fmla="*/ 1558 h 1624"/>
                <a:gd name="T34" fmla="*/ 2496 w 2596"/>
                <a:gd name="T35" fmla="*/ 1586 h 1624"/>
                <a:gd name="T36" fmla="*/ 2458 w 2596"/>
                <a:gd name="T37" fmla="*/ 1606 h 1624"/>
                <a:gd name="T38" fmla="*/ 2414 w 2596"/>
                <a:gd name="T39" fmla="*/ 1620 h 1624"/>
                <a:gd name="T40" fmla="*/ 2370 w 2596"/>
                <a:gd name="T41" fmla="*/ 1624 h 1624"/>
                <a:gd name="T42" fmla="*/ 226 w 2596"/>
                <a:gd name="T43" fmla="*/ 1624 h 1624"/>
                <a:gd name="T44" fmla="*/ 182 w 2596"/>
                <a:gd name="T45" fmla="*/ 1620 h 1624"/>
                <a:gd name="T46" fmla="*/ 138 w 2596"/>
                <a:gd name="T47" fmla="*/ 1606 h 1624"/>
                <a:gd name="T48" fmla="*/ 100 w 2596"/>
                <a:gd name="T49" fmla="*/ 1586 h 1624"/>
                <a:gd name="T50" fmla="*/ 68 w 2596"/>
                <a:gd name="T51" fmla="*/ 1558 h 1624"/>
                <a:gd name="T52" fmla="*/ 40 w 2596"/>
                <a:gd name="T53" fmla="*/ 1524 h 1624"/>
                <a:gd name="T54" fmla="*/ 18 w 2596"/>
                <a:gd name="T55" fmla="*/ 1486 h 1624"/>
                <a:gd name="T56" fmla="*/ 6 w 2596"/>
                <a:gd name="T57" fmla="*/ 1444 h 1624"/>
                <a:gd name="T58" fmla="*/ 0 w 2596"/>
                <a:gd name="T59" fmla="*/ 1398 h 1624"/>
                <a:gd name="T60" fmla="*/ 0 w 2596"/>
                <a:gd name="T61" fmla="*/ 406 h 1624"/>
                <a:gd name="T62" fmla="*/ 6 w 2596"/>
                <a:gd name="T63" fmla="*/ 360 h 1624"/>
                <a:gd name="T64" fmla="*/ 18 w 2596"/>
                <a:gd name="T65" fmla="*/ 318 h 1624"/>
                <a:gd name="T66" fmla="*/ 40 w 2596"/>
                <a:gd name="T67" fmla="*/ 280 h 1624"/>
                <a:gd name="T68" fmla="*/ 68 w 2596"/>
                <a:gd name="T69" fmla="*/ 246 h 1624"/>
                <a:gd name="T70" fmla="*/ 100 w 2596"/>
                <a:gd name="T71" fmla="*/ 220 h 1624"/>
                <a:gd name="T72" fmla="*/ 138 w 2596"/>
                <a:gd name="T73" fmla="*/ 198 h 1624"/>
                <a:gd name="T74" fmla="*/ 182 w 2596"/>
                <a:gd name="T75" fmla="*/ 186 h 1624"/>
                <a:gd name="T76" fmla="*/ 226 w 2596"/>
                <a:gd name="T77" fmla="*/ 180 h 16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Lst>
              <a:rect l="0" t="0" r="r" b="b"/>
              <a:pathLst>
                <a:path w="2596" h="1624">
                  <a:moveTo>
                    <a:pt x="226" y="180"/>
                  </a:moveTo>
                  <a:lnTo>
                    <a:pt x="1172" y="180"/>
                  </a:lnTo>
                  <a:lnTo>
                    <a:pt x="1226" y="102"/>
                  </a:lnTo>
                  <a:lnTo>
                    <a:pt x="1298" y="0"/>
                  </a:lnTo>
                  <a:lnTo>
                    <a:pt x="1370" y="102"/>
                  </a:lnTo>
                  <a:lnTo>
                    <a:pt x="1424" y="180"/>
                  </a:lnTo>
                  <a:lnTo>
                    <a:pt x="2370" y="180"/>
                  </a:lnTo>
                  <a:lnTo>
                    <a:pt x="2370" y="180"/>
                  </a:lnTo>
                  <a:lnTo>
                    <a:pt x="2392" y="182"/>
                  </a:lnTo>
                  <a:lnTo>
                    <a:pt x="2414" y="186"/>
                  </a:lnTo>
                  <a:lnTo>
                    <a:pt x="2436" y="190"/>
                  </a:lnTo>
                  <a:lnTo>
                    <a:pt x="2458" y="198"/>
                  </a:lnTo>
                  <a:lnTo>
                    <a:pt x="2476" y="208"/>
                  </a:lnTo>
                  <a:lnTo>
                    <a:pt x="2496" y="220"/>
                  </a:lnTo>
                  <a:lnTo>
                    <a:pt x="2512" y="232"/>
                  </a:lnTo>
                  <a:lnTo>
                    <a:pt x="2528" y="246"/>
                  </a:lnTo>
                  <a:lnTo>
                    <a:pt x="2544" y="264"/>
                  </a:lnTo>
                  <a:lnTo>
                    <a:pt x="2556" y="280"/>
                  </a:lnTo>
                  <a:lnTo>
                    <a:pt x="2568" y="300"/>
                  </a:lnTo>
                  <a:lnTo>
                    <a:pt x="2578" y="318"/>
                  </a:lnTo>
                  <a:lnTo>
                    <a:pt x="2586" y="340"/>
                  </a:lnTo>
                  <a:lnTo>
                    <a:pt x="2590" y="360"/>
                  </a:lnTo>
                  <a:lnTo>
                    <a:pt x="2594" y="384"/>
                  </a:lnTo>
                  <a:lnTo>
                    <a:pt x="2596" y="406"/>
                  </a:lnTo>
                  <a:lnTo>
                    <a:pt x="2596" y="1398"/>
                  </a:lnTo>
                  <a:lnTo>
                    <a:pt x="2596" y="1398"/>
                  </a:lnTo>
                  <a:lnTo>
                    <a:pt x="2594" y="1422"/>
                  </a:lnTo>
                  <a:lnTo>
                    <a:pt x="2590" y="1444"/>
                  </a:lnTo>
                  <a:lnTo>
                    <a:pt x="2586" y="1466"/>
                  </a:lnTo>
                  <a:lnTo>
                    <a:pt x="2578" y="1486"/>
                  </a:lnTo>
                  <a:lnTo>
                    <a:pt x="2568" y="1506"/>
                  </a:lnTo>
                  <a:lnTo>
                    <a:pt x="2556" y="1524"/>
                  </a:lnTo>
                  <a:lnTo>
                    <a:pt x="2544" y="1542"/>
                  </a:lnTo>
                  <a:lnTo>
                    <a:pt x="2528" y="1558"/>
                  </a:lnTo>
                  <a:lnTo>
                    <a:pt x="2512" y="1572"/>
                  </a:lnTo>
                  <a:lnTo>
                    <a:pt x="2496" y="1586"/>
                  </a:lnTo>
                  <a:lnTo>
                    <a:pt x="2476" y="1598"/>
                  </a:lnTo>
                  <a:lnTo>
                    <a:pt x="2458" y="1606"/>
                  </a:lnTo>
                  <a:lnTo>
                    <a:pt x="2436" y="1614"/>
                  </a:lnTo>
                  <a:lnTo>
                    <a:pt x="2414" y="1620"/>
                  </a:lnTo>
                  <a:lnTo>
                    <a:pt x="2392" y="1624"/>
                  </a:lnTo>
                  <a:lnTo>
                    <a:pt x="2370" y="1624"/>
                  </a:lnTo>
                  <a:lnTo>
                    <a:pt x="226" y="1624"/>
                  </a:lnTo>
                  <a:lnTo>
                    <a:pt x="226" y="1624"/>
                  </a:lnTo>
                  <a:lnTo>
                    <a:pt x="204" y="1624"/>
                  </a:lnTo>
                  <a:lnTo>
                    <a:pt x="182" y="1620"/>
                  </a:lnTo>
                  <a:lnTo>
                    <a:pt x="160" y="1614"/>
                  </a:lnTo>
                  <a:lnTo>
                    <a:pt x="138" y="1606"/>
                  </a:lnTo>
                  <a:lnTo>
                    <a:pt x="120" y="1598"/>
                  </a:lnTo>
                  <a:lnTo>
                    <a:pt x="100" y="1586"/>
                  </a:lnTo>
                  <a:lnTo>
                    <a:pt x="84" y="1572"/>
                  </a:lnTo>
                  <a:lnTo>
                    <a:pt x="68" y="1558"/>
                  </a:lnTo>
                  <a:lnTo>
                    <a:pt x="52" y="1542"/>
                  </a:lnTo>
                  <a:lnTo>
                    <a:pt x="40" y="1524"/>
                  </a:lnTo>
                  <a:lnTo>
                    <a:pt x="28" y="1506"/>
                  </a:lnTo>
                  <a:lnTo>
                    <a:pt x="18" y="1486"/>
                  </a:lnTo>
                  <a:lnTo>
                    <a:pt x="12" y="1466"/>
                  </a:lnTo>
                  <a:lnTo>
                    <a:pt x="6" y="1444"/>
                  </a:lnTo>
                  <a:lnTo>
                    <a:pt x="2" y="1422"/>
                  </a:lnTo>
                  <a:lnTo>
                    <a:pt x="0" y="1398"/>
                  </a:lnTo>
                  <a:lnTo>
                    <a:pt x="0" y="406"/>
                  </a:lnTo>
                  <a:lnTo>
                    <a:pt x="0" y="406"/>
                  </a:lnTo>
                  <a:lnTo>
                    <a:pt x="2" y="384"/>
                  </a:lnTo>
                  <a:lnTo>
                    <a:pt x="6" y="360"/>
                  </a:lnTo>
                  <a:lnTo>
                    <a:pt x="12" y="340"/>
                  </a:lnTo>
                  <a:lnTo>
                    <a:pt x="18" y="318"/>
                  </a:lnTo>
                  <a:lnTo>
                    <a:pt x="28" y="300"/>
                  </a:lnTo>
                  <a:lnTo>
                    <a:pt x="40" y="280"/>
                  </a:lnTo>
                  <a:lnTo>
                    <a:pt x="52" y="264"/>
                  </a:lnTo>
                  <a:lnTo>
                    <a:pt x="68" y="246"/>
                  </a:lnTo>
                  <a:lnTo>
                    <a:pt x="84" y="232"/>
                  </a:lnTo>
                  <a:lnTo>
                    <a:pt x="100" y="220"/>
                  </a:lnTo>
                  <a:lnTo>
                    <a:pt x="120" y="208"/>
                  </a:lnTo>
                  <a:lnTo>
                    <a:pt x="138" y="198"/>
                  </a:lnTo>
                  <a:lnTo>
                    <a:pt x="160" y="190"/>
                  </a:lnTo>
                  <a:lnTo>
                    <a:pt x="182" y="186"/>
                  </a:lnTo>
                  <a:lnTo>
                    <a:pt x="204" y="182"/>
                  </a:lnTo>
                  <a:lnTo>
                    <a:pt x="226" y="180"/>
                  </a:lnTo>
                  <a:lnTo>
                    <a:pt x="226" y="180"/>
                  </a:lnTo>
                  <a:close/>
                </a:path>
              </a:pathLst>
            </a:custGeom>
            <a:noFill/>
            <a:ln w="12700">
              <a:solidFill>
                <a:schemeClr val="tx1">
                  <a:lumMod val="65000"/>
                  <a:lumOff val="35000"/>
                </a:schemeClr>
              </a:solidFill>
              <a:prstDash val="sysDash"/>
              <a:round/>
            </a:ln>
            <a:extLst>
              <a:ext uri="{909E8E84-426E-40DD-AFC4-6F175D3DCCD1}">
                <a14:hiddenFill xmlns:a14="http://schemas.microsoft.com/office/drawing/2010/main">
                  <a:solidFill>
                    <a:srgbClr val="FFFFFF"/>
                  </a:solidFill>
                </a14:hiddenFill>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nvGrpSpPr>
            <p:cNvPr id="18" name="组合 17"/>
            <p:cNvGrpSpPr/>
            <p:nvPr/>
          </p:nvGrpSpPr>
          <p:grpSpPr>
            <a:xfrm>
              <a:off x="1115616" y="3396950"/>
              <a:ext cx="1523692" cy="614634"/>
              <a:chOff x="3638480" y="1770394"/>
              <a:chExt cx="1523692" cy="614634"/>
            </a:xfrm>
          </p:grpSpPr>
          <p:sp>
            <p:nvSpPr>
              <p:cNvPr id="19" name="Text Placeholder 2"/>
              <p:cNvSpPr txBox="1"/>
              <p:nvPr/>
            </p:nvSpPr>
            <p:spPr bwMode="auto">
              <a:xfrm>
                <a:off x="3638480" y="1770394"/>
                <a:ext cx="1523692" cy="26842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16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0" name="Text Placeholder 2"/>
              <p:cNvSpPr txBox="1"/>
              <p:nvPr/>
            </p:nvSpPr>
            <p:spPr bwMode="auto">
              <a:xfrm>
                <a:off x="3697191" y="1963110"/>
                <a:ext cx="1371005" cy="421918"/>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文字内容需概括精炼</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a:p>
                <a:pPr algn="ctr">
                  <a:buNone/>
                </a:pPr>
                <a:r>
                  <a:rPr lang="zh-CN" altLang="en-US" sz="1200" dirty="0">
                    <a:solidFill>
                      <a:schemeClr val="tx1">
                        <a:lumMod val="50000"/>
                        <a:lumOff val="50000"/>
                      </a:schemeClr>
                    </a:solidFill>
                    <a:latin typeface="微软雅黑" panose="020B0503020204020204" pitchFamily="34" charset="-122"/>
                    <a:ea typeface="微软雅黑" panose="020B0503020204020204" pitchFamily="34" charset="-122"/>
                  </a:rPr>
                  <a:t>不用多余的</a:t>
                </a:r>
                <a:endParaRPr lang="en-US" altLang="zh-CN" sz="12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grpSp>
        <p:nvGrpSpPr>
          <p:cNvPr id="21" name="组合 20"/>
          <p:cNvGrpSpPr/>
          <p:nvPr/>
        </p:nvGrpSpPr>
        <p:grpSpPr>
          <a:xfrm>
            <a:off x="2371383" y="3111198"/>
            <a:ext cx="1064325" cy="885383"/>
            <a:chOff x="4992688" y="0"/>
            <a:chExt cx="906463" cy="754063"/>
          </a:xfrm>
          <a:solidFill>
            <a:schemeClr val="accent2"/>
          </a:solidFill>
        </p:grpSpPr>
        <p:sp>
          <p:nvSpPr>
            <p:cNvPr id="22" name="Freeform 14"/>
            <p:cNvSpPr/>
            <p:nvPr/>
          </p:nvSpPr>
          <p:spPr bwMode="auto">
            <a:xfrm>
              <a:off x="5253038" y="566738"/>
              <a:ext cx="234950" cy="187325"/>
            </a:xfrm>
            <a:custGeom>
              <a:avLst/>
              <a:gdLst>
                <a:gd name="T0" fmla="*/ 148 w 148"/>
                <a:gd name="T1" fmla="*/ 72 h 118"/>
                <a:gd name="T2" fmla="*/ 148 w 148"/>
                <a:gd name="T3" fmla="*/ 72 h 118"/>
                <a:gd name="T4" fmla="*/ 148 w 148"/>
                <a:gd name="T5" fmla="*/ 80 h 118"/>
                <a:gd name="T6" fmla="*/ 146 w 148"/>
                <a:gd name="T7" fmla="*/ 86 h 118"/>
                <a:gd name="T8" fmla="*/ 141 w 148"/>
                <a:gd name="T9" fmla="*/ 91 h 118"/>
                <a:gd name="T10" fmla="*/ 134 w 148"/>
                <a:gd name="T11" fmla="*/ 95 h 118"/>
                <a:gd name="T12" fmla="*/ 45 w 148"/>
                <a:gd name="T13" fmla="*/ 118 h 118"/>
                <a:gd name="T14" fmla="*/ 45 w 148"/>
                <a:gd name="T15" fmla="*/ 118 h 118"/>
                <a:gd name="T16" fmla="*/ 37 w 148"/>
                <a:gd name="T17" fmla="*/ 118 h 118"/>
                <a:gd name="T18" fmla="*/ 31 w 148"/>
                <a:gd name="T19" fmla="*/ 115 h 118"/>
                <a:gd name="T20" fmla="*/ 26 w 148"/>
                <a:gd name="T21" fmla="*/ 111 h 118"/>
                <a:gd name="T22" fmla="*/ 23 w 148"/>
                <a:gd name="T23" fmla="*/ 107 h 118"/>
                <a:gd name="T24" fmla="*/ 22 w 148"/>
                <a:gd name="T25" fmla="*/ 104 h 118"/>
                <a:gd name="T26" fmla="*/ 1 w 148"/>
                <a:gd name="T27" fmla="*/ 51 h 118"/>
                <a:gd name="T28" fmla="*/ 1 w 148"/>
                <a:gd name="T29" fmla="*/ 51 h 118"/>
                <a:gd name="T30" fmla="*/ 0 w 148"/>
                <a:gd name="T31" fmla="*/ 43 h 118"/>
                <a:gd name="T32" fmla="*/ 2 w 148"/>
                <a:gd name="T33" fmla="*/ 37 h 118"/>
                <a:gd name="T34" fmla="*/ 7 w 148"/>
                <a:gd name="T35" fmla="*/ 31 h 118"/>
                <a:gd name="T36" fmla="*/ 13 w 148"/>
                <a:gd name="T37" fmla="*/ 28 h 118"/>
                <a:gd name="T38" fmla="*/ 119 w 148"/>
                <a:gd name="T39" fmla="*/ 2 h 118"/>
                <a:gd name="T40" fmla="*/ 119 w 148"/>
                <a:gd name="T41" fmla="*/ 2 h 118"/>
                <a:gd name="T42" fmla="*/ 127 w 148"/>
                <a:gd name="T43" fmla="*/ 0 h 118"/>
                <a:gd name="T44" fmla="*/ 133 w 148"/>
                <a:gd name="T45" fmla="*/ 3 h 118"/>
                <a:gd name="T46" fmla="*/ 138 w 148"/>
                <a:gd name="T47" fmla="*/ 8 h 118"/>
                <a:gd name="T48" fmla="*/ 142 w 148"/>
                <a:gd name="T49" fmla="*/ 14 h 118"/>
                <a:gd name="T50" fmla="*/ 148 w 148"/>
                <a:gd name="T51" fmla="*/ 72 h 1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148" h="118">
                  <a:moveTo>
                    <a:pt x="148" y="72"/>
                  </a:moveTo>
                  <a:lnTo>
                    <a:pt x="148" y="72"/>
                  </a:lnTo>
                  <a:lnTo>
                    <a:pt x="148" y="80"/>
                  </a:lnTo>
                  <a:lnTo>
                    <a:pt x="146" y="86"/>
                  </a:lnTo>
                  <a:lnTo>
                    <a:pt x="141" y="91"/>
                  </a:lnTo>
                  <a:lnTo>
                    <a:pt x="134" y="95"/>
                  </a:lnTo>
                  <a:lnTo>
                    <a:pt x="45" y="118"/>
                  </a:lnTo>
                  <a:lnTo>
                    <a:pt x="45" y="118"/>
                  </a:lnTo>
                  <a:lnTo>
                    <a:pt x="37" y="118"/>
                  </a:lnTo>
                  <a:lnTo>
                    <a:pt x="31" y="115"/>
                  </a:lnTo>
                  <a:lnTo>
                    <a:pt x="26" y="111"/>
                  </a:lnTo>
                  <a:lnTo>
                    <a:pt x="23" y="107"/>
                  </a:lnTo>
                  <a:lnTo>
                    <a:pt x="22" y="104"/>
                  </a:lnTo>
                  <a:lnTo>
                    <a:pt x="1" y="51"/>
                  </a:lnTo>
                  <a:lnTo>
                    <a:pt x="1" y="51"/>
                  </a:lnTo>
                  <a:lnTo>
                    <a:pt x="0" y="43"/>
                  </a:lnTo>
                  <a:lnTo>
                    <a:pt x="2" y="37"/>
                  </a:lnTo>
                  <a:lnTo>
                    <a:pt x="7" y="31"/>
                  </a:lnTo>
                  <a:lnTo>
                    <a:pt x="13" y="28"/>
                  </a:lnTo>
                  <a:lnTo>
                    <a:pt x="119" y="2"/>
                  </a:lnTo>
                  <a:lnTo>
                    <a:pt x="119" y="2"/>
                  </a:lnTo>
                  <a:lnTo>
                    <a:pt x="127" y="0"/>
                  </a:lnTo>
                  <a:lnTo>
                    <a:pt x="133" y="3"/>
                  </a:lnTo>
                  <a:lnTo>
                    <a:pt x="138" y="8"/>
                  </a:lnTo>
                  <a:lnTo>
                    <a:pt x="142" y="14"/>
                  </a:lnTo>
                  <a:lnTo>
                    <a:pt x="148" y="7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3" name="Freeform 15"/>
            <p:cNvSpPr/>
            <p:nvPr/>
          </p:nvSpPr>
          <p:spPr bwMode="auto">
            <a:xfrm>
              <a:off x="5218113" y="555625"/>
              <a:ext cx="82550" cy="100013"/>
            </a:xfrm>
            <a:custGeom>
              <a:avLst/>
              <a:gdLst>
                <a:gd name="T0" fmla="*/ 0 w 52"/>
                <a:gd name="T1" fmla="*/ 10 h 63"/>
                <a:gd name="T2" fmla="*/ 13 w 52"/>
                <a:gd name="T3" fmla="*/ 0 h 63"/>
                <a:gd name="T4" fmla="*/ 52 w 52"/>
                <a:gd name="T5" fmla="*/ 53 h 63"/>
                <a:gd name="T6" fmla="*/ 38 w 52"/>
                <a:gd name="T7" fmla="*/ 63 h 63"/>
                <a:gd name="T8" fmla="*/ 0 w 52"/>
                <a:gd name="T9" fmla="*/ 10 h 63"/>
              </a:gdLst>
              <a:ahLst/>
              <a:cxnLst>
                <a:cxn ang="0">
                  <a:pos x="T0" y="T1"/>
                </a:cxn>
                <a:cxn ang="0">
                  <a:pos x="T2" y="T3"/>
                </a:cxn>
                <a:cxn ang="0">
                  <a:pos x="T4" y="T5"/>
                </a:cxn>
                <a:cxn ang="0">
                  <a:pos x="T6" y="T7"/>
                </a:cxn>
                <a:cxn ang="0">
                  <a:pos x="T8" y="T9"/>
                </a:cxn>
              </a:cxnLst>
              <a:rect l="0" t="0" r="r" b="b"/>
              <a:pathLst>
                <a:path w="52" h="63">
                  <a:moveTo>
                    <a:pt x="0" y="10"/>
                  </a:moveTo>
                  <a:lnTo>
                    <a:pt x="13" y="0"/>
                  </a:lnTo>
                  <a:lnTo>
                    <a:pt x="52" y="53"/>
                  </a:lnTo>
                  <a:lnTo>
                    <a:pt x="38" y="63"/>
                  </a:lnTo>
                  <a:lnTo>
                    <a:pt x="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4" name="Freeform 16"/>
            <p:cNvSpPr/>
            <p:nvPr/>
          </p:nvSpPr>
          <p:spPr bwMode="auto">
            <a:xfrm>
              <a:off x="5434013" y="503238"/>
              <a:ext cx="38100" cy="106363"/>
            </a:xfrm>
            <a:custGeom>
              <a:avLst/>
              <a:gdLst>
                <a:gd name="T0" fmla="*/ 24 w 24"/>
                <a:gd name="T1" fmla="*/ 1 h 67"/>
                <a:gd name="T2" fmla="*/ 9 w 24"/>
                <a:gd name="T3" fmla="*/ 0 h 67"/>
                <a:gd name="T4" fmla="*/ 0 w 24"/>
                <a:gd name="T5" fmla="*/ 64 h 67"/>
                <a:gd name="T6" fmla="*/ 16 w 24"/>
                <a:gd name="T7" fmla="*/ 67 h 67"/>
                <a:gd name="T8" fmla="*/ 24 w 24"/>
                <a:gd name="T9" fmla="*/ 1 h 67"/>
              </a:gdLst>
              <a:ahLst/>
              <a:cxnLst>
                <a:cxn ang="0">
                  <a:pos x="T0" y="T1"/>
                </a:cxn>
                <a:cxn ang="0">
                  <a:pos x="T2" y="T3"/>
                </a:cxn>
                <a:cxn ang="0">
                  <a:pos x="T4" y="T5"/>
                </a:cxn>
                <a:cxn ang="0">
                  <a:pos x="T6" y="T7"/>
                </a:cxn>
                <a:cxn ang="0">
                  <a:pos x="T8" y="T9"/>
                </a:cxn>
              </a:cxnLst>
              <a:rect l="0" t="0" r="r" b="b"/>
              <a:pathLst>
                <a:path w="24" h="67">
                  <a:moveTo>
                    <a:pt x="24" y="1"/>
                  </a:moveTo>
                  <a:lnTo>
                    <a:pt x="9" y="0"/>
                  </a:lnTo>
                  <a:lnTo>
                    <a:pt x="0" y="64"/>
                  </a:lnTo>
                  <a:lnTo>
                    <a:pt x="16" y="67"/>
                  </a:lnTo>
                  <a:lnTo>
                    <a:pt x="24" y="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5" name="Freeform 17"/>
            <p:cNvSpPr>
              <a:spLocks noEditPoints="1"/>
            </p:cNvSpPr>
            <p:nvPr/>
          </p:nvSpPr>
          <p:spPr bwMode="auto">
            <a:xfrm>
              <a:off x="4992688" y="0"/>
              <a:ext cx="577850" cy="577850"/>
            </a:xfrm>
            <a:custGeom>
              <a:avLst/>
              <a:gdLst>
                <a:gd name="T0" fmla="*/ 2 w 364"/>
                <a:gd name="T1" fmla="*/ 209 h 364"/>
                <a:gd name="T2" fmla="*/ 2 w 364"/>
                <a:gd name="T3" fmla="*/ 155 h 364"/>
                <a:gd name="T4" fmla="*/ 18 w 364"/>
                <a:gd name="T5" fmla="*/ 104 h 364"/>
                <a:gd name="T6" fmla="*/ 46 w 364"/>
                <a:gd name="T7" fmla="*/ 62 h 364"/>
                <a:gd name="T8" fmla="*/ 87 w 364"/>
                <a:gd name="T9" fmla="*/ 28 h 364"/>
                <a:gd name="T10" fmla="*/ 137 w 364"/>
                <a:gd name="T11" fmla="*/ 6 h 364"/>
                <a:gd name="T12" fmla="*/ 174 w 364"/>
                <a:gd name="T13" fmla="*/ 0 h 364"/>
                <a:gd name="T14" fmla="*/ 226 w 364"/>
                <a:gd name="T15" fmla="*/ 6 h 364"/>
                <a:gd name="T16" fmla="*/ 276 w 364"/>
                <a:gd name="T17" fmla="*/ 25 h 364"/>
                <a:gd name="T18" fmla="*/ 316 w 364"/>
                <a:gd name="T19" fmla="*/ 59 h 364"/>
                <a:gd name="T20" fmla="*/ 346 w 364"/>
                <a:gd name="T21" fmla="*/ 103 h 364"/>
                <a:gd name="T22" fmla="*/ 359 w 364"/>
                <a:gd name="T23" fmla="*/ 137 h 364"/>
                <a:gd name="T24" fmla="*/ 364 w 364"/>
                <a:gd name="T25" fmla="*/ 191 h 364"/>
                <a:gd name="T26" fmla="*/ 354 w 364"/>
                <a:gd name="T27" fmla="*/ 244 h 364"/>
                <a:gd name="T28" fmla="*/ 328 w 364"/>
                <a:gd name="T29" fmla="*/ 290 h 364"/>
                <a:gd name="T30" fmla="*/ 292 w 364"/>
                <a:gd name="T31" fmla="*/ 327 h 364"/>
                <a:gd name="T32" fmla="*/ 245 w 364"/>
                <a:gd name="T33" fmla="*/ 354 h 364"/>
                <a:gd name="T34" fmla="*/ 209 w 364"/>
                <a:gd name="T35" fmla="*/ 363 h 364"/>
                <a:gd name="T36" fmla="*/ 155 w 364"/>
                <a:gd name="T37" fmla="*/ 363 h 364"/>
                <a:gd name="T38" fmla="*/ 104 w 364"/>
                <a:gd name="T39" fmla="*/ 347 h 364"/>
                <a:gd name="T40" fmla="*/ 60 w 364"/>
                <a:gd name="T41" fmla="*/ 318 h 364"/>
                <a:gd name="T42" fmla="*/ 26 w 364"/>
                <a:gd name="T43" fmla="*/ 278 h 364"/>
                <a:gd name="T44" fmla="*/ 6 w 364"/>
                <a:gd name="T45" fmla="*/ 228 h 364"/>
                <a:gd name="T46" fmla="*/ 21 w 364"/>
                <a:gd name="T47" fmla="*/ 223 h 364"/>
                <a:gd name="T48" fmla="*/ 41 w 364"/>
                <a:gd name="T49" fmla="*/ 269 h 364"/>
                <a:gd name="T50" fmla="*/ 72 w 364"/>
                <a:gd name="T51" fmla="*/ 306 h 364"/>
                <a:gd name="T52" fmla="*/ 112 w 364"/>
                <a:gd name="T53" fmla="*/ 332 h 364"/>
                <a:gd name="T54" fmla="*/ 157 w 364"/>
                <a:gd name="T55" fmla="*/ 346 h 364"/>
                <a:gd name="T56" fmla="*/ 206 w 364"/>
                <a:gd name="T57" fmla="*/ 346 h 364"/>
                <a:gd name="T58" fmla="*/ 239 w 364"/>
                <a:gd name="T59" fmla="*/ 337 h 364"/>
                <a:gd name="T60" fmla="*/ 282 w 364"/>
                <a:gd name="T61" fmla="*/ 315 h 364"/>
                <a:gd name="T62" fmla="*/ 316 w 364"/>
                <a:gd name="T63" fmla="*/ 281 h 364"/>
                <a:gd name="T64" fmla="*/ 338 w 364"/>
                <a:gd name="T65" fmla="*/ 238 h 364"/>
                <a:gd name="T66" fmla="*/ 347 w 364"/>
                <a:gd name="T67" fmla="*/ 191 h 364"/>
                <a:gd name="T68" fmla="*/ 342 w 364"/>
                <a:gd name="T69" fmla="*/ 141 h 364"/>
                <a:gd name="T70" fmla="*/ 331 w 364"/>
                <a:gd name="T71" fmla="*/ 110 h 364"/>
                <a:gd name="T72" fmla="*/ 303 w 364"/>
                <a:gd name="T73" fmla="*/ 69 h 364"/>
                <a:gd name="T74" fmla="*/ 267 w 364"/>
                <a:gd name="T75" fmla="*/ 40 h 364"/>
                <a:gd name="T76" fmla="*/ 223 w 364"/>
                <a:gd name="T77" fmla="*/ 21 h 364"/>
                <a:gd name="T78" fmla="*/ 175 w 364"/>
                <a:gd name="T79" fmla="*/ 16 h 364"/>
                <a:gd name="T80" fmla="*/ 141 w 364"/>
                <a:gd name="T81" fmla="*/ 21 h 364"/>
                <a:gd name="T82" fmla="*/ 96 w 364"/>
                <a:gd name="T83" fmla="*/ 42 h 364"/>
                <a:gd name="T84" fmla="*/ 58 w 364"/>
                <a:gd name="T85" fmla="*/ 72 h 364"/>
                <a:gd name="T86" fmla="*/ 33 w 364"/>
                <a:gd name="T87" fmla="*/ 112 h 364"/>
                <a:gd name="T88" fmla="*/ 18 w 364"/>
                <a:gd name="T89" fmla="*/ 157 h 364"/>
                <a:gd name="T90" fmla="*/ 18 w 364"/>
                <a:gd name="T91" fmla="*/ 206 h 3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364" h="364">
                  <a:moveTo>
                    <a:pt x="6" y="228"/>
                  </a:moveTo>
                  <a:lnTo>
                    <a:pt x="6" y="228"/>
                  </a:lnTo>
                  <a:lnTo>
                    <a:pt x="2" y="209"/>
                  </a:lnTo>
                  <a:lnTo>
                    <a:pt x="0" y="191"/>
                  </a:lnTo>
                  <a:lnTo>
                    <a:pt x="0" y="172"/>
                  </a:lnTo>
                  <a:lnTo>
                    <a:pt x="2" y="155"/>
                  </a:lnTo>
                  <a:lnTo>
                    <a:pt x="5" y="137"/>
                  </a:lnTo>
                  <a:lnTo>
                    <a:pt x="10" y="121"/>
                  </a:lnTo>
                  <a:lnTo>
                    <a:pt x="18" y="104"/>
                  </a:lnTo>
                  <a:lnTo>
                    <a:pt x="25" y="89"/>
                  </a:lnTo>
                  <a:lnTo>
                    <a:pt x="35" y="74"/>
                  </a:lnTo>
                  <a:lnTo>
                    <a:pt x="46" y="62"/>
                  </a:lnTo>
                  <a:lnTo>
                    <a:pt x="58" y="49"/>
                  </a:lnTo>
                  <a:lnTo>
                    <a:pt x="72" y="38"/>
                  </a:lnTo>
                  <a:lnTo>
                    <a:pt x="87" y="28"/>
                  </a:lnTo>
                  <a:lnTo>
                    <a:pt x="102" y="19"/>
                  </a:lnTo>
                  <a:lnTo>
                    <a:pt x="119" y="11"/>
                  </a:lnTo>
                  <a:lnTo>
                    <a:pt x="137" y="6"/>
                  </a:lnTo>
                  <a:lnTo>
                    <a:pt x="137" y="6"/>
                  </a:lnTo>
                  <a:lnTo>
                    <a:pt x="155" y="3"/>
                  </a:lnTo>
                  <a:lnTo>
                    <a:pt x="174" y="0"/>
                  </a:lnTo>
                  <a:lnTo>
                    <a:pt x="191" y="0"/>
                  </a:lnTo>
                  <a:lnTo>
                    <a:pt x="209" y="3"/>
                  </a:lnTo>
                  <a:lnTo>
                    <a:pt x="226" y="6"/>
                  </a:lnTo>
                  <a:lnTo>
                    <a:pt x="243" y="11"/>
                  </a:lnTo>
                  <a:lnTo>
                    <a:pt x="259" y="18"/>
                  </a:lnTo>
                  <a:lnTo>
                    <a:pt x="276" y="25"/>
                  </a:lnTo>
                  <a:lnTo>
                    <a:pt x="289" y="35"/>
                  </a:lnTo>
                  <a:lnTo>
                    <a:pt x="303" y="47"/>
                  </a:lnTo>
                  <a:lnTo>
                    <a:pt x="316" y="59"/>
                  </a:lnTo>
                  <a:lnTo>
                    <a:pt x="327" y="72"/>
                  </a:lnTo>
                  <a:lnTo>
                    <a:pt x="337" y="87"/>
                  </a:lnTo>
                  <a:lnTo>
                    <a:pt x="346" y="103"/>
                  </a:lnTo>
                  <a:lnTo>
                    <a:pt x="352" y="120"/>
                  </a:lnTo>
                  <a:lnTo>
                    <a:pt x="359" y="137"/>
                  </a:lnTo>
                  <a:lnTo>
                    <a:pt x="359" y="137"/>
                  </a:lnTo>
                  <a:lnTo>
                    <a:pt x="362" y="156"/>
                  </a:lnTo>
                  <a:lnTo>
                    <a:pt x="364" y="174"/>
                  </a:lnTo>
                  <a:lnTo>
                    <a:pt x="364" y="191"/>
                  </a:lnTo>
                  <a:lnTo>
                    <a:pt x="362" y="209"/>
                  </a:lnTo>
                  <a:lnTo>
                    <a:pt x="359" y="227"/>
                  </a:lnTo>
                  <a:lnTo>
                    <a:pt x="354" y="244"/>
                  </a:lnTo>
                  <a:lnTo>
                    <a:pt x="347" y="259"/>
                  </a:lnTo>
                  <a:lnTo>
                    <a:pt x="338" y="276"/>
                  </a:lnTo>
                  <a:lnTo>
                    <a:pt x="328" y="290"/>
                  </a:lnTo>
                  <a:lnTo>
                    <a:pt x="318" y="303"/>
                  </a:lnTo>
                  <a:lnTo>
                    <a:pt x="306" y="316"/>
                  </a:lnTo>
                  <a:lnTo>
                    <a:pt x="292" y="327"/>
                  </a:lnTo>
                  <a:lnTo>
                    <a:pt x="278" y="337"/>
                  </a:lnTo>
                  <a:lnTo>
                    <a:pt x="262" y="346"/>
                  </a:lnTo>
                  <a:lnTo>
                    <a:pt x="245" y="354"/>
                  </a:lnTo>
                  <a:lnTo>
                    <a:pt x="226" y="359"/>
                  </a:lnTo>
                  <a:lnTo>
                    <a:pt x="226" y="359"/>
                  </a:lnTo>
                  <a:lnTo>
                    <a:pt x="209" y="363"/>
                  </a:lnTo>
                  <a:lnTo>
                    <a:pt x="190" y="364"/>
                  </a:lnTo>
                  <a:lnTo>
                    <a:pt x="172" y="364"/>
                  </a:lnTo>
                  <a:lnTo>
                    <a:pt x="155" y="363"/>
                  </a:lnTo>
                  <a:lnTo>
                    <a:pt x="137" y="359"/>
                  </a:lnTo>
                  <a:lnTo>
                    <a:pt x="121" y="354"/>
                  </a:lnTo>
                  <a:lnTo>
                    <a:pt x="104" y="347"/>
                  </a:lnTo>
                  <a:lnTo>
                    <a:pt x="89" y="339"/>
                  </a:lnTo>
                  <a:lnTo>
                    <a:pt x="74" y="330"/>
                  </a:lnTo>
                  <a:lnTo>
                    <a:pt x="60" y="318"/>
                  </a:lnTo>
                  <a:lnTo>
                    <a:pt x="48" y="306"/>
                  </a:lnTo>
                  <a:lnTo>
                    <a:pt x="36" y="292"/>
                  </a:lnTo>
                  <a:lnTo>
                    <a:pt x="26" y="278"/>
                  </a:lnTo>
                  <a:lnTo>
                    <a:pt x="19" y="262"/>
                  </a:lnTo>
                  <a:lnTo>
                    <a:pt x="11" y="245"/>
                  </a:lnTo>
                  <a:lnTo>
                    <a:pt x="6" y="228"/>
                  </a:lnTo>
                  <a:lnTo>
                    <a:pt x="6" y="228"/>
                  </a:lnTo>
                  <a:close/>
                  <a:moveTo>
                    <a:pt x="21" y="223"/>
                  </a:moveTo>
                  <a:lnTo>
                    <a:pt x="21" y="223"/>
                  </a:lnTo>
                  <a:lnTo>
                    <a:pt x="26" y="239"/>
                  </a:lnTo>
                  <a:lnTo>
                    <a:pt x="33" y="254"/>
                  </a:lnTo>
                  <a:lnTo>
                    <a:pt x="41" y="269"/>
                  </a:lnTo>
                  <a:lnTo>
                    <a:pt x="50" y="282"/>
                  </a:lnTo>
                  <a:lnTo>
                    <a:pt x="60" y="295"/>
                  </a:lnTo>
                  <a:lnTo>
                    <a:pt x="72" y="306"/>
                  </a:lnTo>
                  <a:lnTo>
                    <a:pt x="84" y="316"/>
                  </a:lnTo>
                  <a:lnTo>
                    <a:pt x="98" y="325"/>
                  </a:lnTo>
                  <a:lnTo>
                    <a:pt x="112" y="332"/>
                  </a:lnTo>
                  <a:lnTo>
                    <a:pt x="126" y="339"/>
                  </a:lnTo>
                  <a:lnTo>
                    <a:pt x="142" y="342"/>
                  </a:lnTo>
                  <a:lnTo>
                    <a:pt x="157" y="346"/>
                  </a:lnTo>
                  <a:lnTo>
                    <a:pt x="174" y="347"/>
                  </a:lnTo>
                  <a:lnTo>
                    <a:pt x="190" y="347"/>
                  </a:lnTo>
                  <a:lnTo>
                    <a:pt x="206" y="346"/>
                  </a:lnTo>
                  <a:lnTo>
                    <a:pt x="223" y="342"/>
                  </a:lnTo>
                  <a:lnTo>
                    <a:pt x="223" y="342"/>
                  </a:lnTo>
                  <a:lnTo>
                    <a:pt x="239" y="337"/>
                  </a:lnTo>
                  <a:lnTo>
                    <a:pt x="254" y="331"/>
                  </a:lnTo>
                  <a:lnTo>
                    <a:pt x="269" y="323"/>
                  </a:lnTo>
                  <a:lnTo>
                    <a:pt x="282" y="315"/>
                  </a:lnTo>
                  <a:lnTo>
                    <a:pt x="294" y="303"/>
                  </a:lnTo>
                  <a:lnTo>
                    <a:pt x="306" y="292"/>
                  </a:lnTo>
                  <a:lnTo>
                    <a:pt x="316" y="281"/>
                  </a:lnTo>
                  <a:lnTo>
                    <a:pt x="325" y="267"/>
                  </a:lnTo>
                  <a:lnTo>
                    <a:pt x="332" y="253"/>
                  </a:lnTo>
                  <a:lnTo>
                    <a:pt x="338" y="238"/>
                  </a:lnTo>
                  <a:lnTo>
                    <a:pt x="342" y="223"/>
                  </a:lnTo>
                  <a:lnTo>
                    <a:pt x="346" y="206"/>
                  </a:lnTo>
                  <a:lnTo>
                    <a:pt x="347" y="191"/>
                  </a:lnTo>
                  <a:lnTo>
                    <a:pt x="347" y="175"/>
                  </a:lnTo>
                  <a:lnTo>
                    <a:pt x="346" y="157"/>
                  </a:lnTo>
                  <a:lnTo>
                    <a:pt x="342" y="141"/>
                  </a:lnTo>
                  <a:lnTo>
                    <a:pt x="342" y="141"/>
                  </a:lnTo>
                  <a:lnTo>
                    <a:pt x="337" y="125"/>
                  </a:lnTo>
                  <a:lnTo>
                    <a:pt x="331" y="110"/>
                  </a:lnTo>
                  <a:lnTo>
                    <a:pt x="323" y="96"/>
                  </a:lnTo>
                  <a:lnTo>
                    <a:pt x="315" y="82"/>
                  </a:lnTo>
                  <a:lnTo>
                    <a:pt x="303" y="69"/>
                  </a:lnTo>
                  <a:lnTo>
                    <a:pt x="292" y="59"/>
                  </a:lnTo>
                  <a:lnTo>
                    <a:pt x="279" y="49"/>
                  </a:lnTo>
                  <a:lnTo>
                    <a:pt x="267" y="40"/>
                  </a:lnTo>
                  <a:lnTo>
                    <a:pt x="253" y="33"/>
                  </a:lnTo>
                  <a:lnTo>
                    <a:pt x="238" y="26"/>
                  </a:lnTo>
                  <a:lnTo>
                    <a:pt x="223" y="21"/>
                  </a:lnTo>
                  <a:lnTo>
                    <a:pt x="206" y="19"/>
                  </a:lnTo>
                  <a:lnTo>
                    <a:pt x="191" y="16"/>
                  </a:lnTo>
                  <a:lnTo>
                    <a:pt x="175" y="16"/>
                  </a:lnTo>
                  <a:lnTo>
                    <a:pt x="157" y="19"/>
                  </a:lnTo>
                  <a:lnTo>
                    <a:pt x="141" y="21"/>
                  </a:lnTo>
                  <a:lnTo>
                    <a:pt x="141" y="21"/>
                  </a:lnTo>
                  <a:lnTo>
                    <a:pt x="125" y="26"/>
                  </a:lnTo>
                  <a:lnTo>
                    <a:pt x="109" y="33"/>
                  </a:lnTo>
                  <a:lnTo>
                    <a:pt x="96" y="42"/>
                  </a:lnTo>
                  <a:lnTo>
                    <a:pt x="82" y="50"/>
                  </a:lnTo>
                  <a:lnTo>
                    <a:pt x="69" y="60"/>
                  </a:lnTo>
                  <a:lnTo>
                    <a:pt x="58" y="72"/>
                  </a:lnTo>
                  <a:lnTo>
                    <a:pt x="48" y="84"/>
                  </a:lnTo>
                  <a:lnTo>
                    <a:pt x="40" y="98"/>
                  </a:lnTo>
                  <a:lnTo>
                    <a:pt x="33" y="112"/>
                  </a:lnTo>
                  <a:lnTo>
                    <a:pt x="26" y="126"/>
                  </a:lnTo>
                  <a:lnTo>
                    <a:pt x="21" y="142"/>
                  </a:lnTo>
                  <a:lnTo>
                    <a:pt x="18" y="157"/>
                  </a:lnTo>
                  <a:lnTo>
                    <a:pt x="16" y="174"/>
                  </a:lnTo>
                  <a:lnTo>
                    <a:pt x="16" y="190"/>
                  </a:lnTo>
                  <a:lnTo>
                    <a:pt x="18" y="206"/>
                  </a:lnTo>
                  <a:lnTo>
                    <a:pt x="21" y="223"/>
                  </a:lnTo>
                  <a:lnTo>
                    <a:pt x="21" y="22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6" name="Freeform 18"/>
            <p:cNvSpPr/>
            <p:nvPr/>
          </p:nvSpPr>
          <p:spPr bwMode="auto">
            <a:xfrm>
              <a:off x="5006976" y="74613"/>
              <a:ext cx="227013" cy="487363"/>
            </a:xfrm>
            <a:custGeom>
              <a:avLst/>
              <a:gdLst>
                <a:gd name="T0" fmla="*/ 65 w 143"/>
                <a:gd name="T1" fmla="*/ 0 h 307"/>
                <a:gd name="T2" fmla="*/ 65 w 143"/>
                <a:gd name="T3" fmla="*/ 0 h 307"/>
                <a:gd name="T4" fmla="*/ 55 w 143"/>
                <a:gd name="T5" fmla="*/ 7 h 307"/>
                <a:gd name="T6" fmla="*/ 46 w 143"/>
                <a:gd name="T7" fmla="*/ 16 h 307"/>
                <a:gd name="T8" fmla="*/ 39 w 143"/>
                <a:gd name="T9" fmla="*/ 25 h 307"/>
                <a:gd name="T10" fmla="*/ 31 w 143"/>
                <a:gd name="T11" fmla="*/ 35 h 307"/>
                <a:gd name="T12" fmla="*/ 25 w 143"/>
                <a:gd name="T13" fmla="*/ 45 h 307"/>
                <a:gd name="T14" fmla="*/ 19 w 143"/>
                <a:gd name="T15" fmla="*/ 56 h 307"/>
                <a:gd name="T16" fmla="*/ 14 w 143"/>
                <a:gd name="T17" fmla="*/ 68 h 307"/>
                <a:gd name="T18" fmla="*/ 9 w 143"/>
                <a:gd name="T19" fmla="*/ 79 h 307"/>
                <a:gd name="T20" fmla="*/ 5 w 143"/>
                <a:gd name="T21" fmla="*/ 90 h 307"/>
                <a:gd name="T22" fmla="*/ 2 w 143"/>
                <a:gd name="T23" fmla="*/ 103 h 307"/>
                <a:gd name="T24" fmla="*/ 0 w 143"/>
                <a:gd name="T25" fmla="*/ 115 h 307"/>
                <a:gd name="T26" fmla="*/ 0 w 143"/>
                <a:gd name="T27" fmla="*/ 127 h 307"/>
                <a:gd name="T28" fmla="*/ 0 w 143"/>
                <a:gd name="T29" fmla="*/ 139 h 307"/>
                <a:gd name="T30" fmla="*/ 0 w 143"/>
                <a:gd name="T31" fmla="*/ 153 h 307"/>
                <a:gd name="T32" fmla="*/ 2 w 143"/>
                <a:gd name="T33" fmla="*/ 166 h 307"/>
                <a:gd name="T34" fmla="*/ 5 w 143"/>
                <a:gd name="T35" fmla="*/ 178 h 307"/>
                <a:gd name="T36" fmla="*/ 5 w 143"/>
                <a:gd name="T37" fmla="*/ 178 h 307"/>
                <a:gd name="T38" fmla="*/ 9 w 143"/>
                <a:gd name="T39" fmla="*/ 191 h 307"/>
                <a:gd name="T40" fmla="*/ 12 w 143"/>
                <a:gd name="T41" fmla="*/ 203 h 307"/>
                <a:gd name="T42" fmla="*/ 19 w 143"/>
                <a:gd name="T43" fmla="*/ 215 h 307"/>
                <a:gd name="T44" fmla="*/ 25 w 143"/>
                <a:gd name="T45" fmla="*/ 226 h 307"/>
                <a:gd name="T46" fmla="*/ 31 w 143"/>
                <a:gd name="T47" fmla="*/ 236 h 307"/>
                <a:gd name="T48" fmla="*/ 39 w 143"/>
                <a:gd name="T49" fmla="*/ 246 h 307"/>
                <a:gd name="T50" fmla="*/ 48 w 143"/>
                <a:gd name="T51" fmla="*/ 255 h 307"/>
                <a:gd name="T52" fmla="*/ 56 w 143"/>
                <a:gd name="T53" fmla="*/ 264 h 307"/>
                <a:gd name="T54" fmla="*/ 65 w 143"/>
                <a:gd name="T55" fmla="*/ 271 h 307"/>
                <a:gd name="T56" fmla="*/ 75 w 143"/>
                <a:gd name="T57" fmla="*/ 279 h 307"/>
                <a:gd name="T58" fmla="*/ 85 w 143"/>
                <a:gd name="T59" fmla="*/ 285 h 307"/>
                <a:gd name="T60" fmla="*/ 97 w 143"/>
                <a:gd name="T61" fmla="*/ 292 h 307"/>
                <a:gd name="T62" fmla="*/ 108 w 143"/>
                <a:gd name="T63" fmla="*/ 297 h 307"/>
                <a:gd name="T64" fmla="*/ 119 w 143"/>
                <a:gd name="T65" fmla="*/ 300 h 307"/>
                <a:gd name="T66" fmla="*/ 132 w 143"/>
                <a:gd name="T67" fmla="*/ 304 h 307"/>
                <a:gd name="T68" fmla="*/ 143 w 143"/>
                <a:gd name="T69" fmla="*/ 307 h 307"/>
                <a:gd name="T70" fmla="*/ 143 w 143"/>
                <a:gd name="T71" fmla="*/ 307 h 307"/>
                <a:gd name="T72" fmla="*/ 118 w 143"/>
                <a:gd name="T73" fmla="*/ 284 h 307"/>
                <a:gd name="T74" fmla="*/ 97 w 143"/>
                <a:gd name="T75" fmla="*/ 263 h 307"/>
                <a:gd name="T76" fmla="*/ 79 w 143"/>
                <a:gd name="T77" fmla="*/ 240 h 307"/>
                <a:gd name="T78" fmla="*/ 65 w 143"/>
                <a:gd name="T79" fmla="*/ 219 h 307"/>
                <a:gd name="T80" fmla="*/ 54 w 143"/>
                <a:gd name="T81" fmla="*/ 196 h 307"/>
                <a:gd name="T82" fmla="*/ 46 w 143"/>
                <a:gd name="T83" fmla="*/ 175 h 307"/>
                <a:gd name="T84" fmla="*/ 40 w 143"/>
                <a:gd name="T85" fmla="*/ 153 h 307"/>
                <a:gd name="T86" fmla="*/ 37 w 143"/>
                <a:gd name="T87" fmla="*/ 132 h 307"/>
                <a:gd name="T88" fmla="*/ 36 w 143"/>
                <a:gd name="T89" fmla="*/ 112 h 307"/>
                <a:gd name="T90" fmla="*/ 37 w 143"/>
                <a:gd name="T91" fmla="*/ 93 h 307"/>
                <a:gd name="T92" fmla="*/ 40 w 143"/>
                <a:gd name="T93" fmla="*/ 74 h 307"/>
                <a:gd name="T94" fmla="*/ 44 w 143"/>
                <a:gd name="T95" fmla="*/ 56 h 307"/>
                <a:gd name="T96" fmla="*/ 49 w 143"/>
                <a:gd name="T97" fmla="*/ 40 h 307"/>
                <a:gd name="T98" fmla="*/ 54 w 143"/>
                <a:gd name="T99" fmla="*/ 25 h 307"/>
                <a:gd name="T100" fmla="*/ 59 w 143"/>
                <a:gd name="T101" fmla="*/ 11 h 307"/>
                <a:gd name="T102" fmla="*/ 65 w 143"/>
                <a:gd name="T103" fmla="*/ 0 h 307"/>
                <a:gd name="T104" fmla="*/ 65 w 143"/>
                <a:gd name="T105" fmla="*/ 0 h 3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143" h="307">
                  <a:moveTo>
                    <a:pt x="65" y="0"/>
                  </a:moveTo>
                  <a:lnTo>
                    <a:pt x="65" y="0"/>
                  </a:lnTo>
                  <a:lnTo>
                    <a:pt x="55" y="7"/>
                  </a:lnTo>
                  <a:lnTo>
                    <a:pt x="46" y="16"/>
                  </a:lnTo>
                  <a:lnTo>
                    <a:pt x="39" y="25"/>
                  </a:lnTo>
                  <a:lnTo>
                    <a:pt x="31" y="35"/>
                  </a:lnTo>
                  <a:lnTo>
                    <a:pt x="25" y="45"/>
                  </a:lnTo>
                  <a:lnTo>
                    <a:pt x="19" y="56"/>
                  </a:lnTo>
                  <a:lnTo>
                    <a:pt x="14" y="68"/>
                  </a:lnTo>
                  <a:lnTo>
                    <a:pt x="9" y="79"/>
                  </a:lnTo>
                  <a:lnTo>
                    <a:pt x="5" y="90"/>
                  </a:lnTo>
                  <a:lnTo>
                    <a:pt x="2" y="103"/>
                  </a:lnTo>
                  <a:lnTo>
                    <a:pt x="0" y="115"/>
                  </a:lnTo>
                  <a:lnTo>
                    <a:pt x="0" y="127"/>
                  </a:lnTo>
                  <a:lnTo>
                    <a:pt x="0" y="139"/>
                  </a:lnTo>
                  <a:lnTo>
                    <a:pt x="0" y="153"/>
                  </a:lnTo>
                  <a:lnTo>
                    <a:pt x="2" y="166"/>
                  </a:lnTo>
                  <a:lnTo>
                    <a:pt x="5" y="178"/>
                  </a:lnTo>
                  <a:lnTo>
                    <a:pt x="5" y="178"/>
                  </a:lnTo>
                  <a:lnTo>
                    <a:pt x="9" y="191"/>
                  </a:lnTo>
                  <a:lnTo>
                    <a:pt x="12" y="203"/>
                  </a:lnTo>
                  <a:lnTo>
                    <a:pt x="19" y="215"/>
                  </a:lnTo>
                  <a:lnTo>
                    <a:pt x="25" y="226"/>
                  </a:lnTo>
                  <a:lnTo>
                    <a:pt x="31" y="236"/>
                  </a:lnTo>
                  <a:lnTo>
                    <a:pt x="39" y="246"/>
                  </a:lnTo>
                  <a:lnTo>
                    <a:pt x="48" y="255"/>
                  </a:lnTo>
                  <a:lnTo>
                    <a:pt x="56" y="264"/>
                  </a:lnTo>
                  <a:lnTo>
                    <a:pt x="65" y="271"/>
                  </a:lnTo>
                  <a:lnTo>
                    <a:pt x="75" y="279"/>
                  </a:lnTo>
                  <a:lnTo>
                    <a:pt x="85" y="285"/>
                  </a:lnTo>
                  <a:lnTo>
                    <a:pt x="97" y="292"/>
                  </a:lnTo>
                  <a:lnTo>
                    <a:pt x="108" y="297"/>
                  </a:lnTo>
                  <a:lnTo>
                    <a:pt x="119" y="300"/>
                  </a:lnTo>
                  <a:lnTo>
                    <a:pt x="132" y="304"/>
                  </a:lnTo>
                  <a:lnTo>
                    <a:pt x="143" y="307"/>
                  </a:lnTo>
                  <a:lnTo>
                    <a:pt x="143" y="307"/>
                  </a:lnTo>
                  <a:lnTo>
                    <a:pt x="118" y="284"/>
                  </a:lnTo>
                  <a:lnTo>
                    <a:pt x="97" y="263"/>
                  </a:lnTo>
                  <a:lnTo>
                    <a:pt x="79" y="240"/>
                  </a:lnTo>
                  <a:lnTo>
                    <a:pt x="65" y="219"/>
                  </a:lnTo>
                  <a:lnTo>
                    <a:pt x="54" y="196"/>
                  </a:lnTo>
                  <a:lnTo>
                    <a:pt x="46" y="175"/>
                  </a:lnTo>
                  <a:lnTo>
                    <a:pt x="40" y="153"/>
                  </a:lnTo>
                  <a:lnTo>
                    <a:pt x="37" y="132"/>
                  </a:lnTo>
                  <a:lnTo>
                    <a:pt x="36" y="112"/>
                  </a:lnTo>
                  <a:lnTo>
                    <a:pt x="37" y="93"/>
                  </a:lnTo>
                  <a:lnTo>
                    <a:pt x="40" y="74"/>
                  </a:lnTo>
                  <a:lnTo>
                    <a:pt x="44" y="56"/>
                  </a:lnTo>
                  <a:lnTo>
                    <a:pt x="49" y="40"/>
                  </a:lnTo>
                  <a:lnTo>
                    <a:pt x="54" y="25"/>
                  </a:lnTo>
                  <a:lnTo>
                    <a:pt x="59" y="11"/>
                  </a:lnTo>
                  <a:lnTo>
                    <a:pt x="65" y="0"/>
                  </a:lnTo>
                  <a:lnTo>
                    <a:pt x="6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7" name="Freeform 19"/>
            <p:cNvSpPr/>
            <p:nvPr/>
          </p:nvSpPr>
          <p:spPr bwMode="auto">
            <a:xfrm>
              <a:off x="5164138" y="68263"/>
              <a:ext cx="217488" cy="495300"/>
            </a:xfrm>
            <a:custGeom>
              <a:avLst/>
              <a:gdLst>
                <a:gd name="T0" fmla="*/ 72 w 137"/>
                <a:gd name="T1" fmla="*/ 0 h 312"/>
                <a:gd name="T2" fmla="*/ 72 w 137"/>
                <a:gd name="T3" fmla="*/ 0 h 312"/>
                <a:gd name="T4" fmla="*/ 67 w 137"/>
                <a:gd name="T5" fmla="*/ 6 h 312"/>
                <a:gd name="T6" fmla="*/ 61 w 137"/>
                <a:gd name="T7" fmla="*/ 12 h 312"/>
                <a:gd name="T8" fmla="*/ 53 w 137"/>
                <a:gd name="T9" fmla="*/ 17 h 312"/>
                <a:gd name="T10" fmla="*/ 43 w 137"/>
                <a:gd name="T11" fmla="*/ 21 h 312"/>
                <a:gd name="T12" fmla="*/ 43 w 137"/>
                <a:gd name="T13" fmla="*/ 21 h 312"/>
                <a:gd name="T14" fmla="*/ 30 w 137"/>
                <a:gd name="T15" fmla="*/ 22 h 312"/>
                <a:gd name="T16" fmla="*/ 19 w 137"/>
                <a:gd name="T17" fmla="*/ 21 h 312"/>
                <a:gd name="T18" fmla="*/ 10 w 137"/>
                <a:gd name="T19" fmla="*/ 19 h 312"/>
                <a:gd name="T20" fmla="*/ 1 w 137"/>
                <a:gd name="T21" fmla="*/ 12 h 312"/>
                <a:gd name="T22" fmla="*/ 1 w 137"/>
                <a:gd name="T23" fmla="*/ 12 h 312"/>
                <a:gd name="T24" fmla="*/ 0 w 137"/>
                <a:gd name="T25" fmla="*/ 40 h 312"/>
                <a:gd name="T26" fmla="*/ 0 w 137"/>
                <a:gd name="T27" fmla="*/ 70 h 312"/>
                <a:gd name="T28" fmla="*/ 1 w 137"/>
                <a:gd name="T29" fmla="*/ 88 h 312"/>
                <a:gd name="T30" fmla="*/ 3 w 137"/>
                <a:gd name="T31" fmla="*/ 106 h 312"/>
                <a:gd name="T32" fmla="*/ 6 w 137"/>
                <a:gd name="T33" fmla="*/ 124 h 312"/>
                <a:gd name="T34" fmla="*/ 10 w 137"/>
                <a:gd name="T35" fmla="*/ 143 h 312"/>
                <a:gd name="T36" fmla="*/ 15 w 137"/>
                <a:gd name="T37" fmla="*/ 163 h 312"/>
                <a:gd name="T38" fmla="*/ 23 w 137"/>
                <a:gd name="T39" fmla="*/ 184 h 312"/>
                <a:gd name="T40" fmla="*/ 30 w 137"/>
                <a:gd name="T41" fmla="*/ 205 h 312"/>
                <a:gd name="T42" fmla="*/ 40 w 137"/>
                <a:gd name="T43" fmla="*/ 226 h 312"/>
                <a:gd name="T44" fmla="*/ 52 w 137"/>
                <a:gd name="T45" fmla="*/ 248 h 312"/>
                <a:gd name="T46" fmla="*/ 66 w 137"/>
                <a:gd name="T47" fmla="*/ 269 h 312"/>
                <a:gd name="T48" fmla="*/ 81 w 137"/>
                <a:gd name="T49" fmla="*/ 291 h 312"/>
                <a:gd name="T50" fmla="*/ 97 w 137"/>
                <a:gd name="T51" fmla="*/ 312 h 312"/>
                <a:gd name="T52" fmla="*/ 97 w 137"/>
                <a:gd name="T53" fmla="*/ 312 h 312"/>
                <a:gd name="T54" fmla="*/ 117 w 137"/>
                <a:gd name="T55" fmla="*/ 308 h 312"/>
                <a:gd name="T56" fmla="*/ 117 w 137"/>
                <a:gd name="T57" fmla="*/ 308 h 312"/>
                <a:gd name="T58" fmla="*/ 129 w 137"/>
                <a:gd name="T59" fmla="*/ 304 h 312"/>
                <a:gd name="T60" fmla="*/ 129 w 137"/>
                <a:gd name="T61" fmla="*/ 304 h 312"/>
                <a:gd name="T62" fmla="*/ 132 w 137"/>
                <a:gd name="T63" fmla="*/ 278 h 312"/>
                <a:gd name="T64" fmla="*/ 136 w 137"/>
                <a:gd name="T65" fmla="*/ 253 h 312"/>
                <a:gd name="T66" fmla="*/ 137 w 137"/>
                <a:gd name="T67" fmla="*/ 228 h 312"/>
                <a:gd name="T68" fmla="*/ 137 w 137"/>
                <a:gd name="T69" fmla="*/ 204 h 312"/>
                <a:gd name="T70" fmla="*/ 136 w 137"/>
                <a:gd name="T71" fmla="*/ 181 h 312"/>
                <a:gd name="T72" fmla="*/ 134 w 137"/>
                <a:gd name="T73" fmla="*/ 160 h 312"/>
                <a:gd name="T74" fmla="*/ 130 w 137"/>
                <a:gd name="T75" fmla="*/ 138 h 312"/>
                <a:gd name="T76" fmla="*/ 125 w 137"/>
                <a:gd name="T77" fmla="*/ 118 h 312"/>
                <a:gd name="T78" fmla="*/ 120 w 137"/>
                <a:gd name="T79" fmla="*/ 100 h 312"/>
                <a:gd name="T80" fmla="*/ 113 w 137"/>
                <a:gd name="T81" fmla="*/ 82 h 312"/>
                <a:gd name="T82" fmla="*/ 107 w 137"/>
                <a:gd name="T83" fmla="*/ 65 h 312"/>
                <a:gd name="T84" fmla="*/ 101 w 137"/>
                <a:gd name="T85" fmla="*/ 50 h 312"/>
                <a:gd name="T86" fmla="*/ 86 w 137"/>
                <a:gd name="T87" fmla="*/ 22 h 312"/>
                <a:gd name="T88" fmla="*/ 72 w 137"/>
                <a:gd name="T89" fmla="*/ 0 h 312"/>
                <a:gd name="T90" fmla="*/ 72 w 137"/>
                <a:gd name="T91" fmla="*/ 0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137" h="312">
                  <a:moveTo>
                    <a:pt x="72" y="0"/>
                  </a:moveTo>
                  <a:lnTo>
                    <a:pt x="72" y="0"/>
                  </a:lnTo>
                  <a:lnTo>
                    <a:pt x="67" y="6"/>
                  </a:lnTo>
                  <a:lnTo>
                    <a:pt x="61" y="12"/>
                  </a:lnTo>
                  <a:lnTo>
                    <a:pt x="53" y="17"/>
                  </a:lnTo>
                  <a:lnTo>
                    <a:pt x="43" y="21"/>
                  </a:lnTo>
                  <a:lnTo>
                    <a:pt x="43" y="21"/>
                  </a:lnTo>
                  <a:lnTo>
                    <a:pt x="30" y="22"/>
                  </a:lnTo>
                  <a:lnTo>
                    <a:pt x="19" y="21"/>
                  </a:lnTo>
                  <a:lnTo>
                    <a:pt x="10" y="19"/>
                  </a:lnTo>
                  <a:lnTo>
                    <a:pt x="1" y="12"/>
                  </a:lnTo>
                  <a:lnTo>
                    <a:pt x="1" y="12"/>
                  </a:lnTo>
                  <a:lnTo>
                    <a:pt x="0" y="40"/>
                  </a:lnTo>
                  <a:lnTo>
                    <a:pt x="0" y="70"/>
                  </a:lnTo>
                  <a:lnTo>
                    <a:pt x="1" y="88"/>
                  </a:lnTo>
                  <a:lnTo>
                    <a:pt x="3" y="106"/>
                  </a:lnTo>
                  <a:lnTo>
                    <a:pt x="6" y="124"/>
                  </a:lnTo>
                  <a:lnTo>
                    <a:pt x="10" y="143"/>
                  </a:lnTo>
                  <a:lnTo>
                    <a:pt x="15" y="163"/>
                  </a:lnTo>
                  <a:lnTo>
                    <a:pt x="23" y="184"/>
                  </a:lnTo>
                  <a:lnTo>
                    <a:pt x="30" y="205"/>
                  </a:lnTo>
                  <a:lnTo>
                    <a:pt x="40" y="226"/>
                  </a:lnTo>
                  <a:lnTo>
                    <a:pt x="52" y="248"/>
                  </a:lnTo>
                  <a:lnTo>
                    <a:pt x="66" y="269"/>
                  </a:lnTo>
                  <a:lnTo>
                    <a:pt x="81" y="291"/>
                  </a:lnTo>
                  <a:lnTo>
                    <a:pt x="97" y="312"/>
                  </a:lnTo>
                  <a:lnTo>
                    <a:pt x="97" y="312"/>
                  </a:lnTo>
                  <a:lnTo>
                    <a:pt x="117" y="308"/>
                  </a:lnTo>
                  <a:lnTo>
                    <a:pt x="117" y="308"/>
                  </a:lnTo>
                  <a:lnTo>
                    <a:pt x="129" y="304"/>
                  </a:lnTo>
                  <a:lnTo>
                    <a:pt x="129" y="304"/>
                  </a:lnTo>
                  <a:lnTo>
                    <a:pt x="132" y="278"/>
                  </a:lnTo>
                  <a:lnTo>
                    <a:pt x="136" y="253"/>
                  </a:lnTo>
                  <a:lnTo>
                    <a:pt x="137" y="228"/>
                  </a:lnTo>
                  <a:lnTo>
                    <a:pt x="137" y="204"/>
                  </a:lnTo>
                  <a:lnTo>
                    <a:pt x="136" y="181"/>
                  </a:lnTo>
                  <a:lnTo>
                    <a:pt x="134" y="160"/>
                  </a:lnTo>
                  <a:lnTo>
                    <a:pt x="130" y="138"/>
                  </a:lnTo>
                  <a:lnTo>
                    <a:pt x="125" y="118"/>
                  </a:lnTo>
                  <a:lnTo>
                    <a:pt x="120" y="100"/>
                  </a:lnTo>
                  <a:lnTo>
                    <a:pt x="113" y="82"/>
                  </a:lnTo>
                  <a:lnTo>
                    <a:pt x="107" y="65"/>
                  </a:lnTo>
                  <a:lnTo>
                    <a:pt x="101" y="50"/>
                  </a:lnTo>
                  <a:lnTo>
                    <a:pt x="86" y="22"/>
                  </a:lnTo>
                  <a:lnTo>
                    <a:pt x="72" y="0"/>
                  </a:lnTo>
                  <a:lnTo>
                    <a:pt x="72"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8" name="Freeform 20"/>
            <p:cNvSpPr/>
            <p:nvPr/>
          </p:nvSpPr>
          <p:spPr bwMode="auto">
            <a:xfrm>
              <a:off x="5308601" y="14288"/>
              <a:ext cx="249238" cy="503238"/>
            </a:xfrm>
            <a:custGeom>
              <a:avLst/>
              <a:gdLst>
                <a:gd name="T0" fmla="*/ 152 w 157"/>
                <a:gd name="T1" fmla="*/ 131 h 317"/>
                <a:gd name="T2" fmla="*/ 152 w 157"/>
                <a:gd name="T3" fmla="*/ 131 h 317"/>
                <a:gd name="T4" fmla="*/ 147 w 157"/>
                <a:gd name="T5" fmla="*/ 117 h 317"/>
                <a:gd name="T6" fmla="*/ 142 w 157"/>
                <a:gd name="T7" fmla="*/ 104 h 317"/>
                <a:gd name="T8" fmla="*/ 137 w 157"/>
                <a:gd name="T9" fmla="*/ 92 h 317"/>
                <a:gd name="T10" fmla="*/ 129 w 157"/>
                <a:gd name="T11" fmla="*/ 80 h 317"/>
                <a:gd name="T12" fmla="*/ 122 w 157"/>
                <a:gd name="T13" fmla="*/ 69 h 317"/>
                <a:gd name="T14" fmla="*/ 114 w 157"/>
                <a:gd name="T15" fmla="*/ 59 h 317"/>
                <a:gd name="T16" fmla="*/ 106 w 157"/>
                <a:gd name="T17" fmla="*/ 49 h 317"/>
                <a:gd name="T18" fmla="*/ 95 w 157"/>
                <a:gd name="T19" fmla="*/ 40 h 317"/>
                <a:gd name="T20" fmla="*/ 85 w 157"/>
                <a:gd name="T21" fmla="*/ 33 h 317"/>
                <a:gd name="T22" fmla="*/ 74 w 157"/>
                <a:gd name="T23" fmla="*/ 25 h 317"/>
                <a:gd name="T24" fmla="*/ 63 w 157"/>
                <a:gd name="T25" fmla="*/ 19 h 317"/>
                <a:gd name="T26" fmla="*/ 50 w 157"/>
                <a:gd name="T27" fmla="*/ 14 h 317"/>
                <a:gd name="T28" fmla="*/ 39 w 157"/>
                <a:gd name="T29" fmla="*/ 9 h 317"/>
                <a:gd name="T30" fmla="*/ 26 w 157"/>
                <a:gd name="T31" fmla="*/ 5 h 317"/>
                <a:gd name="T32" fmla="*/ 12 w 157"/>
                <a:gd name="T33" fmla="*/ 2 h 317"/>
                <a:gd name="T34" fmla="*/ 0 w 157"/>
                <a:gd name="T35" fmla="*/ 0 h 317"/>
                <a:gd name="T36" fmla="*/ 0 w 157"/>
                <a:gd name="T37" fmla="*/ 0 h 317"/>
                <a:gd name="T38" fmla="*/ 10 w 157"/>
                <a:gd name="T39" fmla="*/ 7 h 317"/>
                <a:gd name="T40" fmla="*/ 22 w 157"/>
                <a:gd name="T41" fmla="*/ 16 h 317"/>
                <a:gd name="T42" fmla="*/ 34 w 157"/>
                <a:gd name="T43" fmla="*/ 28 h 317"/>
                <a:gd name="T44" fmla="*/ 46 w 157"/>
                <a:gd name="T45" fmla="*/ 39 h 317"/>
                <a:gd name="T46" fmla="*/ 59 w 157"/>
                <a:gd name="T47" fmla="*/ 53 h 317"/>
                <a:gd name="T48" fmla="*/ 70 w 157"/>
                <a:gd name="T49" fmla="*/ 68 h 317"/>
                <a:gd name="T50" fmla="*/ 82 w 157"/>
                <a:gd name="T51" fmla="*/ 85 h 317"/>
                <a:gd name="T52" fmla="*/ 90 w 157"/>
                <a:gd name="T53" fmla="*/ 104 h 317"/>
                <a:gd name="T54" fmla="*/ 99 w 157"/>
                <a:gd name="T55" fmla="*/ 124 h 317"/>
                <a:gd name="T56" fmla="*/ 106 w 157"/>
                <a:gd name="T57" fmla="*/ 146 h 317"/>
                <a:gd name="T58" fmla="*/ 109 w 157"/>
                <a:gd name="T59" fmla="*/ 170 h 317"/>
                <a:gd name="T60" fmla="*/ 109 w 157"/>
                <a:gd name="T61" fmla="*/ 196 h 317"/>
                <a:gd name="T62" fmla="*/ 109 w 157"/>
                <a:gd name="T63" fmla="*/ 209 h 317"/>
                <a:gd name="T64" fmla="*/ 108 w 157"/>
                <a:gd name="T65" fmla="*/ 224 h 317"/>
                <a:gd name="T66" fmla="*/ 106 w 157"/>
                <a:gd name="T67" fmla="*/ 238 h 317"/>
                <a:gd name="T68" fmla="*/ 103 w 157"/>
                <a:gd name="T69" fmla="*/ 253 h 317"/>
                <a:gd name="T70" fmla="*/ 99 w 157"/>
                <a:gd name="T71" fmla="*/ 268 h 317"/>
                <a:gd name="T72" fmla="*/ 94 w 157"/>
                <a:gd name="T73" fmla="*/ 284 h 317"/>
                <a:gd name="T74" fmla="*/ 88 w 157"/>
                <a:gd name="T75" fmla="*/ 301 h 317"/>
                <a:gd name="T76" fmla="*/ 80 w 157"/>
                <a:gd name="T77" fmla="*/ 317 h 317"/>
                <a:gd name="T78" fmla="*/ 80 w 157"/>
                <a:gd name="T79" fmla="*/ 317 h 317"/>
                <a:gd name="T80" fmla="*/ 92 w 157"/>
                <a:gd name="T81" fmla="*/ 309 h 317"/>
                <a:gd name="T82" fmla="*/ 102 w 157"/>
                <a:gd name="T83" fmla="*/ 301 h 317"/>
                <a:gd name="T84" fmla="*/ 111 w 157"/>
                <a:gd name="T85" fmla="*/ 291 h 317"/>
                <a:gd name="T86" fmla="*/ 119 w 157"/>
                <a:gd name="T87" fmla="*/ 282 h 317"/>
                <a:gd name="T88" fmla="*/ 127 w 157"/>
                <a:gd name="T89" fmla="*/ 270 h 317"/>
                <a:gd name="T90" fmla="*/ 134 w 157"/>
                <a:gd name="T91" fmla="*/ 259 h 317"/>
                <a:gd name="T92" fmla="*/ 139 w 157"/>
                <a:gd name="T93" fmla="*/ 248 h 317"/>
                <a:gd name="T94" fmla="*/ 146 w 157"/>
                <a:gd name="T95" fmla="*/ 236 h 317"/>
                <a:gd name="T96" fmla="*/ 150 w 157"/>
                <a:gd name="T97" fmla="*/ 224 h 317"/>
                <a:gd name="T98" fmla="*/ 153 w 157"/>
                <a:gd name="T99" fmla="*/ 211 h 317"/>
                <a:gd name="T100" fmla="*/ 156 w 157"/>
                <a:gd name="T101" fmla="*/ 197 h 317"/>
                <a:gd name="T102" fmla="*/ 157 w 157"/>
                <a:gd name="T103" fmla="*/ 185 h 317"/>
                <a:gd name="T104" fmla="*/ 157 w 157"/>
                <a:gd name="T105" fmla="*/ 171 h 317"/>
                <a:gd name="T106" fmla="*/ 156 w 157"/>
                <a:gd name="T107" fmla="*/ 157 h 317"/>
                <a:gd name="T108" fmla="*/ 155 w 157"/>
                <a:gd name="T109" fmla="*/ 145 h 317"/>
                <a:gd name="T110" fmla="*/ 152 w 157"/>
                <a:gd name="T111" fmla="*/ 131 h 317"/>
                <a:gd name="T112" fmla="*/ 152 w 157"/>
                <a:gd name="T113" fmla="*/ 131 h 3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157" h="317">
                  <a:moveTo>
                    <a:pt x="152" y="131"/>
                  </a:moveTo>
                  <a:lnTo>
                    <a:pt x="152" y="131"/>
                  </a:lnTo>
                  <a:lnTo>
                    <a:pt x="147" y="117"/>
                  </a:lnTo>
                  <a:lnTo>
                    <a:pt x="142" y="104"/>
                  </a:lnTo>
                  <a:lnTo>
                    <a:pt x="137" y="92"/>
                  </a:lnTo>
                  <a:lnTo>
                    <a:pt x="129" y="80"/>
                  </a:lnTo>
                  <a:lnTo>
                    <a:pt x="122" y="69"/>
                  </a:lnTo>
                  <a:lnTo>
                    <a:pt x="114" y="59"/>
                  </a:lnTo>
                  <a:lnTo>
                    <a:pt x="106" y="49"/>
                  </a:lnTo>
                  <a:lnTo>
                    <a:pt x="95" y="40"/>
                  </a:lnTo>
                  <a:lnTo>
                    <a:pt x="85" y="33"/>
                  </a:lnTo>
                  <a:lnTo>
                    <a:pt x="74" y="25"/>
                  </a:lnTo>
                  <a:lnTo>
                    <a:pt x="63" y="19"/>
                  </a:lnTo>
                  <a:lnTo>
                    <a:pt x="50" y="14"/>
                  </a:lnTo>
                  <a:lnTo>
                    <a:pt x="39" y="9"/>
                  </a:lnTo>
                  <a:lnTo>
                    <a:pt x="26" y="5"/>
                  </a:lnTo>
                  <a:lnTo>
                    <a:pt x="12" y="2"/>
                  </a:lnTo>
                  <a:lnTo>
                    <a:pt x="0" y="0"/>
                  </a:lnTo>
                  <a:lnTo>
                    <a:pt x="0" y="0"/>
                  </a:lnTo>
                  <a:lnTo>
                    <a:pt x="10" y="7"/>
                  </a:lnTo>
                  <a:lnTo>
                    <a:pt x="22" y="16"/>
                  </a:lnTo>
                  <a:lnTo>
                    <a:pt x="34" y="28"/>
                  </a:lnTo>
                  <a:lnTo>
                    <a:pt x="46" y="39"/>
                  </a:lnTo>
                  <a:lnTo>
                    <a:pt x="59" y="53"/>
                  </a:lnTo>
                  <a:lnTo>
                    <a:pt x="70" y="68"/>
                  </a:lnTo>
                  <a:lnTo>
                    <a:pt x="82" y="85"/>
                  </a:lnTo>
                  <a:lnTo>
                    <a:pt x="90" y="104"/>
                  </a:lnTo>
                  <a:lnTo>
                    <a:pt x="99" y="124"/>
                  </a:lnTo>
                  <a:lnTo>
                    <a:pt x="106" y="146"/>
                  </a:lnTo>
                  <a:lnTo>
                    <a:pt x="109" y="170"/>
                  </a:lnTo>
                  <a:lnTo>
                    <a:pt x="109" y="196"/>
                  </a:lnTo>
                  <a:lnTo>
                    <a:pt x="109" y="209"/>
                  </a:lnTo>
                  <a:lnTo>
                    <a:pt x="108" y="224"/>
                  </a:lnTo>
                  <a:lnTo>
                    <a:pt x="106" y="238"/>
                  </a:lnTo>
                  <a:lnTo>
                    <a:pt x="103" y="253"/>
                  </a:lnTo>
                  <a:lnTo>
                    <a:pt x="99" y="268"/>
                  </a:lnTo>
                  <a:lnTo>
                    <a:pt x="94" y="284"/>
                  </a:lnTo>
                  <a:lnTo>
                    <a:pt x="88" y="301"/>
                  </a:lnTo>
                  <a:lnTo>
                    <a:pt x="80" y="317"/>
                  </a:lnTo>
                  <a:lnTo>
                    <a:pt x="80" y="317"/>
                  </a:lnTo>
                  <a:lnTo>
                    <a:pt x="92" y="309"/>
                  </a:lnTo>
                  <a:lnTo>
                    <a:pt x="102" y="301"/>
                  </a:lnTo>
                  <a:lnTo>
                    <a:pt x="111" y="291"/>
                  </a:lnTo>
                  <a:lnTo>
                    <a:pt x="119" y="282"/>
                  </a:lnTo>
                  <a:lnTo>
                    <a:pt x="127" y="270"/>
                  </a:lnTo>
                  <a:lnTo>
                    <a:pt x="134" y="259"/>
                  </a:lnTo>
                  <a:lnTo>
                    <a:pt x="139" y="248"/>
                  </a:lnTo>
                  <a:lnTo>
                    <a:pt x="146" y="236"/>
                  </a:lnTo>
                  <a:lnTo>
                    <a:pt x="150" y="224"/>
                  </a:lnTo>
                  <a:lnTo>
                    <a:pt x="153" y="211"/>
                  </a:lnTo>
                  <a:lnTo>
                    <a:pt x="156" y="197"/>
                  </a:lnTo>
                  <a:lnTo>
                    <a:pt x="157" y="185"/>
                  </a:lnTo>
                  <a:lnTo>
                    <a:pt x="157" y="171"/>
                  </a:lnTo>
                  <a:lnTo>
                    <a:pt x="156" y="157"/>
                  </a:lnTo>
                  <a:lnTo>
                    <a:pt x="155" y="145"/>
                  </a:lnTo>
                  <a:lnTo>
                    <a:pt x="152" y="131"/>
                  </a:lnTo>
                  <a:lnTo>
                    <a:pt x="152" y="13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29" name="Freeform 21"/>
            <p:cNvSpPr>
              <a:spLocks noEditPoints="1"/>
            </p:cNvSpPr>
            <p:nvPr/>
          </p:nvSpPr>
          <p:spPr bwMode="auto">
            <a:xfrm>
              <a:off x="5119688" y="1588"/>
              <a:ext cx="212725" cy="109538"/>
            </a:xfrm>
            <a:custGeom>
              <a:avLst/>
              <a:gdLst>
                <a:gd name="T0" fmla="*/ 28 w 134"/>
                <a:gd name="T1" fmla="*/ 69 h 69"/>
                <a:gd name="T2" fmla="*/ 12 w 134"/>
                <a:gd name="T3" fmla="*/ 64 h 69"/>
                <a:gd name="T4" fmla="*/ 4 w 134"/>
                <a:gd name="T5" fmla="*/ 59 h 69"/>
                <a:gd name="T6" fmla="*/ 0 w 134"/>
                <a:gd name="T7" fmla="*/ 52 h 69"/>
                <a:gd name="T8" fmla="*/ 0 w 134"/>
                <a:gd name="T9" fmla="*/ 48 h 69"/>
                <a:gd name="T10" fmla="*/ 2 w 134"/>
                <a:gd name="T11" fmla="*/ 39 h 69"/>
                <a:gd name="T12" fmla="*/ 9 w 134"/>
                <a:gd name="T13" fmla="*/ 29 h 69"/>
                <a:gd name="T14" fmla="*/ 17 w 134"/>
                <a:gd name="T15" fmla="*/ 24 h 69"/>
                <a:gd name="T16" fmla="*/ 36 w 134"/>
                <a:gd name="T17" fmla="*/ 14 h 69"/>
                <a:gd name="T18" fmla="*/ 60 w 134"/>
                <a:gd name="T19" fmla="*/ 5 h 69"/>
                <a:gd name="T20" fmla="*/ 72 w 134"/>
                <a:gd name="T21" fmla="*/ 3 h 69"/>
                <a:gd name="T22" fmla="*/ 95 w 134"/>
                <a:gd name="T23" fmla="*/ 0 h 69"/>
                <a:gd name="T24" fmla="*/ 105 w 134"/>
                <a:gd name="T25" fmla="*/ 2 h 69"/>
                <a:gd name="T26" fmla="*/ 123 w 134"/>
                <a:gd name="T27" fmla="*/ 5 h 69"/>
                <a:gd name="T28" fmla="*/ 129 w 134"/>
                <a:gd name="T29" fmla="*/ 10 h 69"/>
                <a:gd name="T30" fmla="*/ 134 w 134"/>
                <a:gd name="T31" fmla="*/ 18 h 69"/>
                <a:gd name="T32" fmla="*/ 134 w 134"/>
                <a:gd name="T33" fmla="*/ 23 h 69"/>
                <a:gd name="T34" fmla="*/ 131 w 134"/>
                <a:gd name="T35" fmla="*/ 30 h 69"/>
                <a:gd name="T36" fmla="*/ 124 w 134"/>
                <a:gd name="T37" fmla="*/ 41 h 69"/>
                <a:gd name="T38" fmla="*/ 116 w 134"/>
                <a:gd name="T39" fmla="*/ 47 h 69"/>
                <a:gd name="T40" fmla="*/ 97 w 134"/>
                <a:gd name="T41" fmla="*/ 57 h 69"/>
                <a:gd name="T42" fmla="*/ 75 w 134"/>
                <a:gd name="T43" fmla="*/ 64 h 69"/>
                <a:gd name="T44" fmla="*/ 62 w 134"/>
                <a:gd name="T45" fmla="*/ 67 h 69"/>
                <a:gd name="T46" fmla="*/ 38 w 134"/>
                <a:gd name="T47" fmla="*/ 69 h 69"/>
                <a:gd name="T48" fmla="*/ 28 w 134"/>
                <a:gd name="T49" fmla="*/ 69 h 69"/>
                <a:gd name="T50" fmla="*/ 116 w 134"/>
                <a:gd name="T51" fmla="*/ 25 h 69"/>
                <a:gd name="T52" fmla="*/ 118 w 134"/>
                <a:gd name="T53" fmla="*/ 23 h 69"/>
                <a:gd name="T54" fmla="*/ 115 w 134"/>
                <a:gd name="T55" fmla="*/ 20 h 69"/>
                <a:gd name="T56" fmla="*/ 104 w 134"/>
                <a:gd name="T57" fmla="*/ 18 h 69"/>
                <a:gd name="T58" fmla="*/ 95 w 134"/>
                <a:gd name="T59" fmla="*/ 17 h 69"/>
                <a:gd name="T60" fmla="*/ 75 w 134"/>
                <a:gd name="T61" fmla="*/ 19 h 69"/>
                <a:gd name="T62" fmla="*/ 63 w 134"/>
                <a:gd name="T63" fmla="*/ 22 h 69"/>
                <a:gd name="T64" fmla="*/ 33 w 134"/>
                <a:gd name="T65" fmla="*/ 33 h 69"/>
                <a:gd name="T66" fmla="*/ 18 w 134"/>
                <a:gd name="T67" fmla="*/ 46 h 69"/>
                <a:gd name="T68" fmla="*/ 17 w 134"/>
                <a:gd name="T69" fmla="*/ 48 h 69"/>
                <a:gd name="T70" fmla="*/ 19 w 134"/>
                <a:gd name="T71" fmla="*/ 51 h 69"/>
                <a:gd name="T72" fmla="*/ 23 w 134"/>
                <a:gd name="T73" fmla="*/ 52 h 69"/>
                <a:gd name="T74" fmla="*/ 31 w 134"/>
                <a:gd name="T75" fmla="*/ 53 h 69"/>
                <a:gd name="T76" fmla="*/ 48 w 134"/>
                <a:gd name="T77" fmla="*/ 53 h 69"/>
                <a:gd name="T78" fmla="*/ 71 w 134"/>
                <a:gd name="T79" fmla="*/ 49 h 69"/>
                <a:gd name="T80" fmla="*/ 86 w 134"/>
                <a:gd name="T81" fmla="*/ 44 h 69"/>
                <a:gd name="T82" fmla="*/ 110 w 134"/>
                <a:gd name="T83" fmla="*/ 32 h 69"/>
                <a:gd name="T84" fmla="*/ 116 w 134"/>
                <a:gd name="T85" fmla="*/ 25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34" h="69">
                  <a:moveTo>
                    <a:pt x="28" y="69"/>
                  </a:moveTo>
                  <a:lnTo>
                    <a:pt x="28" y="69"/>
                  </a:lnTo>
                  <a:lnTo>
                    <a:pt x="19" y="68"/>
                  </a:lnTo>
                  <a:lnTo>
                    <a:pt x="12" y="64"/>
                  </a:lnTo>
                  <a:lnTo>
                    <a:pt x="8" y="63"/>
                  </a:lnTo>
                  <a:lnTo>
                    <a:pt x="4" y="59"/>
                  </a:lnTo>
                  <a:lnTo>
                    <a:pt x="2" y="57"/>
                  </a:lnTo>
                  <a:lnTo>
                    <a:pt x="0" y="52"/>
                  </a:lnTo>
                  <a:lnTo>
                    <a:pt x="0" y="52"/>
                  </a:lnTo>
                  <a:lnTo>
                    <a:pt x="0" y="48"/>
                  </a:lnTo>
                  <a:lnTo>
                    <a:pt x="0" y="43"/>
                  </a:lnTo>
                  <a:lnTo>
                    <a:pt x="2" y="39"/>
                  </a:lnTo>
                  <a:lnTo>
                    <a:pt x="4" y="36"/>
                  </a:lnTo>
                  <a:lnTo>
                    <a:pt x="9" y="29"/>
                  </a:lnTo>
                  <a:lnTo>
                    <a:pt x="17" y="24"/>
                  </a:lnTo>
                  <a:lnTo>
                    <a:pt x="17" y="24"/>
                  </a:lnTo>
                  <a:lnTo>
                    <a:pt x="26" y="19"/>
                  </a:lnTo>
                  <a:lnTo>
                    <a:pt x="36" y="14"/>
                  </a:lnTo>
                  <a:lnTo>
                    <a:pt x="47" y="9"/>
                  </a:lnTo>
                  <a:lnTo>
                    <a:pt x="60" y="5"/>
                  </a:lnTo>
                  <a:lnTo>
                    <a:pt x="60" y="5"/>
                  </a:lnTo>
                  <a:lnTo>
                    <a:pt x="72" y="3"/>
                  </a:lnTo>
                  <a:lnTo>
                    <a:pt x="84" y="2"/>
                  </a:lnTo>
                  <a:lnTo>
                    <a:pt x="95" y="0"/>
                  </a:lnTo>
                  <a:lnTo>
                    <a:pt x="105" y="2"/>
                  </a:lnTo>
                  <a:lnTo>
                    <a:pt x="105" y="2"/>
                  </a:lnTo>
                  <a:lnTo>
                    <a:pt x="114" y="3"/>
                  </a:lnTo>
                  <a:lnTo>
                    <a:pt x="123" y="5"/>
                  </a:lnTo>
                  <a:lnTo>
                    <a:pt x="126" y="8"/>
                  </a:lnTo>
                  <a:lnTo>
                    <a:pt x="129" y="10"/>
                  </a:lnTo>
                  <a:lnTo>
                    <a:pt x="131" y="14"/>
                  </a:lnTo>
                  <a:lnTo>
                    <a:pt x="134" y="18"/>
                  </a:lnTo>
                  <a:lnTo>
                    <a:pt x="134" y="18"/>
                  </a:lnTo>
                  <a:lnTo>
                    <a:pt x="134" y="23"/>
                  </a:lnTo>
                  <a:lnTo>
                    <a:pt x="133" y="27"/>
                  </a:lnTo>
                  <a:lnTo>
                    <a:pt x="131" y="30"/>
                  </a:lnTo>
                  <a:lnTo>
                    <a:pt x="130" y="34"/>
                  </a:lnTo>
                  <a:lnTo>
                    <a:pt x="124" y="41"/>
                  </a:lnTo>
                  <a:lnTo>
                    <a:pt x="116" y="47"/>
                  </a:lnTo>
                  <a:lnTo>
                    <a:pt x="116" y="47"/>
                  </a:lnTo>
                  <a:lnTo>
                    <a:pt x="109" y="52"/>
                  </a:lnTo>
                  <a:lnTo>
                    <a:pt x="97" y="57"/>
                  </a:lnTo>
                  <a:lnTo>
                    <a:pt x="87" y="61"/>
                  </a:lnTo>
                  <a:lnTo>
                    <a:pt x="75" y="64"/>
                  </a:lnTo>
                  <a:lnTo>
                    <a:pt x="75" y="64"/>
                  </a:lnTo>
                  <a:lnTo>
                    <a:pt x="62" y="67"/>
                  </a:lnTo>
                  <a:lnTo>
                    <a:pt x="50" y="69"/>
                  </a:lnTo>
                  <a:lnTo>
                    <a:pt x="38" y="69"/>
                  </a:lnTo>
                  <a:lnTo>
                    <a:pt x="28" y="69"/>
                  </a:lnTo>
                  <a:lnTo>
                    <a:pt x="28" y="69"/>
                  </a:lnTo>
                  <a:close/>
                  <a:moveTo>
                    <a:pt x="116" y="25"/>
                  </a:moveTo>
                  <a:lnTo>
                    <a:pt x="116" y="25"/>
                  </a:lnTo>
                  <a:lnTo>
                    <a:pt x="118" y="23"/>
                  </a:lnTo>
                  <a:lnTo>
                    <a:pt x="118" y="23"/>
                  </a:lnTo>
                  <a:lnTo>
                    <a:pt x="115" y="20"/>
                  </a:lnTo>
                  <a:lnTo>
                    <a:pt x="115" y="20"/>
                  </a:lnTo>
                  <a:lnTo>
                    <a:pt x="110" y="19"/>
                  </a:lnTo>
                  <a:lnTo>
                    <a:pt x="104" y="18"/>
                  </a:lnTo>
                  <a:lnTo>
                    <a:pt x="104" y="18"/>
                  </a:lnTo>
                  <a:lnTo>
                    <a:pt x="95" y="17"/>
                  </a:lnTo>
                  <a:lnTo>
                    <a:pt x="85" y="18"/>
                  </a:lnTo>
                  <a:lnTo>
                    <a:pt x="75" y="19"/>
                  </a:lnTo>
                  <a:lnTo>
                    <a:pt x="63" y="22"/>
                  </a:lnTo>
                  <a:lnTo>
                    <a:pt x="63" y="22"/>
                  </a:lnTo>
                  <a:lnTo>
                    <a:pt x="47" y="27"/>
                  </a:lnTo>
                  <a:lnTo>
                    <a:pt x="33" y="33"/>
                  </a:lnTo>
                  <a:lnTo>
                    <a:pt x="23" y="39"/>
                  </a:lnTo>
                  <a:lnTo>
                    <a:pt x="18" y="46"/>
                  </a:lnTo>
                  <a:lnTo>
                    <a:pt x="18" y="46"/>
                  </a:lnTo>
                  <a:lnTo>
                    <a:pt x="17" y="48"/>
                  </a:lnTo>
                  <a:lnTo>
                    <a:pt x="17" y="48"/>
                  </a:lnTo>
                  <a:lnTo>
                    <a:pt x="19" y="51"/>
                  </a:lnTo>
                  <a:lnTo>
                    <a:pt x="19" y="51"/>
                  </a:lnTo>
                  <a:lnTo>
                    <a:pt x="23" y="52"/>
                  </a:lnTo>
                  <a:lnTo>
                    <a:pt x="31" y="53"/>
                  </a:lnTo>
                  <a:lnTo>
                    <a:pt x="31" y="53"/>
                  </a:lnTo>
                  <a:lnTo>
                    <a:pt x="38" y="53"/>
                  </a:lnTo>
                  <a:lnTo>
                    <a:pt x="48" y="53"/>
                  </a:lnTo>
                  <a:lnTo>
                    <a:pt x="60" y="52"/>
                  </a:lnTo>
                  <a:lnTo>
                    <a:pt x="71" y="49"/>
                  </a:lnTo>
                  <a:lnTo>
                    <a:pt x="71" y="49"/>
                  </a:lnTo>
                  <a:lnTo>
                    <a:pt x="86" y="44"/>
                  </a:lnTo>
                  <a:lnTo>
                    <a:pt x="100" y="38"/>
                  </a:lnTo>
                  <a:lnTo>
                    <a:pt x="110" y="32"/>
                  </a:lnTo>
                  <a:lnTo>
                    <a:pt x="116" y="25"/>
                  </a:lnTo>
                  <a:lnTo>
                    <a:pt x="116" y="2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0" name="Freeform 22"/>
            <p:cNvSpPr/>
            <p:nvPr/>
          </p:nvSpPr>
          <p:spPr bwMode="auto">
            <a:xfrm>
              <a:off x="5627688" y="368300"/>
              <a:ext cx="30163" cy="33338"/>
            </a:xfrm>
            <a:custGeom>
              <a:avLst/>
              <a:gdLst>
                <a:gd name="T0" fmla="*/ 19 w 19"/>
                <a:gd name="T1" fmla="*/ 7 h 21"/>
                <a:gd name="T2" fmla="*/ 19 w 19"/>
                <a:gd name="T3" fmla="*/ 7 h 21"/>
                <a:gd name="T4" fmla="*/ 1 w 19"/>
                <a:gd name="T5" fmla="*/ 21 h 21"/>
                <a:gd name="T6" fmla="*/ 1 w 19"/>
                <a:gd name="T7" fmla="*/ 21 h 21"/>
                <a:gd name="T8" fmla="*/ 0 w 19"/>
                <a:gd name="T9" fmla="*/ 0 h 21"/>
                <a:gd name="T10" fmla="*/ 0 w 19"/>
                <a:gd name="T11" fmla="*/ 0 h 21"/>
                <a:gd name="T12" fmla="*/ 6 w 19"/>
                <a:gd name="T13" fmla="*/ 3 h 21"/>
                <a:gd name="T14" fmla="*/ 6 w 19"/>
                <a:gd name="T15" fmla="*/ 3 h 21"/>
                <a:gd name="T16" fmla="*/ 19 w 19"/>
                <a:gd name="T17" fmla="*/ 7 h 21"/>
                <a:gd name="T18" fmla="*/ 19 w 19"/>
                <a:gd name="T19" fmla="*/ 7 h 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9" h="21">
                  <a:moveTo>
                    <a:pt x="19" y="7"/>
                  </a:moveTo>
                  <a:lnTo>
                    <a:pt x="19" y="7"/>
                  </a:lnTo>
                  <a:lnTo>
                    <a:pt x="1" y="21"/>
                  </a:lnTo>
                  <a:lnTo>
                    <a:pt x="1" y="21"/>
                  </a:lnTo>
                  <a:lnTo>
                    <a:pt x="0" y="0"/>
                  </a:lnTo>
                  <a:lnTo>
                    <a:pt x="0" y="0"/>
                  </a:lnTo>
                  <a:lnTo>
                    <a:pt x="6" y="3"/>
                  </a:lnTo>
                  <a:lnTo>
                    <a:pt x="6" y="3"/>
                  </a:lnTo>
                  <a:lnTo>
                    <a:pt x="19" y="7"/>
                  </a:lnTo>
                  <a:lnTo>
                    <a:pt x="19" y="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1" name="Freeform 23"/>
            <p:cNvSpPr/>
            <p:nvPr/>
          </p:nvSpPr>
          <p:spPr bwMode="auto">
            <a:xfrm>
              <a:off x="5716588" y="93663"/>
              <a:ext cx="174625" cy="295275"/>
            </a:xfrm>
            <a:custGeom>
              <a:avLst/>
              <a:gdLst>
                <a:gd name="T0" fmla="*/ 81 w 110"/>
                <a:gd name="T1" fmla="*/ 0 h 186"/>
                <a:gd name="T2" fmla="*/ 81 w 110"/>
                <a:gd name="T3" fmla="*/ 0 h 186"/>
                <a:gd name="T4" fmla="*/ 91 w 110"/>
                <a:gd name="T5" fmla="*/ 13 h 186"/>
                <a:gd name="T6" fmla="*/ 99 w 110"/>
                <a:gd name="T7" fmla="*/ 25 h 186"/>
                <a:gd name="T8" fmla="*/ 105 w 110"/>
                <a:gd name="T9" fmla="*/ 40 h 186"/>
                <a:gd name="T10" fmla="*/ 109 w 110"/>
                <a:gd name="T11" fmla="*/ 56 h 186"/>
                <a:gd name="T12" fmla="*/ 110 w 110"/>
                <a:gd name="T13" fmla="*/ 72 h 186"/>
                <a:gd name="T14" fmla="*/ 110 w 110"/>
                <a:gd name="T15" fmla="*/ 88 h 186"/>
                <a:gd name="T16" fmla="*/ 107 w 110"/>
                <a:gd name="T17" fmla="*/ 103 h 186"/>
                <a:gd name="T18" fmla="*/ 101 w 110"/>
                <a:gd name="T19" fmla="*/ 120 h 186"/>
                <a:gd name="T20" fmla="*/ 101 w 110"/>
                <a:gd name="T21" fmla="*/ 120 h 186"/>
                <a:gd name="T22" fmla="*/ 93 w 110"/>
                <a:gd name="T23" fmla="*/ 135 h 186"/>
                <a:gd name="T24" fmla="*/ 84 w 110"/>
                <a:gd name="T25" fmla="*/ 147 h 186"/>
                <a:gd name="T26" fmla="*/ 73 w 110"/>
                <a:gd name="T27" fmla="*/ 159 h 186"/>
                <a:gd name="T28" fmla="*/ 60 w 110"/>
                <a:gd name="T29" fmla="*/ 169 h 186"/>
                <a:gd name="T30" fmla="*/ 46 w 110"/>
                <a:gd name="T31" fmla="*/ 176 h 186"/>
                <a:gd name="T32" fmla="*/ 31 w 110"/>
                <a:gd name="T33" fmla="*/ 181 h 186"/>
                <a:gd name="T34" fmla="*/ 15 w 110"/>
                <a:gd name="T35" fmla="*/ 185 h 186"/>
                <a:gd name="T36" fmla="*/ 0 w 110"/>
                <a:gd name="T37" fmla="*/ 186 h 186"/>
                <a:gd name="T38" fmla="*/ 0 w 110"/>
                <a:gd name="T39" fmla="*/ 186 h 186"/>
                <a:gd name="T40" fmla="*/ 17 w 110"/>
                <a:gd name="T41" fmla="*/ 175 h 186"/>
                <a:gd name="T42" fmla="*/ 34 w 110"/>
                <a:gd name="T43" fmla="*/ 164 h 186"/>
                <a:gd name="T44" fmla="*/ 47 w 110"/>
                <a:gd name="T45" fmla="*/ 151 h 186"/>
                <a:gd name="T46" fmla="*/ 59 w 110"/>
                <a:gd name="T47" fmla="*/ 139 h 186"/>
                <a:gd name="T48" fmla="*/ 67 w 110"/>
                <a:gd name="T49" fmla="*/ 126 h 186"/>
                <a:gd name="T50" fmla="*/ 75 w 110"/>
                <a:gd name="T51" fmla="*/ 113 h 186"/>
                <a:gd name="T52" fmla="*/ 81 w 110"/>
                <a:gd name="T53" fmla="*/ 100 h 186"/>
                <a:gd name="T54" fmla="*/ 85 w 110"/>
                <a:gd name="T55" fmla="*/ 87 h 186"/>
                <a:gd name="T56" fmla="*/ 88 w 110"/>
                <a:gd name="T57" fmla="*/ 74 h 186"/>
                <a:gd name="T58" fmla="*/ 89 w 110"/>
                <a:gd name="T59" fmla="*/ 62 h 186"/>
                <a:gd name="T60" fmla="*/ 90 w 110"/>
                <a:gd name="T61" fmla="*/ 49 h 186"/>
                <a:gd name="T62" fmla="*/ 89 w 110"/>
                <a:gd name="T63" fmla="*/ 38 h 186"/>
                <a:gd name="T64" fmla="*/ 86 w 110"/>
                <a:gd name="T65" fmla="*/ 18 h 186"/>
                <a:gd name="T66" fmla="*/ 81 w 110"/>
                <a:gd name="T67" fmla="*/ 0 h 186"/>
                <a:gd name="T68" fmla="*/ 81 w 110"/>
                <a:gd name="T69" fmla="*/ 0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10" h="186">
                  <a:moveTo>
                    <a:pt x="81" y="0"/>
                  </a:moveTo>
                  <a:lnTo>
                    <a:pt x="81" y="0"/>
                  </a:lnTo>
                  <a:lnTo>
                    <a:pt x="91" y="13"/>
                  </a:lnTo>
                  <a:lnTo>
                    <a:pt x="99" y="25"/>
                  </a:lnTo>
                  <a:lnTo>
                    <a:pt x="105" y="40"/>
                  </a:lnTo>
                  <a:lnTo>
                    <a:pt x="109" y="56"/>
                  </a:lnTo>
                  <a:lnTo>
                    <a:pt x="110" y="72"/>
                  </a:lnTo>
                  <a:lnTo>
                    <a:pt x="110" y="88"/>
                  </a:lnTo>
                  <a:lnTo>
                    <a:pt x="107" y="103"/>
                  </a:lnTo>
                  <a:lnTo>
                    <a:pt x="101" y="120"/>
                  </a:lnTo>
                  <a:lnTo>
                    <a:pt x="101" y="120"/>
                  </a:lnTo>
                  <a:lnTo>
                    <a:pt x="93" y="135"/>
                  </a:lnTo>
                  <a:lnTo>
                    <a:pt x="84" y="147"/>
                  </a:lnTo>
                  <a:lnTo>
                    <a:pt x="73" y="159"/>
                  </a:lnTo>
                  <a:lnTo>
                    <a:pt x="60" y="169"/>
                  </a:lnTo>
                  <a:lnTo>
                    <a:pt x="46" y="176"/>
                  </a:lnTo>
                  <a:lnTo>
                    <a:pt x="31" y="181"/>
                  </a:lnTo>
                  <a:lnTo>
                    <a:pt x="15" y="185"/>
                  </a:lnTo>
                  <a:lnTo>
                    <a:pt x="0" y="186"/>
                  </a:lnTo>
                  <a:lnTo>
                    <a:pt x="0" y="186"/>
                  </a:lnTo>
                  <a:lnTo>
                    <a:pt x="17" y="175"/>
                  </a:lnTo>
                  <a:lnTo>
                    <a:pt x="34" y="164"/>
                  </a:lnTo>
                  <a:lnTo>
                    <a:pt x="47" y="151"/>
                  </a:lnTo>
                  <a:lnTo>
                    <a:pt x="59" y="139"/>
                  </a:lnTo>
                  <a:lnTo>
                    <a:pt x="67" y="126"/>
                  </a:lnTo>
                  <a:lnTo>
                    <a:pt x="75" y="113"/>
                  </a:lnTo>
                  <a:lnTo>
                    <a:pt x="81" y="100"/>
                  </a:lnTo>
                  <a:lnTo>
                    <a:pt x="85" y="87"/>
                  </a:lnTo>
                  <a:lnTo>
                    <a:pt x="88" y="74"/>
                  </a:lnTo>
                  <a:lnTo>
                    <a:pt x="89" y="62"/>
                  </a:lnTo>
                  <a:lnTo>
                    <a:pt x="90" y="49"/>
                  </a:lnTo>
                  <a:lnTo>
                    <a:pt x="89" y="38"/>
                  </a:lnTo>
                  <a:lnTo>
                    <a:pt x="86" y="18"/>
                  </a:lnTo>
                  <a:lnTo>
                    <a:pt x="81" y="0"/>
                  </a:lnTo>
                  <a:lnTo>
                    <a:pt x="8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2" name="Freeform 24"/>
            <p:cNvSpPr/>
            <p:nvPr/>
          </p:nvSpPr>
          <p:spPr bwMode="auto">
            <a:xfrm>
              <a:off x="5632451" y="71438"/>
              <a:ext cx="174625" cy="309563"/>
            </a:xfrm>
            <a:custGeom>
              <a:avLst/>
              <a:gdLst>
                <a:gd name="T0" fmla="*/ 68 w 110"/>
                <a:gd name="T1" fmla="*/ 0 h 195"/>
                <a:gd name="T2" fmla="*/ 68 w 110"/>
                <a:gd name="T3" fmla="*/ 0 h 195"/>
                <a:gd name="T4" fmla="*/ 70 w 110"/>
                <a:gd name="T5" fmla="*/ 5 h 195"/>
                <a:gd name="T6" fmla="*/ 74 w 110"/>
                <a:gd name="T7" fmla="*/ 9 h 195"/>
                <a:gd name="T8" fmla="*/ 78 w 110"/>
                <a:gd name="T9" fmla="*/ 14 h 195"/>
                <a:gd name="T10" fmla="*/ 84 w 110"/>
                <a:gd name="T11" fmla="*/ 17 h 195"/>
                <a:gd name="T12" fmla="*/ 84 w 110"/>
                <a:gd name="T13" fmla="*/ 17 h 195"/>
                <a:gd name="T14" fmla="*/ 92 w 110"/>
                <a:gd name="T15" fmla="*/ 19 h 195"/>
                <a:gd name="T16" fmla="*/ 99 w 110"/>
                <a:gd name="T17" fmla="*/ 19 h 195"/>
                <a:gd name="T18" fmla="*/ 105 w 110"/>
                <a:gd name="T19" fmla="*/ 18 h 195"/>
                <a:gd name="T20" fmla="*/ 110 w 110"/>
                <a:gd name="T21" fmla="*/ 15 h 195"/>
                <a:gd name="T22" fmla="*/ 110 w 110"/>
                <a:gd name="T23" fmla="*/ 15 h 195"/>
                <a:gd name="T24" fmla="*/ 109 w 110"/>
                <a:gd name="T25" fmla="*/ 33 h 195"/>
                <a:gd name="T26" fmla="*/ 105 w 110"/>
                <a:gd name="T27" fmla="*/ 53 h 195"/>
                <a:gd name="T28" fmla="*/ 100 w 110"/>
                <a:gd name="T29" fmla="*/ 75 h 195"/>
                <a:gd name="T30" fmla="*/ 92 w 110"/>
                <a:gd name="T31" fmla="*/ 98 h 195"/>
                <a:gd name="T32" fmla="*/ 87 w 110"/>
                <a:gd name="T33" fmla="*/ 110 h 195"/>
                <a:gd name="T34" fmla="*/ 80 w 110"/>
                <a:gd name="T35" fmla="*/ 122 h 195"/>
                <a:gd name="T36" fmla="*/ 73 w 110"/>
                <a:gd name="T37" fmla="*/ 135 h 195"/>
                <a:gd name="T38" fmla="*/ 64 w 110"/>
                <a:gd name="T39" fmla="*/ 148 h 195"/>
                <a:gd name="T40" fmla="*/ 54 w 110"/>
                <a:gd name="T41" fmla="*/ 160 h 195"/>
                <a:gd name="T42" fmla="*/ 44 w 110"/>
                <a:gd name="T43" fmla="*/ 172 h 195"/>
                <a:gd name="T44" fmla="*/ 32 w 110"/>
                <a:gd name="T45" fmla="*/ 184 h 195"/>
                <a:gd name="T46" fmla="*/ 19 w 110"/>
                <a:gd name="T47" fmla="*/ 195 h 195"/>
                <a:gd name="T48" fmla="*/ 19 w 110"/>
                <a:gd name="T49" fmla="*/ 195 h 195"/>
                <a:gd name="T50" fmla="*/ 6 w 110"/>
                <a:gd name="T51" fmla="*/ 192 h 195"/>
                <a:gd name="T52" fmla="*/ 6 w 110"/>
                <a:gd name="T53" fmla="*/ 192 h 195"/>
                <a:gd name="T54" fmla="*/ 0 w 110"/>
                <a:gd name="T55" fmla="*/ 188 h 195"/>
                <a:gd name="T56" fmla="*/ 0 w 110"/>
                <a:gd name="T57" fmla="*/ 188 h 195"/>
                <a:gd name="T58" fmla="*/ 0 w 110"/>
                <a:gd name="T59" fmla="*/ 170 h 195"/>
                <a:gd name="T60" fmla="*/ 0 w 110"/>
                <a:gd name="T61" fmla="*/ 154 h 195"/>
                <a:gd name="T62" fmla="*/ 2 w 110"/>
                <a:gd name="T63" fmla="*/ 139 h 195"/>
                <a:gd name="T64" fmla="*/ 5 w 110"/>
                <a:gd name="T65" fmla="*/ 124 h 195"/>
                <a:gd name="T66" fmla="*/ 7 w 110"/>
                <a:gd name="T67" fmla="*/ 109 h 195"/>
                <a:gd name="T68" fmla="*/ 12 w 110"/>
                <a:gd name="T69" fmla="*/ 95 h 195"/>
                <a:gd name="T70" fmla="*/ 21 w 110"/>
                <a:gd name="T71" fmla="*/ 71 h 195"/>
                <a:gd name="T72" fmla="*/ 32 w 110"/>
                <a:gd name="T73" fmla="*/ 48 h 195"/>
                <a:gd name="T74" fmla="*/ 44 w 110"/>
                <a:gd name="T75" fmla="*/ 29 h 195"/>
                <a:gd name="T76" fmla="*/ 56 w 110"/>
                <a:gd name="T77" fmla="*/ 13 h 195"/>
                <a:gd name="T78" fmla="*/ 68 w 110"/>
                <a:gd name="T79" fmla="*/ 0 h 195"/>
                <a:gd name="T80" fmla="*/ 68 w 110"/>
                <a:gd name="T81" fmla="*/ 0 h 1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110" h="195">
                  <a:moveTo>
                    <a:pt x="68" y="0"/>
                  </a:moveTo>
                  <a:lnTo>
                    <a:pt x="68" y="0"/>
                  </a:lnTo>
                  <a:lnTo>
                    <a:pt x="70" y="5"/>
                  </a:lnTo>
                  <a:lnTo>
                    <a:pt x="74" y="9"/>
                  </a:lnTo>
                  <a:lnTo>
                    <a:pt x="78" y="14"/>
                  </a:lnTo>
                  <a:lnTo>
                    <a:pt x="84" y="17"/>
                  </a:lnTo>
                  <a:lnTo>
                    <a:pt x="84" y="17"/>
                  </a:lnTo>
                  <a:lnTo>
                    <a:pt x="92" y="19"/>
                  </a:lnTo>
                  <a:lnTo>
                    <a:pt x="99" y="19"/>
                  </a:lnTo>
                  <a:lnTo>
                    <a:pt x="105" y="18"/>
                  </a:lnTo>
                  <a:lnTo>
                    <a:pt x="110" y="15"/>
                  </a:lnTo>
                  <a:lnTo>
                    <a:pt x="110" y="15"/>
                  </a:lnTo>
                  <a:lnTo>
                    <a:pt x="109" y="33"/>
                  </a:lnTo>
                  <a:lnTo>
                    <a:pt x="105" y="53"/>
                  </a:lnTo>
                  <a:lnTo>
                    <a:pt x="100" y="75"/>
                  </a:lnTo>
                  <a:lnTo>
                    <a:pt x="92" y="98"/>
                  </a:lnTo>
                  <a:lnTo>
                    <a:pt x="87" y="110"/>
                  </a:lnTo>
                  <a:lnTo>
                    <a:pt x="80" y="122"/>
                  </a:lnTo>
                  <a:lnTo>
                    <a:pt x="73" y="135"/>
                  </a:lnTo>
                  <a:lnTo>
                    <a:pt x="64" y="148"/>
                  </a:lnTo>
                  <a:lnTo>
                    <a:pt x="54" y="160"/>
                  </a:lnTo>
                  <a:lnTo>
                    <a:pt x="44" y="172"/>
                  </a:lnTo>
                  <a:lnTo>
                    <a:pt x="32" y="184"/>
                  </a:lnTo>
                  <a:lnTo>
                    <a:pt x="19" y="195"/>
                  </a:lnTo>
                  <a:lnTo>
                    <a:pt x="19" y="195"/>
                  </a:lnTo>
                  <a:lnTo>
                    <a:pt x="6" y="192"/>
                  </a:lnTo>
                  <a:lnTo>
                    <a:pt x="6" y="192"/>
                  </a:lnTo>
                  <a:lnTo>
                    <a:pt x="0" y="188"/>
                  </a:lnTo>
                  <a:lnTo>
                    <a:pt x="0" y="188"/>
                  </a:lnTo>
                  <a:lnTo>
                    <a:pt x="0" y="170"/>
                  </a:lnTo>
                  <a:lnTo>
                    <a:pt x="0" y="154"/>
                  </a:lnTo>
                  <a:lnTo>
                    <a:pt x="2" y="139"/>
                  </a:lnTo>
                  <a:lnTo>
                    <a:pt x="5" y="124"/>
                  </a:lnTo>
                  <a:lnTo>
                    <a:pt x="7" y="109"/>
                  </a:lnTo>
                  <a:lnTo>
                    <a:pt x="12" y="95"/>
                  </a:lnTo>
                  <a:lnTo>
                    <a:pt x="21" y="71"/>
                  </a:lnTo>
                  <a:lnTo>
                    <a:pt x="32" y="48"/>
                  </a:lnTo>
                  <a:lnTo>
                    <a:pt x="44" y="29"/>
                  </a:lnTo>
                  <a:lnTo>
                    <a:pt x="56" y="13"/>
                  </a:lnTo>
                  <a:lnTo>
                    <a:pt x="68" y="0"/>
                  </a:lnTo>
                  <a:lnTo>
                    <a:pt x="68"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3" name="Freeform 25"/>
            <p:cNvSpPr>
              <a:spLocks noEditPoints="1"/>
            </p:cNvSpPr>
            <p:nvPr/>
          </p:nvSpPr>
          <p:spPr bwMode="auto">
            <a:xfrm>
              <a:off x="5707063" y="30163"/>
              <a:ext cx="133350" cy="80963"/>
            </a:xfrm>
            <a:custGeom>
              <a:avLst/>
              <a:gdLst>
                <a:gd name="T0" fmla="*/ 63 w 84"/>
                <a:gd name="T1" fmla="*/ 51 h 51"/>
                <a:gd name="T2" fmla="*/ 75 w 84"/>
                <a:gd name="T3" fmla="*/ 50 h 51"/>
                <a:gd name="T4" fmla="*/ 82 w 84"/>
                <a:gd name="T5" fmla="*/ 44 h 51"/>
                <a:gd name="T6" fmla="*/ 84 w 84"/>
                <a:gd name="T7" fmla="*/ 38 h 51"/>
                <a:gd name="T8" fmla="*/ 80 w 84"/>
                <a:gd name="T9" fmla="*/ 28 h 51"/>
                <a:gd name="T10" fmla="*/ 75 w 84"/>
                <a:gd name="T11" fmla="*/ 24 h 51"/>
                <a:gd name="T12" fmla="*/ 50 w 84"/>
                <a:gd name="T13" fmla="*/ 7 h 51"/>
                <a:gd name="T14" fmla="*/ 34 w 84"/>
                <a:gd name="T15" fmla="*/ 2 h 51"/>
                <a:gd name="T16" fmla="*/ 22 w 84"/>
                <a:gd name="T17" fmla="*/ 0 h 51"/>
                <a:gd name="T18" fmla="*/ 11 w 84"/>
                <a:gd name="T19" fmla="*/ 1 h 51"/>
                <a:gd name="T20" fmla="*/ 2 w 84"/>
                <a:gd name="T21" fmla="*/ 7 h 51"/>
                <a:gd name="T22" fmla="*/ 0 w 84"/>
                <a:gd name="T23" fmla="*/ 14 h 51"/>
                <a:gd name="T24" fmla="*/ 6 w 84"/>
                <a:gd name="T25" fmla="*/ 24 h 51"/>
                <a:gd name="T26" fmla="*/ 9 w 84"/>
                <a:gd name="T27" fmla="*/ 28 h 51"/>
                <a:gd name="T28" fmla="*/ 34 w 84"/>
                <a:gd name="T29" fmla="*/ 44 h 51"/>
                <a:gd name="T30" fmla="*/ 50 w 84"/>
                <a:gd name="T31" fmla="*/ 49 h 51"/>
                <a:gd name="T32" fmla="*/ 63 w 84"/>
                <a:gd name="T33" fmla="*/ 51 h 51"/>
                <a:gd name="T34" fmla="*/ 12 w 84"/>
                <a:gd name="T35" fmla="*/ 14 h 51"/>
                <a:gd name="T36" fmla="*/ 12 w 84"/>
                <a:gd name="T37" fmla="*/ 12 h 51"/>
                <a:gd name="T38" fmla="*/ 13 w 84"/>
                <a:gd name="T39" fmla="*/ 11 h 51"/>
                <a:gd name="T40" fmla="*/ 21 w 84"/>
                <a:gd name="T41" fmla="*/ 10 h 51"/>
                <a:gd name="T42" fmla="*/ 46 w 84"/>
                <a:gd name="T43" fmla="*/ 18 h 51"/>
                <a:gd name="T44" fmla="*/ 56 w 84"/>
                <a:gd name="T45" fmla="*/ 23 h 51"/>
                <a:gd name="T46" fmla="*/ 70 w 84"/>
                <a:gd name="T47" fmla="*/ 33 h 51"/>
                <a:gd name="T48" fmla="*/ 72 w 84"/>
                <a:gd name="T49" fmla="*/ 38 h 51"/>
                <a:gd name="T50" fmla="*/ 73 w 84"/>
                <a:gd name="T51" fmla="*/ 39 h 51"/>
                <a:gd name="T52" fmla="*/ 71 w 84"/>
                <a:gd name="T53" fmla="*/ 40 h 51"/>
                <a:gd name="T54" fmla="*/ 63 w 84"/>
                <a:gd name="T55" fmla="*/ 40 h 51"/>
                <a:gd name="T56" fmla="*/ 38 w 84"/>
                <a:gd name="T57" fmla="*/ 34 h 51"/>
                <a:gd name="T58" fmla="*/ 28 w 84"/>
                <a:gd name="T59" fmla="*/ 29 h 51"/>
                <a:gd name="T60" fmla="*/ 14 w 84"/>
                <a:gd name="T61" fmla="*/ 19 h 51"/>
                <a:gd name="T62" fmla="*/ 12 w 84"/>
                <a:gd name="T63" fmla="*/ 14 h 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84" h="51">
                  <a:moveTo>
                    <a:pt x="63" y="51"/>
                  </a:moveTo>
                  <a:lnTo>
                    <a:pt x="63" y="51"/>
                  </a:lnTo>
                  <a:lnTo>
                    <a:pt x="68" y="51"/>
                  </a:lnTo>
                  <a:lnTo>
                    <a:pt x="75" y="50"/>
                  </a:lnTo>
                  <a:lnTo>
                    <a:pt x="80" y="48"/>
                  </a:lnTo>
                  <a:lnTo>
                    <a:pt x="82" y="44"/>
                  </a:lnTo>
                  <a:lnTo>
                    <a:pt x="82" y="44"/>
                  </a:lnTo>
                  <a:lnTo>
                    <a:pt x="84" y="38"/>
                  </a:lnTo>
                  <a:lnTo>
                    <a:pt x="82" y="33"/>
                  </a:lnTo>
                  <a:lnTo>
                    <a:pt x="80" y="28"/>
                  </a:lnTo>
                  <a:lnTo>
                    <a:pt x="75" y="24"/>
                  </a:lnTo>
                  <a:lnTo>
                    <a:pt x="75" y="24"/>
                  </a:lnTo>
                  <a:lnTo>
                    <a:pt x="65" y="15"/>
                  </a:lnTo>
                  <a:lnTo>
                    <a:pt x="50" y="7"/>
                  </a:lnTo>
                  <a:lnTo>
                    <a:pt x="50" y="7"/>
                  </a:lnTo>
                  <a:lnTo>
                    <a:pt x="34" y="2"/>
                  </a:lnTo>
                  <a:lnTo>
                    <a:pt x="22" y="0"/>
                  </a:lnTo>
                  <a:lnTo>
                    <a:pt x="22" y="0"/>
                  </a:lnTo>
                  <a:lnTo>
                    <a:pt x="16" y="0"/>
                  </a:lnTo>
                  <a:lnTo>
                    <a:pt x="11" y="1"/>
                  </a:lnTo>
                  <a:lnTo>
                    <a:pt x="6" y="4"/>
                  </a:lnTo>
                  <a:lnTo>
                    <a:pt x="2" y="7"/>
                  </a:lnTo>
                  <a:lnTo>
                    <a:pt x="2" y="7"/>
                  </a:lnTo>
                  <a:lnTo>
                    <a:pt x="0" y="14"/>
                  </a:lnTo>
                  <a:lnTo>
                    <a:pt x="2" y="19"/>
                  </a:lnTo>
                  <a:lnTo>
                    <a:pt x="6" y="24"/>
                  </a:lnTo>
                  <a:lnTo>
                    <a:pt x="9" y="28"/>
                  </a:lnTo>
                  <a:lnTo>
                    <a:pt x="9" y="28"/>
                  </a:lnTo>
                  <a:lnTo>
                    <a:pt x="21" y="36"/>
                  </a:lnTo>
                  <a:lnTo>
                    <a:pt x="34" y="44"/>
                  </a:lnTo>
                  <a:lnTo>
                    <a:pt x="34" y="44"/>
                  </a:lnTo>
                  <a:lnTo>
                    <a:pt x="50" y="49"/>
                  </a:lnTo>
                  <a:lnTo>
                    <a:pt x="63" y="51"/>
                  </a:lnTo>
                  <a:lnTo>
                    <a:pt x="63" y="51"/>
                  </a:lnTo>
                  <a:close/>
                  <a:moveTo>
                    <a:pt x="12" y="14"/>
                  </a:moveTo>
                  <a:lnTo>
                    <a:pt x="12" y="14"/>
                  </a:lnTo>
                  <a:lnTo>
                    <a:pt x="12" y="12"/>
                  </a:lnTo>
                  <a:lnTo>
                    <a:pt x="12" y="12"/>
                  </a:lnTo>
                  <a:lnTo>
                    <a:pt x="13" y="11"/>
                  </a:lnTo>
                  <a:lnTo>
                    <a:pt x="13" y="11"/>
                  </a:lnTo>
                  <a:lnTo>
                    <a:pt x="21" y="10"/>
                  </a:lnTo>
                  <a:lnTo>
                    <a:pt x="21" y="10"/>
                  </a:lnTo>
                  <a:lnTo>
                    <a:pt x="32" y="12"/>
                  </a:lnTo>
                  <a:lnTo>
                    <a:pt x="46" y="18"/>
                  </a:lnTo>
                  <a:lnTo>
                    <a:pt x="46" y="18"/>
                  </a:lnTo>
                  <a:lnTo>
                    <a:pt x="56" y="23"/>
                  </a:lnTo>
                  <a:lnTo>
                    <a:pt x="63" y="28"/>
                  </a:lnTo>
                  <a:lnTo>
                    <a:pt x="70" y="33"/>
                  </a:lnTo>
                  <a:lnTo>
                    <a:pt x="72" y="38"/>
                  </a:lnTo>
                  <a:lnTo>
                    <a:pt x="72" y="38"/>
                  </a:lnTo>
                  <a:lnTo>
                    <a:pt x="73" y="39"/>
                  </a:lnTo>
                  <a:lnTo>
                    <a:pt x="73" y="39"/>
                  </a:lnTo>
                  <a:lnTo>
                    <a:pt x="71" y="40"/>
                  </a:lnTo>
                  <a:lnTo>
                    <a:pt x="71" y="40"/>
                  </a:lnTo>
                  <a:lnTo>
                    <a:pt x="63" y="40"/>
                  </a:lnTo>
                  <a:lnTo>
                    <a:pt x="63" y="40"/>
                  </a:lnTo>
                  <a:lnTo>
                    <a:pt x="52" y="39"/>
                  </a:lnTo>
                  <a:lnTo>
                    <a:pt x="38" y="34"/>
                  </a:lnTo>
                  <a:lnTo>
                    <a:pt x="38" y="34"/>
                  </a:lnTo>
                  <a:lnTo>
                    <a:pt x="28" y="29"/>
                  </a:lnTo>
                  <a:lnTo>
                    <a:pt x="21" y="24"/>
                  </a:lnTo>
                  <a:lnTo>
                    <a:pt x="14" y="19"/>
                  </a:lnTo>
                  <a:lnTo>
                    <a:pt x="12" y="14"/>
                  </a:lnTo>
                  <a:lnTo>
                    <a:pt x="12" y="1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4" name="Freeform 26"/>
            <p:cNvSpPr>
              <a:spLocks noEditPoints="1"/>
            </p:cNvSpPr>
            <p:nvPr/>
          </p:nvSpPr>
          <p:spPr bwMode="auto">
            <a:xfrm>
              <a:off x="5540376" y="25400"/>
              <a:ext cx="358775" cy="477838"/>
            </a:xfrm>
            <a:custGeom>
              <a:avLst/>
              <a:gdLst>
                <a:gd name="T0" fmla="*/ 146 w 226"/>
                <a:gd name="T1" fmla="*/ 5 h 301"/>
                <a:gd name="T2" fmla="*/ 112 w 226"/>
                <a:gd name="T3" fmla="*/ 0 h 301"/>
                <a:gd name="T4" fmla="*/ 78 w 226"/>
                <a:gd name="T5" fmla="*/ 5 h 301"/>
                <a:gd name="T6" fmla="*/ 46 w 226"/>
                <a:gd name="T7" fmla="*/ 18 h 301"/>
                <a:gd name="T8" fmla="*/ 21 w 226"/>
                <a:gd name="T9" fmla="*/ 41 h 301"/>
                <a:gd name="T10" fmla="*/ 2 w 226"/>
                <a:gd name="T11" fmla="*/ 71 h 301"/>
                <a:gd name="T12" fmla="*/ 9 w 226"/>
                <a:gd name="T13" fmla="*/ 82 h 301"/>
                <a:gd name="T14" fmla="*/ 22 w 226"/>
                <a:gd name="T15" fmla="*/ 119 h 301"/>
                <a:gd name="T16" fmla="*/ 25 w 226"/>
                <a:gd name="T17" fmla="*/ 134 h 301"/>
                <a:gd name="T18" fmla="*/ 31 w 226"/>
                <a:gd name="T19" fmla="*/ 99 h 301"/>
                <a:gd name="T20" fmla="*/ 44 w 226"/>
                <a:gd name="T21" fmla="*/ 68 h 301"/>
                <a:gd name="T22" fmla="*/ 82 w 226"/>
                <a:gd name="T23" fmla="*/ 27 h 301"/>
                <a:gd name="T24" fmla="*/ 107 w 226"/>
                <a:gd name="T25" fmla="*/ 10 h 301"/>
                <a:gd name="T26" fmla="*/ 141 w 226"/>
                <a:gd name="T27" fmla="*/ 15 h 301"/>
                <a:gd name="T28" fmla="*/ 162 w 226"/>
                <a:gd name="T29" fmla="*/ 24 h 301"/>
                <a:gd name="T30" fmla="*/ 187 w 226"/>
                <a:gd name="T31" fmla="*/ 44 h 301"/>
                <a:gd name="T32" fmla="*/ 205 w 226"/>
                <a:gd name="T33" fmla="*/ 70 h 301"/>
                <a:gd name="T34" fmla="*/ 215 w 226"/>
                <a:gd name="T35" fmla="*/ 99 h 301"/>
                <a:gd name="T36" fmla="*/ 216 w 226"/>
                <a:gd name="T37" fmla="*/ 130 h 301"/>
                <a:gd name="T38" fmla="*/ 207 w 226"/>
                <a:gd name="T39" fmla="*/ 160 h 301"/>
                <a:gd name="T40" fmla="*/ 196 w 226"/>
                <a:gd name="T41" fmla="*/ 179 h 301"/>
                <a:gd name="T42" fmla="*/ 175 w 226"/>
                <a:gd name="T43" fmla="*/ 202 h 301"/>
                <a:gd name="T44" fmla="*/ 148 w 226"/>
                <a:gd name="T45" fmla="*/ 217 h 301"/>
                <a:gd name="T46" fmla="*/ 118 w 226"/>
                <a:gd name="T47" fmla="*/ 224 h 301"/>
                <a:gd name="T48" fmla="*/ 87 w 226"/>
                <a:gd name="T49" fmla="*/ 222 h 301"/>
                <a:gd name="T50" fmla="*/ 66 w 226"/>
                <a:gd name="T51" fmla="*/ 216 h 301"/>
                <a:gd name="T52" fmla="*/ 38 w 226"/>
                <a:gd name="T53" fmla="*/ 197 h 301"/>
                <a:gd name="T54" fmla="*/ 27 w 226"/>
                <a:gd name="T55" fmla="*/ 177 h 301"/>
                <a:gd name="T56" fmla="*/ 20 w 226"/>
                <a:gd name="T57" fmla="*/ 222 h 301"/>
                <a:gd name="T58" fmla="*/ 0 w 226"/>
                <a:gd name="T59" fmla="*/ 265 h 301"/>
                <a:gd name="T60" fmla="*/ 4 w 226"/>
                <a:gd name="T61" fmla="*/ 275 h 301"/>
                <a:gd name="T62" fmla="*/ 61 w 226"/>
                <a:gd name="T63" fmla="*/ 301 h 301"/>
                <a:gd name="T64" fmla="*/ 74 w 226"/>
                <a:gd name="T65" fmla="*/ 299 h 301"/>
                <a:gd name="T66" fmla="*/ 97 w 226"/>
                <a:gd name="T67" fmla="*/ 262 h 301"/>
                <a:gd name="T68" fmla="*/ 117 w 226"/>
                <a:gd name="T69" fmla="*/ 234 h 301"/>
                <a:gd name="T70" fmla="*/ 147 w 226"/>
                <a:gd name="T71" fmla="*/ 228 h 301"/>
                <a:gd name="T72" fmla="*/ 189 w 226"/>
                <a:gd name="T73" fmla="*/ 204 h 301"/>
                <a:gd name="T74" fmla="*/ 218 w 226"/>
                <a:gd name="T75" fmla="*/ 165 h 301"/>
                <a:gd name="T76" fmla="*/ 224 w 226"/>
                <a:gd name="T77" fmla="*/ 143 h 301"/>
                <a:gd name="T78" fmla="*/ 226 w 226"/>
                <a:gd name="T79" fmla="*/ 109 h 301"/>
                <a:gd name="T80" fmla="*/ 219 w 226"/>
                <a:gd name="T81" fmla="*/ 75 h 301"/>
                <a:gd name="T82" fmla="*/ 202 w 226"/>
                <a:gd name="T83" fmla="*/ 46 h 301"/>
                <a:gd name="T84" fmla="*/ 177 w 226"/>
                <a:gd name="T85" fmla="*/ 22 h 301"/>
                <a:gd name="T86" fmla="*/ 157 w 226"/>
                <a:gd name="T87" fmla="*/ 10 h 301"/>
                <a:gd name="T88" fmla="*/ 29 w 226"/>
                <a:gd name="T89" fmla="*/ 203 h 301"/>
                <a:gd name="T90" fmla="*/ 44 w 226"/>
                <a:gd name="T91" fmla="*/ 216 h 301"/>
                <a:gd name="T92" fmla="*/ 63 w 226"/>
                <a:gd name="T93" fmla="*/ 226 h 301"/>
                <a:gd name="T94" fmla="*/ 92 w 226"/>
                <a:gd name="T95" fmla="*/ 233 h 3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226" h="301">
                  <a:moveTo>
                    <a:pt x="157" y="10"/>
                  </a:moveTo>
                  <a:lnTo>
                    <a:pt x="157" y="10"/>
                  </a:lnTo>
                  <a:lnTo>
                    <a:pt x="146" y="5"/>
                  </a:lnTo>
                  <a:lnTo>
                    <a:pt x="134" y="3"/>
                  </a:lnTo>
                  <a:lnTo>
                    <a:pt x="123" y="2"/>
                  </a:lnTo>
                  <a:lnTo>
                    <a:pt x="112" y="0"/>
                  </a:lnTo>
                  <a:lnTo>
                    <a:pt x="99" y="0"/>
                  </a:lnTo>
                  <a:lnTo>
                    <a:pt x="89" y="2"/>
                  </a:lnTo>
                  <a:lnTo>
                    <a:pt x="78" y="5"/>
                  </a:lnTo>
                  <a:lnTo>
                    <a:pt x="66" y="8"/>
                  </a:lnTo>
                  <a:lnTo>
                    <a:pt x="56" y="13"/>
                  </a:lnTo>
                  <a:lnTo>
                    <a:pt x="46" y="18"/>
                  </a:lnTo>
                  <a:lnTo>
                    <a:pt x="38" y="26"/>
                  </a:lnTo>
                  <a:lnTo>
                    <a:pt x="29" y="32"/>
                  </a:lnTo>
                  <a:lnTo>
                    <a:pt x="21" y="41"/>
                  </a:lnTo>
                  <a:lnTo>
                    <a:pt x="14" y="49"/>
                  </a:lnTo>
                  <a:lnTo>
                    <a:pt x="7" y="60"/>
                  </a:lnTo>
                  <a:lnTo>
                    <a:pt x="2" y="71"/>
                  </a:lnTo>
                  <a:lnTo>
                    <a:pt x="2" y="71"/>
                  </a:lnTo>
                  <a:lnTo>
                    <a:pt x="2" y="71"/>
                  </a:lnTo>
                  <a:lnTo>
                    <a:pt x="9" y="82"/>
                  </a:lnTo>
                  <a:lnTo>
                    <a:pt x="14" y="94"/>
                  </a:lnTo>
                  <a:lnTo>
                    <a:pt x="19" y="106"/>
                  </a:lnTo>
                  <a:lnTo>
                    <a:pt x="22" y="119"/>
                  </a:lnTo>
                  <a:lnTo>
                    <a:pt x="22" y="119"/>
                  </a:lnTo>
                  <a:lnTo>
                    <a:pt x="25" y="134"/>
                  </a:lnTo>
                  <a:lnTo>
                    <a:pt x="25" y="134"/>
                  </a:lnTo>
                  <a:lnTo>
                    <a:pt x="26" y="121"/>
                  </a:lnTo>
                  <a:lnTo>
                    <a:pt x="29" y="110"/>
                  </a:lnTo>
                  <a:lnTo>
                    <a:pt x="31" y="99"/>
                  </a:lnTo>
                  <a:lnTo>
                    <a:pt x="35" y="87"/>
                  </a:lnTo>
                  <a:lnTo>
                    <a:pt x="39" y="78"/>
                  </a:lnTo>
                  <a:lnTo>
                    <a:pt x="44" y="68"/>
                  </a:lnTo>
                  <a:lnTo>
                    <a:pt x="55" y="52"/>
                  </a:lnTo>
                  <a:lnTo>
                    <a:pt x="68" y="38"/>
                  </a:lnTo>
                  <a:lnTo>
                    <a:pt x="82" y="27"/>
                  </a:lnTo>
                  <a:lnTo>
                    <a:pt x="94" y="18"/>
                  </a:lnTo>
                  <a:lnTo>
                    <a:pt x="107" y="10"/>
                  </a:lnTo>
                  <a:lnTo>
                    <a:pt x="107" y="10"/>
                  </a:lnTo>
                  <a:lnTo>
                    <a:pt x="118" y="12"/>
                  </a:lnTo>
                  <a:lnTo>
                    <a:pt x="129" y="13"/>
                  </a:lnTo>
                  <a:lnTo>
                    <a:pt x="141" y="15"/>
                  </a:lnTo>
                  <a:lnTo>
                    <a:pt x="152" y="21"/>
                  </a:lnTo>
                  <a:lnTo>
                    <a:pt x="152" y="21"/>
                  </a:lnTo>
                  <a:lnTo>
                    <a:pt x="162" y="24"/>
                  </a:lnTo>
                  <a:lnTo>
                    <a:pt x="171" y="31"/>
                  </a:lnTo>
                  <a:lnTo>
                    <a:pt x="180" y="37"/>
                  </a:lnTo>
                  <a:lnTo>
                    <a:pt x="187" y="44"/>
                  </a:lnTo>
                  <a:lnTo>
                    <a:pt x="194" y="52"/>
                  </a:lnTo>
                  <a:lnTo>
                    <a:pt x="200" y="61"/>
                  </a:lnTo>
                  <a:lnTo>
                    <a:pt x="205" y="70"/>
                  </a:lnTo>
                  <a:lnTo>
                    <a:pt x="209" y="78"/>
                  </a:lnTo>
                  <a:lnTo>
                    <a:pt x="212" y="88"/>
                  </a:lnTo>
                  <a:lnTo>
                    <a:pt x="215" y="99"/>
                  </a:lnTo>
                  <a:lnTo>
                    <a:pt x="216" y="109"/>
                  </a:lnTo>
                  <a:lnTo>
                    <a:pt x="216" y="119"/>
                  </a:lnTo>
                  <a:lnTo>
                    <a:pt x="216" y="130"/>
                  </a:lnTo>
                  <a:lnTo>
                    <a:pt x="214" y="140"/>
                  </a:lnTo>
                  <a:lnTo>
                    <a:pt x="211" y="150"/>
                  </a:lnTo>
                  <a:lnTo>
                    <a:pt x="207" y="160"/>
                  </a:lnTo>
                  <a:lnTo>
                    <a:pt x="207" y="160"/>
                  </a:lnTo>
                  <a:lnTo>
                    <a:pt x="202" y="170"/>
                  </a:lnTo>
                  <a:lnTo>
                    <a:pt x="196" y="179"/>
                  </a:lnTo>
                  <a:lnTo>
                    <a:pt x="190" y="188"/>
                  </a:lnTo>
                  <a:lnTo>
                    <a:pt x="184" y="195"/>
                  </a:lnTo>
                  <a:lnTo>
                    <a:pt x="175" y="202"/>
                  </a:lnTo>
                  <a:lnTo>
                    <a:pt x="167" y="208"/>
                  </a:lnTo>
                  <a:lnTo>
                    <a:pt x="157" y="213"/>
                  </a:lnTo>
                  <a:lnTo>
                    <a:pt x="148" y="217"/>
                  </a:lnTo>
                  <a:lnTo>
                    <a:pt x="138" y="221"/>
                  </a:lnTo>
                  <a:lnTo>
                    <a:pt x="128" y="223"/>
                  </a:lnTo>
                  <a:lnTo>
                    <a:pt x="118" y="224"/>
                  </a:lnTo>
                  <a:lnTo>
                    <a:pt x="108" y="224"/>
                  </a:lnTo>
                  <a:lnTo>
                    <a:pt x="98" y="224"/>
                  </a:lnTo>
                  <a:lnTo>
                    <a:pt x="87" y="222"/>
                  </a:lnTo>
                  <a:lnTo>
                    <a:pt x="77" y="219"/>
                  </a:lnTo>
                  <a:lnTo>
                    <a:pt x="66" y="216"/>
                  </a:lnTo>
                  <a:lnTo>
                    <a:pt x="66" y="216"/>
                  </a:lnTo>
                  <a:lnTo>
                    <a:pt x="56" y="211"/>
                  </a:lnTo>
                  <a:lnTo>
                    <a:pt x="46" y="204"/>
                  </a:lnTo>
                  <a:lnTo>
                    <a:pt x="38" y="197"/>
                  </a:lnTo>
                  <a:lnTo>
                    <a:pt x="30" y="189"/>
                  </a:lnTo>
                  <a:lnTo>
                    <a:pt x="30" y="189"/>
                  </a:lnTo>
                  <a:lnTo>
                    <a:pt x="27" y="177"/>
                  </a:lnTo>
                  <a:lnTo>
                    <a:pt x="27" y="177"/>
                  </a:lnTo>
                  <a:lnTo>
                    <a:pt x="25" y="199"/>
                  </a:lnTo>
                  <a:lnTo>
                    <a:pt x="20" y="222"/>
                  </a:lnTo>
                  <a:lnTo>
                    <a:pt x="11" y="245"/>
                  </a:lnTo>
                  <a:lnTo>
                    <a:pt x="0" y="265"/>
                  </a:lnTo>
                  <a:lnTo>
                    <a:pt x="0" y="265"/>
                  </a:lnTo>
                  <a:lnTo>
                    <a:pt x="1" y="268"/>
                  </a:lnTo>
                  <a:lnTo>
                    <a:pt x="2" y="272"/>
                  </a:lnTo>
                  <a:lnTo>
                    <a:pt x="4" y="275"/>
                  </a:lnTo>
                  <a:lnTo>
                    <a:pt x="7" y="277"/>
                  </a:lnTo>
                  <a:lnTo>
                    <a:pt x="61" y="301"/>
                  </a:lnTo>
                  <a:lnTo>
                    <a:pt x="61" y="301"/>
                  </a:lnTo>
                  <a:lnTo>
                    <a:pt x="66" y="301"/>
                  </a:lnTo>
                  <a:lnTo>
                    <a:pt x="70" y="301"/>
                  </a:lnTo>
                  <a:lnTo>
                    <a:pt x="74" y="299"/>
                  </a:lnTo>
                  <a:lnTo>
                    <a:pt x="78" y="295"/>
                  </a:lnTo>
                  <a:lnTo>
                    <a:pt x="97" y="262"/>
                  </a:lnTo>
                  <a:lnTo>
                    <a:pt x="97" y="262"/>
                  </a:lnTo>
                  <a:lnTo>
                    <a:pt x="98" y="258"/>
                  </a:lnTo>
                  <a:lnTo>
                    <a:pt x="97" y="253"/>
                  </a:lnTo>
                  <a:lnTo>
                    <a:pt x="117" y="234"/>
                  </a:lnTo>
                  <a:lnTo>
                    <a:pt x="117" y="234"/>
                  </a:lnTo>
                  <a:lnTo>
                    <a:pt x="132" y="233"/>
                  </a:lnTo>
                  <a:lnTo>
                    <a:pt x="147" y="228"/>
                  </a:lnTo>
                  <a:lnTo>
                    <a:pt x="162" y="223"/>
                  </a:lnTo>
                  <a:lnTo>
                    <a:pt x="176" y="214"/>
                  </a:lnTo>
                  <a:lnTo>
                    <a:pt x="189" y="204"/>
                  </a:lnTo>
                  <a:lnTo>
                    <a:pt x="200" y="193"/>
                  </a:lnTo>
                  <a:lnTo>
                    <a:pt x="209" y="180"/>
                  </a:lnTo>
                  <a:lnTo>
                    <a:pt x="218" y="165"/>
                  </a:lnTo>
                  <a:lnTo>
                    <a:pt x="218" y="165"/>
                  </a:lnTo>
                  <a:lnTo>
                    <a:pt x="221" y="154"/>
                  </a:lnTo>
                  <a:lnTo>
                    <a:pt x="224" y="143"/>
                  </a:lnTo>
                  <a:lnTo>
                    <a:pt x="226" y="131"/>
                  </a:lnTo>
                  <a:lnTo>
                    <a:pt x="226" y="120"/>
                  </a:lnTo>
                  <a:lnTo>
                    <a:pt x="226" y="109"/>
                  </a:lnTo>
                  <a:lnTo>
                    <a:pt x="225" y="97"/>
                  </a:lnTo>
                  <a:lnTo>
                    <a:pt x="223" y="86"/>
                  </a:lnTo>
                  <a:lnTo>
                    <a:pt x="219" y="75"/>
                  </a:lnTo>
                  <a:lnTo>
                    <a:pt x="214" y="65"/>
                  </a:lnTo>
                  <a:lnTo>
                    <a:pt x="209" y="54"/>
                  </a:lnTo>
                  <a:lnTo>
                    <a:pt x="202" y="46"/>
                  </a:lnTo>
                  <a:lnTo>
                    <a:pt x="195" y="37"/>
                  </a:lnTo>
                  <a:lnTo>
                    <a:pt x="186" y="29"/>
                  </a:lnTo>
                  <a:lnTo>
                    <a:pt x="177" y="22"/>
                  </a:lnTo>
                  <a:lnTo>
                    <a:pt x="167" y="15"/>
                  </a:lnTo>
                  <a:lnTo>
                    <a:pt x="157" y="10"/>
                  </a:lnTo>
                  <a:lnTo>
                    <a:pt x="157" y="10"/>
                  </a:lnTo>
                  <a:close/>
                  <a:moveTo>
                    <a:pt x="89" y="247"/>
                  </a:moveTo>
                  <a:lnTo>
                    <a:pt x="29" y="219"/>
                  </a:lnTo>
                  <a:lnTo>
                    <a:pt x="29" y="203"/>
                  </a:lnTo>
                  <a:lnTo>
                    <a:pt x="29" y="203"/>
                  </a:lnTo>
                  <a:lnTo>
                    <a:pt x="36" y="209"/>
                  </a:lnTo>
                  <a:lnTo>
                    <a:pt x="44" y="216"/>
                  </a:lnTo>
                  <a:lnTo>
                    <a:pt x="53" y="221"/>
                  </a:lnTo>
                  <a:lnTo>
                    <a:pt x="63" y="226"/>
                  </a:lnTo>
                  <a:lnTo>
                    <a:pt x="63" y="226"/>
                  </a:lnTo>
                  <a:lnTo>
                    <a:pt x="72" y="229"/>
                  </a:lnTo>
                  <a:lnTo>
                    <a:pt x="82" y="232"/>
                  </a:lnTo>
                  <a:lnTo>
                    <a:pt x="92" y="233"/>
                  </a:lnTo>
                  <a:lnTo>
                    <a:pt x="102" y="234"/>
                  </a:lnTo>
                  <a:lnTo>
                    <a:pt x="89" y="24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35" name="组合 34"/>
          <p:cNvGrpSpPr/>
          <p:nvPr/>
        </p:nvGrpSpPr>
        <p:grpSpPr>
          <a:xfrm>
            <a:off x="4787136" y="2948164"/>
            <a:ext cx="1013936" cy="1030974"/>
            <a:chOff x="8175626" y="1322388"/>
            <a:chExt cx="566737" cy="576263"/>
          </a:xfrm>
          <a:solidFill>
            <a:schemeClr val="accent3"/>
          </a:solidFill>
        </p:grpSpPr>
        <p:sp>
          <p:nvSpPr>
            <p:cNvPr id="36" name="Freeform 247"/>
            <p:cNvSpPr/>
            <p:nvPr/>
          </p:nvSpPr>
          <p:spPr bwMode="auto">
            <a:xfrm>
              <a:off x="8580438" y="1731963"/>
              <a:ext cx="161925" cy="38100"/>
            </a:xfrm>
            <a:custGeom>
              <a:avLst/>
              <a:gdLst>
                <a:gd name="T0" fmla="*/ 102 w 102"/>
                <a:gd name="T1" fmla="*/ 12 h 24"/>
                <a:gd name="T2" fmla="*/ 102 w 102"/>
                <a:gd name="T3" fmla="*/ 12 h 24"/>
                <a:gd name="T4" fmla="*/ 102 w 102"/>
                <a:gd name="T5" fmla="*/ 17 h 24"/>
                <a:gd name="T6" fmla="*/ 98 w 102"/>
                <a:gd name="T7" fmla="*/ 22 h 24"/>
                <a:gd name="T8" fmla="*/ 95 w 102"/>
                <a:gd name="T9" fmla="*/ 24 h 24"/>
                <a:gd name="T10" fmla="*/ 90 w 102"/>
                <a:gd name="T11" fmla="*/ 24 h 24"/>
                <a:gd name="T12" fmla="*/ 13 w 102"/>
                <a:gd name="T13" fmla="*/ 24 h 24"/>
                <a:gd name="T14" fmla="*/ 13 w 102"/>
                <a:gd name="T15" fmla="*/ 24 h 24"/>
                <a:gd name="T16" fmla="*/ 8 w 102"/>
                <a:gd name="T17" fmla="*/ 24 h 24"/>
                <a:gd name="T18" fmla="*/ 4 w 102"/>
                <a:gd name="T19" fmla="*/ 22 h 24"/>
                <a:gd name="T20" fmla="*/ 0 w 102"/>
                <a:gd name="T21" fmla="*/ 17 h 24"/>
                <a:gd name="T22" fmla="*/ 0 w 102"/>
                <a:gd name="T23" fmla="*/ 12 h 24"/>
                <a:gd name="T24" fmla="*/ 0 w 102"/>
                <a:gd name="T25" fmla="*/ 12 h 24"/>
                <a:gd name="T26" fmla="*/ 0 w 102"/>
                <a:gd name="T27" fmla="*/ 8 h 24"/>
                <a:gd name="T28" fmla="*/ 4 w 102"/>
                <a:gd name="T29" fmla="*/ 3 h 24"/>
                <a:gd name="T30" fmla="*/ 8 w 102"/>
                <a:gd name="T31" fmla="*/ 0 h 24"/>
                <a:gd name="T32" fmla="*/ 13 w 102"/>
                <a:gd name="T33" fmla="*/ 0 h 24"/>
                <a:gd name="T34" fmla="*/ 90 w 102"/>
                <a:gd name="T35" fmla="*/ 0 h 24"/>
                <a:gd name="T36" fmla="*/ 90 w 102"/>
                <a:gd name="T37" fmla="*/ 0 h 24"/>
                <a:gd name="T38" fmla="*/ 95 w 102"/>
                <a:gd name="T39" fmla="*/ 0 h 24"/>
                <a:gd name="T40" fmla="*/ 98 w 102"/>
                <a:gd name="T41" fmla="*/ 3 h 24"/>
                <a:gd name="T42" fmla="*/ 102 w 102"/>
                <a:gd name="T43" fmla="*/ 8 h 24"/>
                <a:gd name="T44" fmla="*/ 102 w 102"/>
                <a:gd name="T45" fmla="*/ 12 h 24"/>
                <a:gd name="T46" fmla="*/ 102 w 102"/>
                <a:gd name="T47" fmla="*/ 12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24">
                  <a:moveTo>
                    <a:pt x="102" y="12"/>
                  </a:moveTo>
                  <a:lnTo>
                    <a:pt x="102" y="12"/>
                  </a:lnTo>
                  <a:lnTo>
                    <a:pt x="102" y="17"/>
                  </a:lnTo>
                  <a:lnTo>
                    <a:pt x="98" y="22"/>
                  </a:lnTo>
                  <a:lnTo>
                    <a:pt x="95" y="24"/>
                  </a:lnTo>
                  <a:lnTo>
                    <a:pt x="90" y="24"/>
                  </a:lnTo>
                  <a:lnTo>
                    <a:pt x="13" y="24"/>
                  </a:lnTo>
                  <a:lnTo>
                    <a:pt x="13" y="24"/>
                  </a:lnTo>
                  <a:lnTo>
                    <a:pt x="8" y="24"/>
                  </a:lnTo>
                  <a:lnTo>
                    <a:pt x="4" y="22"/>
                  </a:lnTo>
                  <a:lnTo>
                    <a:pt x="0" y="17"/>
                  </a:lnTo>
                  <a:lnTo>
                    <a:pt x="0" y="12"/>
                  </a:lnTo>
                  <a:lnTo>
                    <a:pt x="0" y="12"/>
                  </a:lnTo>
                  <a:lnTo>
                    <a:pt x="0" y="8"/>
                  </a:lnTo>
                  <a:lnTo>
                    <a:pt x="4" y="3"/>
                  </a:lnTo>
                  <a:lnTo>
                    <a:pt x="8" y="0"/>
                  </a:lnTo>
                  <a:lnTo>
                    <a:pt x="13" y="0"/>
                  </a:lnTo>
                  <a:lnTo>
                    <a:pt x="90" y="0"/>
                  </a:lnTo>
                  <a:lnTo>
                    <a:pt x="90" y="0"/>
                  </a:lnTo>
                  <a:lnTo>
                    <a:pt x="95" y="0"/>
                  </a:lnTo>
                  <a:lnTo>
                    <a:pt x="98" y="3"/>
                  </a:lnTo>
                  <a:lnTo>
                    <a:pt x="102" y="8"/>
                  </a:lnTo>
                  <a:lnTo>
                    <a:pt x="102" y="12"/>
                  </a:lnTo>
                  <a:lnTo>
                    <a:pt x="102"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7" name="Freeform 248"/>
            <p:cNvSpPr/>
            <p:nvPr/>
          </p:nvSpPr>
          <p:spPr bwMode="auto">
            <a:xfrm>
              <a:off x="8580438" y="1781175"/>
              <a:ext cx="161925" cy="39688"/>
            </a:xfrm>
            <a:custGeom>
              <a:avLst/>
              <a:gdLst>
                <a:gd name="T0" fmla="*/ 102 w 102"/>
                <a:gd name="T1" fmla="*/ 12 h 25"/>
                <a:gd name="T2" fmla="*/ 102 w 102"/>
                <a:gd name="T3" fmla="*/ 12 h 25"/>
                <a:gd name="T4" fmla="*/ 102 w 102"/>
                <a:gd name="T5" fmla="*/ 17 h 25"/>
                <a:gd name="T6" fmla="*/ 98 w 102"/>
                <a:gd name="T7" fmla="*/ 21 h 25"/>
                <a:gd name="T8" fmla="*/ 95 w 102"/>
                <a:gd name="T9" fmla="*/ 23 h 25"/>
                <a:gd name="T10" fmla="*/ 90 w 102"/>
                <a:gd name="T11" fmla="*/ 25 h 25"/>
                <a:gd name="T12" fmla="*/ 13 w 102"/>
                <a:gd name="T13" fmla="*/ 25 h 25"/>
                <a:gd name="T14" fmla="*/ 13 w 102"/>
                <a:gd name="T15" fmla="*/ 25 h 25"/>
                <a:gd name="T16" fmla="*/ 8 w 102"/>
                <a:gd name="T17" fmla="*/ 23 h 25"/>
                <a:gd name="T18" fmla="*/ 4 w 102"/>
                <a:gd name="T19" fmla="*/ 21 h 25"/>
                <a:gd name="T20" fmla="*/ 0 w 102"/>
                <a:gd name="T21" fmla="*/ 17 h 25"/>
                <a:gd name="T22" fmla="*/ 0 w 102"/>
                <a:gd name="T23" fmla="*/ 12 h 25"/>
                <a:gd name="T24" fmla="*/ 0 w 102"/>
                <a:gd name="T25" fmla="*/ 12 h 25"/>
                <a:gd name="T26" fmla="*/ 0 w 102"/>
                <a:gd name="T27" fmla="*/ 7 h 25"/>
                <a:gd name="T28" fmla="*/ 4 w 102"/>
                <a:gd name="T29" fmla="*/ 3 h 25"/>
                <a:gd name="T30" fmla="*/ 8 w 102"/>
                <a:gd name="T31" fmla="*/ 1 h 25"/>
                <a:gd name="T32" fmla="*/ 13 w 102"/>
                <a:gd name="T33" fmla="*/ 0 h 25"/>
                <a:gd name="T34" fmla="*/ 90 w 102"/>
                <a:gd name="T35" fmla="*/ 0 h 25"/>
                <a:gd name="T36" fmla="*/ 90 w 102"/>
                <a:gd name="T37" fmla="*/ 0 h 25"/>
                <a:gd name="T38" fmla="*/ 95 w 102"/>
                <a:gd name="T39" fmla="*/ 1 h 25"/>
                <a:gd name="T40" fmla="*/ 98 w 102"/>
                <a:gd name="T41" fmla="*/ 3 h 25"/>
                <a:gd name="T42" fmla="*/ 102 w 102"/>
                <a:gd name="T43" fmla="*/ 7 h 25"/>
                <a:gd name="T44" fmla="*/ 102 w 102"/>
                <a:gd name="T45" fmla="*/ 12 h 25"/>
                <a:gd name="T46" fmla="*/ 102 w 102"/>
                <a:gd name="T47" fmla="*/ 12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25">
                  <a:moveTo>
                    <a:pt x="102" y="12"/>
                  </a:moveTo>
                  <a:lnTo>
                    <a:pt x="102" y="12"/>
                  </a:lnTo>
                  <a:lnTo>
                    <a:pt x="102" y="17"/>
                  </a:lnTo>
                  <a:lnTo>
                    <a:pt x="98" y="21"/>
                  </a:lnTo>
                  <a:lnTo>
                    <a:pt x="95" y="23"/>
                  </a:lnTo>
                  <a:lnTo>
                    <a:pt x="90" y="25"/>
                  </a:lnTo>
                  <a:lnTo>
                    <a:pt x="13" y="25"/>
                  </a:lnTo>
                  <a:lnTo>
                    <a:pt x="13" y="25"/>
                  </a:lnTo>
                  <a:lnTo>
                    <a:pt x="8" y="23"/>
                  </a:lnTo>
                  <a:lnTo>
                    <a:pt x="4" y="21"/>
                  </a:lnTo>
                  <a:lnTo>
                    <a:pt x="0" y="17"/>
                  </a:lnTo>
                  <a:lnTo>
                    <a:pt x="0" y="12"/>
                  </a:lnTo>
                  <a:lnTo>
                    <a:pt x="0" y="12"/>
                  </a:lnTo>
                  <a:lnTo>
                    <a:pt x="0" y="7"/>
                  </a:lnTo>
                  <a:lnTo>
                    <a:pt x="4" y="3"/>
                  </a:lnTo>
                  <a:lnTo>
                    <a:pt x="8" y="1"/>
                  </a:lnTo>
                  <a:lnTo>
                    <a:pt x="13" y="0"/>
                  </a:lnTo>
                  <a:lnTo>
                    <a:pt x="90" y="0"/>
                  </a:lnTo>
                  <a:lnTo>
                    <a:pt x="90" y="0"/>
                  </a:lnTo>
                  <a:lnTo>
                    <a:pt x="95" y="1"/>
                  </a:lnTo>
                  <a:lnTo>
                    <a:pt x="98" y="3"/>
                  </a:lnTo>
                  <a:lnTo>
                    <a:pt x="102" y="7"/>
                  </a:lnTo>
                  <a:lnTo>
                    <a:pt x="102" y="12"/>
                  </a:lnTo>
                  <a:lnTo>
                    <a:pt x="102" y="12"/>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8" name="Freeform 249"/>
            <p:cNvSpPr/>
            <p:nvPr/>
          </p:nvSpPr>
          <p:spPr bwMode="auto">
            <a:xfrm>
              <a:off x="8580438" y="1830388"/>
              <a:ext cx="161925" cy="39688"/>
            </a:xfrm>
            <a:custGeom>
              <a:avLst/>
              <a:gdLst>
                <a:gd name="T0" fmla="*/ 102 w 102"/>
                <a:gd name="T1" fmla="*/ 13 h 25"/>
                <a:gd name="T2" fmla="*/ 102 w 102"/>
                <a:gd name="T3" fmla="*/ 13 h 25"/>
                <a:gd name="T4" fmla="*/ 102 w 102"/>
                <a:gd name="T5" fmla="*/ 18 h 25"/>
                <a:gd name="T6" fmla="*/ 98 w 102"/>
                <a:gd name="T7" fmla="*/ 21 h 25"/>
                <a:gd name="T8" fmla="*/ 95 w 102"/>
                <a:gd name="T9" fmla="*/ 24 h 25"/>
                <a:gd name="T10" fmla="*/ 90 w 102"/>
                <a:gd name="T11" fmla="*/ 25 h 25"/>
                <a:gd name="T12" fmla="*/ 13 w 102"/>
                <a:gd name="T13" fmla="*/ 25 h 25"/>
                <a:gd name="T14" fmla="*/ 13 w 102"/>
                <a:gd name="T15" fmla="*/ 25 h 25"/>
                <a:gd name="T16" fmla="*/ 8 w 102"/>
                <a:gd name="T17" fmla="*/ 24 h 25"/>
                <a:gd name="T18" fmla="*/ 4 w 102"/>
                <a:gd name="T19" fmla="*/ 21 h 25"/>
                <a:gd name="T20" fmla="*/ 0 w 102"/>
                <a:gd name="T21" fmla="*/ 18 h 25"/>
                <a:gd name="T22" fmla="*/ 0 w 102"/>
                <a:gd name="T23" fmla="*/ 13 h 25"/>
                <a:gd name="T24" fmla="*/ 0 w 102"/>
                <a:gd name="T25" fmla="*/ 13 h 25"/>
                <a:gd name="T26" fmla="*/ 0 w 102"/>
                <a:gd name="T27" fmla="*/ 8 h 25"/>
                <a:gd name="T28" fmla="*/ 4 w 102"/>
                <a:gd name="T29" fmla="*/ 4 h 25"/>
                <a:gd name="T30" fmla="*/ 8 w 102"/>
                <a:gd name="T31" fmla="*/ 1 h 25"/>
                <a:gd name="T32" fmla="*/ 13 w 102"/>
                <a:gd name="T33" fmla="*/ 0 h 25"/>
                <a:gd name="T34" fmla="*/ 90 w 102"/>
                <a:gd name="T35" fmla="*/ 0 h 25"/>
                <a:gd name="T36" fmla="*/ 90 w 102"/>
                <a:gd name="T37" fmla="*/ 0 h 25"/>
                <a:gd name="T38" fmla="*/ 95 w 102"/>
                <a:gd name="T39" fmla="*/ 1 h 25"/>
                <a:gd name="T40" fmla="*/ 98 w 102"/>
                <a:gd name="T41" fmla="*/ 4 h 25"/>
                <a:gd name="T42" fmla="*/ 102 w 102"/>
                <a:gd name="T43" fmla="*/ 8 h 25"/>
                <a:gd name="T44" fmla="*/ 102 w 102"/>
                <a:gd name="T45" fmla="*/ 13 h 25"/>
                <a:gd name="T46" fmla="*/ 102 w 102"/>
                <a:gd name="T47" fmla="*/ 13 h 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02" h="25">
                  <a:moveTo>
                    <a:pt x="102" y="13"/>
                  </a:moveTo>
                  <a:lnTo>
                    <a:pt x="102" y="13"/>
                  </a:lnTo>
                  <a:lnTo>
                    <a:pt x="102" y="18"/>
                  </a:lnTo>
                  <a:lnTo>
                    <a:pt x="98" y="21"/>
                  </a:lnTo>
                  <a:lnTo>
                    <a:pt x="95" y="24"/>
                  </a:lnTo>
                  <a:lnTo>
                    <a:pt x="90" y="25"/>
                  </a:lnTo>
                  <a:lnTo>
                    <a:pt x="13" y="25"/>
                  </a:lnTo>
                  <a:lnTo>
                    <a:pt x="13" y="25"/>
                  </a:lnTo>
                  <a:lnTo>
                    <a:pt x="8" y="24"/>
                  </a:lnTo>
                  <a:lnTo>
                    <a:pt x="4" y="21"/>
                  </a:lnTo>
                  <a:lnTo>
                    <a:pt x="0" y="18"/>
                  </a:lnTo>
                  <a:lnTo>
                    <a:pt x="0" y="13"/>
                  </a:lnTo>
                  <a:lnTo>
                    <a:pt x="0" y="13"/>
                  </a:lnTo>
                  <a:lnTo>
                    <a:pt x="0" y="8"/>
                  </a:lnTo>
                  <a:lnTo>
                    <a:pt x="4" y="4"/>
                  </a:lnTo>
                  <a:lnTo>
                    <a:pt x="8" y="1"/>
                  </a:lnTo>
                  <a:lnTo>
                    <a:pt x="13" y="0"/>
                  </a:lnTo>
                  <a:lnTo>
                    <a:pt x="90" y="0"/>
                  </a:lnTo>
                  <a:lnTo>
                    <a:pt x="90" y="0"/>
                  </a:lnTo>
                  <a:lnTo>
                    <a:pt x="95" y="1"/>
                  </a:lnTo>
                  <a:lnTo>
                    <a:pt x="98" y="4"/>
                  </a:lnTo>
                  <a:lnTo>
                    <a:pt x="102" y="8"/>
                  </a:lnTo>
                  <a:lnTo>
                    <a:pt x="102" y="13"/>
                  </a:lnTo>
                  <a:lnTo>
                    <a:pt x="102" y="13"/>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39" name="Freeform 250"/>
            <p:cNvSpPr>
              <a:spLocks noEditPoints="1"/>
            </p:cNvSpPr>
            <p:nvPr/>
          </p:nvSpPr>
          <p:spPr bwMode="auto">
            <a:xfrm>
              <a:off x="8175626" y="1322388"/>
              <a:ext cx="519113" cy="576263"/>
            </a:xfrm>
            <a:custGeom>
              <a:avLst/>
              <a:gdLst>
                <a:gd name="T0" fmla="*/ 258 w 327"/>
                <a:gd name="T1" fmla="*/ 105 h 363"/>
                <a:gd name="T2" fmla="*/ 224 w 327"/>
                <a:gd name="T3" fmla="*/ 75 h 363"/>
                <a:gd name="T4" fmla="*/ 240 w 327"/>
                <a:gd name="T5" fmla="*/ 43 h 363"/>
                <a:gd name="T6" fmla="*/ 263 w 327"/>
                <a:gd name="T7" fmla="*/ 19 h 363"/>
                <a:gd name="T8" fmla="*/ 230 w 327"/>
                <a:gd name="T9" fmla="*/ 4 h 363"/>
                <a:gd name="T10" fmla="*/ 191 w 327"/>
                <a:gd name="T11" fmla="*/ 0 h 363"/>
                <a:gd name="T12" fmla="*/ 142 w 327"/>
                <a:gd name="T13" fmla="*/ 0 h 363"/>
                <a:gd name="T14" fmla="*/ 104 w 327"/>
                <a:gd name="T15" fmla="*/ 5 h 363"/>
                <a:gd name="T16" fmla="*/ 64 w 327"/>
                <a:gd name="T17" fmla="*/ 19 h 363"/>
                <a:gd name="T18" fmla="*/ 77 w 327"/>
                <a:gd name="T19" fmla="*/ 37 h 363"/>
                <a:gd name="T20" fmla="*/ 99 w 327"/>
                <a:gd name="T21" fmla="*/ 71 h 363"/>
                <a:gd name="T22" fmla="*/ 83 w 327"/>
                <a:gd name="T23" fmla="*/ 96 h 363"/>
                <a:gd name="T24" fmla="*/ 15 w 327"/>
                <a:gd name="T25" fmla="*/ 166 h 363"/>
                <a:gd name="T26" fmla="*/ 0 w 327"/>
                <a:gd name="T27" fmla="*/ 236 h 363"/>
                <a:gd name="T28" fmla="*/ 43 w 327"/>
                <a:gd name="T29" fmla="*/ 329 h 363"/>
                <a:gd name="T30" fmla="*/ 141 w 327"/>
                <a:gd name="T31" fmla="*/ 363 h 363"/>
                <a:gd name="T32" fmla="*/ 189 w 327"/>
                <a:gd name="T33" fmla="*/ 363 h 363"/>
                <a:gd name="T34" fmla="*/ 249 w 327"/>
                <a:gd name="T35" fmla="*/ 336 h 363"/>
                <a:gd name="T36" fmla="*/ 199 w 327"/>
                <a:gd name="T37" fmla="*/ 343 h 363"/>
                <a:gd name="T38" fmla="*/ 157 w 327"/>
                <a:gd name="T39" fmla="*/ 344 h 363"/>
                <a:gd name="T40" fmla="*/ 73 w 327"/>
                <a:gd name="T41" fmla="*/ 326 h 363"/>
                <a:gd name="T42" fmla="*/ 22 w 327"/>
                <a:gd name="T43" fmla="*/ 268 h 363"/>
                <a:gd name="T44" fmla="*/ 19 w 327"/>
                <a:gd name="T45" fmla="*/ 232 h 363"/>
                <a:gd name="T46" fmla="*/ 38 w 327"/>
                <a:gd name="T47" fmla="*/ 164 h 363"/>
                <a:gd name="T48" fmla="*/ 162 w 327"/>
                <a:gd name="T49" fmla="*/ 101 h 363"/>
                <a:gd name="T50" fmla="*/ 274 w 327"/>
                <a:gd name="T51" fmla="*/ 145 h 363"/>
                <a:gd name="T52" fmla="*/ 308 w 327"/>
                <a:gd name="T53" fmla="*/ 223 h 363"/>
                <a:gd name="T54" fmla="*/ 308 w 327"/>
                <a:gd name="T55" fmla="*/ 234 h 363"/>
                <a:gd name="T56" fmla="*/ 327 w 327"/>
                <a:gd name="T57" fmla="*/ 222 h 363"/>
                <a:gd name="T58" fmla="*/ 118 w 327"/>
                <a:gd name="T59" fmla="*/ 56 h 363"/>
                <a:gd name="T60" fmla="*/ 95 w 327"/>
                <a:gd name="T61" fmla="*/ 20 h 363"/>
                <a:gd name="T62" fmla="*/ 119 w 327"/>
                <a:gd name="T63" fmla="*/ 23 h 363"/>
                <a:gd name="T64" fmla="*/ 152 w 327"/>
                <a:gd name="T65" fmla="*/ 20 h 363"/>
                <a:gd name="T66" fmla="*/ 186 w 327"/>
                <a:gd name="T67" fmla="*/ 17 h 363"/>
                <a:gd name="T68" fmla="*/ 207 w 327"/>
                <a:gd name="T69" fmla="*/ 23 h 363"/>
                <a:gd name="T70" fmla="*/ 230 w 327"/>
                <a:gd name="T71" fmla="*/ 20 h 363"/>
                <a:gd name="T72" fmla="*/ 209 w 327"/>
                <a:gd name="T73" fmla="*/ 56 h 363"/>
                <a:gd name="T74" fmla="*/ 168 w 327"/>
                <a:gd name="T75" fmla="*/ 314 h 363"/>
                <a:gd name="T76" fmla="*/ 200 w 327"/>
                <a:gd name="T77" fmla="*/ 278 h 363"/>
                <a:gd name="T78" fmla="*/ 209 w 327"/>
                <a:gd name="T79" fmla="*/ 236 h 363"/>
                <a:gd name="T80" fmla="*/ 170 w 327"/>
                <a:gd name="T81" fmla="*/ 173 h 363"/>
                <a:gd name="T82" fmla="*/ 189 w 327"/>
                <a:gd name="T83" fmla="*/ 195 h 363"/>
                <a:gd name="T84" fmla="*/ 207 w 327"/>
                <a:gd name="T85" fmla="*/ 187 h 363"/>
                <a:gd name="T86" fmla="*/ 192 w 327"/>
                <a:gd name="T87" fmla="*/ 163 h 363"/>
                <a:gd name="T88" fmla="*/ 168 w 327"/>
                <a:gd name="T89" fmla="*/ 139 h 363"/>
                <a:gd name="T90" fmla="*/ 157 w 327"/>
                <a:gd name="T91" fmla="*/ 154 h 363"/>
                <a:gd name="T92" fmla="*/ 121 w 327"/>
                <a:gd name="T93" fmla="*/ 178 h 363"/>
                <a:gd name="T94" fmla="*/ 129 w 327"/>
                <a:gd name="T95" fmla="*/ 218 h 363"/>
                <a:gd name="T96" fmla="*/ 148 w 327"/>
                <a:gd name="T97" fmla="*/ 268 h 363"/>
                <a:gd name="T98" fmla="*/ 134 w 327"/>
                <a:gd name="T99" fmla="*/ 244 h 363"/>
                <a:gd name="T100" fmla="*/ 116 w 327"/>
                <a:gd name="T101" fmla="*/ 250 h 363"/>
                <a:gd name="T102" fmla="*/ 126 w 327"/>
                <a:gd name="T103" fmla="*/ 278 h 363"/>
                <a:gd name="T104" fmla="*/ 158 w 327"/>
                <a:gd name="T105" fmla="*/ 311 h 363"/>
                <a:gd name="T106" fmla="*/ 186 w 327"/>
                <a:gd name="T107" fmla="*/ 244 h 363"/>
                <a:gd name="T108" fmla="*/ 170 w 327"/>
                <a:gd name="T109" fmla="*/ 275 h 363"/>
                <a:gd name="T110" fmla="*/ 146 w 327"/>
                <a:gd name="T111" fmla="*/ 178 h 363"/>
                <a:gd name="T112" fmla="*/ 146 w 327"/>
                <a:gd name="T113" fmla="*/ 200 h 3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327" h="363">
                  <a:moveTo>
                    <a:pt x="311" y="166"/>
                  </a:moveTo>
                  <a:lnTo>
                    <a:pt x="311" y="166"/>
                  </a:lnTo>
                  <a:lnTo>
                    <a:pt x="306" y="155"/>
                  </a:lnTo>
                  <a:lnTo>
                    <a:pt x="298" y="145"/>
                  </a:lnTo>
                  <a:lnTo>
                    <a:pt x="291" y="135"/>
                  </a:lnTo>
                  <a:lnTo>
                    <a:pt x="280" y="124"/>
                  </a:lnTo>
                  <a:lnTo>
                    <a:pt x="270" y="115"/>
                  </a:lnTo>
                  <a:lnTo>
                    <a:pt x="258" y="105"/>
                  </a:lnTo>
                  <a:lnTo>
                    <a:pt x="243" y="96"/>
                  </a:lnTo>
                  <a:lnTo>
                    <a:pt x="228" y="87"/>
                  </a:lnTo>
                  <a:lnTo>
                    <a:pt x="228" y="87"/>
                  </a:lnTo>
                  <a:lnTo>
                    <a:pt x="229" y="83"/>
                  </a:lnTo>
                  <a:lnTo>
                    <a:pt x="229" y="83"/>
                  </a:lnTo>
                  <a:lnTo>
                    <a:pt x="228" y="78"/>
                  </a:lnTo>
                  <a:lnTo>
                    <a:pt x="224" y="75"/>
                  </a:lnTo>
                  <a:lnTo>
                    <a:pt x="224" y="75"/>
                  </a:lnTo>
                  <a:lnTo>
                    <a:pt x="228" y="71"/>
                  </a:lnTo>
                  <a:lnTo>
                    <a:pt x="229" y="66"/>
                  </a:lnTo>
                  <a:lnTo>
                    <a:pt x="229" y="66"/>
                  </a:lnTo>
                  <a:lnTo>
                    <a:pt x="228" y="62"/>
                  </a:lnTo>
                  <a:lnTo>
                    <a:pt x="226" y="59"/>
                  </a:lnTo>
                  <a:lnTo>
                    <a:pt x="226" y="59"/>
                  </a:lnTo>
                  <a:lnTo>
                    <a:pt x="233" y="52"/>
                  </a:lnTo>
                  <a:lnTo>
                    <a:pt x="240" y="43"/>
                  </a:lnTo>
                  <a:lnTo>
                    <a:pt x="250" y="37"/>
                  </a:lnTo>
                  <a:lnTo>
                    <a:pt x="260" y="32"/>
                  </a:lnTo>
                  <a:lnTo>
                    <a:pt x="260" y="32"/>
                  </a:lnTo>
                  <a:lnTo>
                    <a:pt x="263" y="30"/>
                  </a:lnTo>
                  <a:lnTo>
                    <a:pt x="264" y="27"/>
                  </a:lnTo>
                  <a:lnTo>
                    <a:pt x="264" y="27"/>
                  </a:lnTo>
                  <a:lnTo>
                    <a:pt x="264" y="23"/>
                  </a:lnTo>
                  <a:lnTo>
                    <a:pt x="263" y="19"/>
                  </a:lnTo>
                  <a:lnTo>
                    <a:pt x="263" y="19"/>
                  </a:lnTo>
                  <a:lnTo>
                    <a:pt x="260" y="17"/>
                  </a:lnTo>
                  <a:lnTo>
                    <a:pt x="254" y="12"/>
                  </a:lnTo>
                  <a:lnTo>
                    <a:pt x="249" y="9"/>
                  </a:lnTo>
                  <a:lnTo>
                    <a:pt x="244" y="7"/>
                  </a:lnTo>
                  <a:lnTo>
                    <a:pt x="238" y="5"/>
                  </a:lnTo>
                  <a:lnTo>
                    <a:pt x="230" y="4"/>
                  </a:lnTo>
                  <a:lnTo>
                    <a:pt x="230" y="4"/>
                  </a:lnTo>
                  <a:lnTo>
                    <a:pt x="223" y="5"/>
                  </a:lnTo>
                  <a:lnTo>
                    <a:pt x="215" y="8"/>
                  </a:lnTo>
                  <a:lnTo>
                    <a:pt x="215" y="8"/>
                  </a:lnTo>
                  <a:lnTo>
                    <a:pt x="210" y="5"/>
                  </a:lnTo>
                  <a:lnTo>
                    <a:pt x="205" y="3"/>
                  </a:lnTo>
                  <a:lnTo>
                    <a:pt x="199" y="2"/>
                  </a:lnTo>
                  <a:lnTo>
                    <a:pt x="191" y="0"/>
                  </a:lnTo>
                  <a:lnTo>
                    <a:pt x="191" y="0"/>
                  </a:lnTo>
                  <a:lnTo>
                    <a:pt x="185" y="0"/>
                  </a:lnTo>
                  <a:lnTo>
                    <a:pt x="177" y="2"/>
                  </a:lnTo>
                  <a:lnTo>
                    <a:pt x="171" y="4"/>
                  </a:lnTo>
                  <a:lnTo>
                    <a:pt x="163" y="8"/>
                  </a:lnTo>
                  <a:lnTo>
                    <a:pt x="163" y="8"/>
                  </a:lnTo>
                  <a:lnTo>
                    <a:pt x="156" y="4"/>
                  </a:lnTo>
                  <a:lnTo>
                    <a:pt x="148" y="2"/>
                  </a:lnTo>
                  <a:lnTo>
                    <a:pt x="142" y="0"/>
                  </a:lnTo>
                  <a:lnTo>
                    <a:pt x="136" y="0"/>
                  </a:lnTo>
                  <a:lnTo>
                    <a:pt x="136" y="0"/>
                  </a:lnTo>
                  <a:lnTo>
                    <a:pt x="128" y="2"/>
                  </a:lnTo>
                  <a:lnTo>
                    <a:pt x="122" y="3"/>
                  </a:lnTo>
                  <a:lnTo>
                    <a:pt x="116" y="5"/>
                  </a:lnTo>
                  <a:lnTo>
                    <a:pt x="112" y="8"/>
                  </a:lnTo>
                  <a:lnTo>
                    <a:pt x="112" y="8"/>
                  </a:lnTo>
                  <a:lnTo>
                    <a:pt x="104" y="5"/>
                  </a:lnTo>
                  <a:lnTo>
                    <a:pt x="95" y="4"/>
                  </a:lnTo>
                  <a:lnTo>
                    <a:pt x="95" y="4"/>
                  </a:lnTo>
                  <a:lnTo>
                    <a:pt x="89" y="5"/>
                  </a:lnTo>
                  <a:lnTo>
                    <a:pt x="83" y="7"/>
                  </a:lnTo>
                  <a:lnTo>
                    <a:pt x="77" y="9"/>
                  </a:lnTo>
                  <a:lnTo>
                    <a:pt x="73" y="12"/>
                  </a:lnTo>
                  <a:lnTo>
                    <a:pt x="67" y="17"/>
                  </a:lnTo>
                  <a:lnTo>
                    <a:pt x="64" y="19"/>
                  </a:lnTo>
                  <a:lnTo>
                    <a:pt x="64" y="19"/>
                  </a:lnTo>
                  <a:lnTo>
                    <a:pt x="61" y="23"/>
                  </a:lnTo>
                  <a:lnTo>
                    <a:pt x="61" y="27"/>
                  </a:lnTo>
                  <a:lnTo>
                    <a:pt x="61" y="27"/>
                  </a:lnTo>
                  <a:lnTo>
                    <a:pt x="64" y="30"/>
                  </a:lnTo>
                  <a:lnTo>
                    <a:pt x="67" y="32"/>
                  </a:lnTo>
                  <a:lnTo>
                    <a:pt x="67" y="32"/>
                  </a:lnTo>
                  <a:lnTo>
                    <a:pt x="77" y="37"/>
                  </a:lnTo>
                  <a:lnTo>
                    <a:pt x="85" y="43"/>
                  </a:lnTo>
                  <a:lnTo>
                    <a:pt x="94" y="52"/>
                  </a:lnTo>
                  <a:lnTo>
                    <a:pt x="101" y="59"/>
                  </a:lnTo>
                  <a:lnTo>
                    <a:pt x="101" y="59"/>
                  </a:lnTo>
                  <a:lnTo>
                    <a:pt x="99" y="62"/>
                  </a:lnTo>
                  <a:lnTo>
                    <a:pt x="98" y="66"/>
                  </a:lnTo>
                  <a:lnTo>
                    <a:pt x="98" y="66"/>
                  </a:lnTo>
                  <a:lnTo>
                    <a:pt x="99" y="71"/>
                  </a:lnTo>
                  <a:lnTo>
                    <a:pt x="103" y="75"/>
                  </a:lnTo>
                  <a:lnTo>
                    <a:pt x="103" y="75"/>
                  </a:lnTo>
                  <a:lnTo>
                    <a:pt x="99" y="78"/>
                  </a:lnTo>
                  <a:lnTo>
                    <a:pt x="98" y="83"/>
                  </a:lnTo>
                  <a:lnTo>
                    <a:pt x="98" y="83"/>
                  </a:lnTo>
                  <a:lnTo>
                    <a:pt x="99" y="87"/>
                  </a:lnTo>
                  <a:lnTo>
                    <a:pt x="99" y="87"/>
                  </a:lnTo>
                  <a:lnTo>
                    <a:pt x="83" y="96"/>
                  </a:lnTo>
                  <a:lnTo>
                    <a:pt x="69" y="105"/>
                  </a:lnTo>
                  <a:lnTo>
                    <a:pt x="56" y="115"/>
                  </a:lnTo>
                  <a:lnTo>
                    <a:pt x="45" y="124"/>
                  </a:lnTo>
                  <a:lnTo>
                    <a:pt x="36" y="135"/>
                  </a:lnTo>
                  <a:lnTo>
                    <a:pt x="28" y="145"/>
                  </a:lnTo>
                  <a:lnTo>
                    <a:pt x="21" y="155"/>
                  </a:lnTo>
                  <a:lnTo>
                    <a:pt x="15" y="166"/>
                  </a:lnTo>
                  <a:lnTo>
                    <a:pt x="15" y="166"/>
                  </a:lnTo>
                  <a:lnTo>
                    <a:pt x="11" y="177"/>
                  </a:lnTo>
                  <a:lnTo>
                    <a:pt x="7" y="188"/>
                  </a:lnTo>
                  <a:lnTo>
                    <a:pt x="2" y="205"/>
                  </a:lnTo>
                  <a:lnTo>
                    <a:pt x="0" y="222"/>
                  </a:lnTo>
                  <a:lnTo>
                    <a:pt x="0" y="232"/>
                  </a:lnTo>
                  <a:lnTo>
                    <a:pt x="0" y="232"/>
                  </a:lnTo>
                  <a:lnTo>
                    <a:pt x="0" y="236"/>
                  </a:lnTo>
                  <a:lnTo>
                    <a:pt x="0" y="236"/>
                  </a:lnTo>
                  <a:lnTo>
                    <a:pt x="1" y="256"/>
                  </a:lnTo>
                  <a:lnTo>
                    <a:pt x="5" y="273"/>
                  </a:lnTo>
                  <a:lnTo>
                    <a:pt x="11" y="290"/>
                  </a:lnTo>
                  <a:lnTo>
                    <a:pt x="19" y="304"/>
                  </a:lnTo>
                  <a:lnTo>
                    <a:pt x="19" y="304"/>
                  </a:lnTo>
                  <a:lnTo>
                    <a:pt x="26" y="314"/>
                  </a:lnTo>
                  <a:lnTo>
                    <a:pt x="34" y="323"/>
                  </a:lnTo>
                  <a:lnTo>
                    <a:pt x="43" y="329"/>
                  </a:lnTo>
                  <a:lnTo>
                    <a:pt x="51" y="336"/>
                  </a:lnTo>
                  <a:lnTo>
                    <a:pt x="60" y="341"/>
                  </a:lnTo>
                  <a:lnTo>
                    <a:pt x="70" y="346"/>
                  </a:lnTo>
                  <a:lnTo>
                    <a:pt x="89" y="354"/>
                  </a:lnTo>
                  <a:lnTo>
                    <a:pt x="89" y="354"/>
                  </a:lnTo>
                  <a:lnTo>
                    <a:pt x="108" y="358"/>
                  </a:lnTo>
                  <a:lnTo>
                    <a:pt x="126" y="362"/>
                  </a:lnTo>
                  <a:lnTo>
                    <a:pt x="141" y="363"/>
                  </a:lnTo>
                  <a:lnTo>
                    <a:pt x="153" y="363"/>
                  </a:lnTo>
                  <a:lnTo>
                    <a:pt x="153" y="363"/>
                  </a:lnTo>
                  <a:lnTo>
                    <a:pt x="157" y="363"/>
                  </a:lnTo>
                  <a:lnTo>
                    <a:pt x="170" y="363"/>
                  </a:lnTo>
                  <a:lnTo>
                    <a:pt x="170" y="363"/>
                  </a:lnTo>
                  <a:lnTo>
                    <a:pt x="174" y="363"/>
                  </a:lnTo>
                  <a:lnTo>
                    <a:pt x="174" y="363"/>
                  </a:lnTo>
                  <a:lnTo>
                    <a:pt x="189" y="363"/>
                  </a:lnTo>
                  <a:lnTo>
                    <a:pt x="209" y="360"/>
                  </a:lnTo>
                  <a:lnTo>
                    <a:pt x="231" y="355"/>
                  </a:lnTo>
                  <a:lnTo>
                    <a:pt x="243" y="351"/>
                  </a:lnTo>
                  <a:lnTo>
                    <a:pt x="254" y="346"/>
                  </a:lnTo>
                  <a:lnTo>
                    <a:pt x="254" y="346"/>
                  </a:lnTo>
                  <a:lnTo>
                    <a:pt x="252" y="344"/>
                  </a:lnTo>
                  <a:lnTo>
                    <a:pt x="250" y="340"/>
                  </a:lnTo>
                  <a:lnTo>
                    <a:pt x="249" y="336"/>
                  </a:lnTo>
                  <a:lnTo>
                    <a:pt x="248" y="333"/>
                  </a:lnTo>
                  <a:lnTo>
                    <a:pt x="248" y="333"/>
                  </a:lnTo>
                  <a:lnTo>
                    <a:pt x="249" y="329"/>
                  </a:lnTo>
                  <a:lnTo>
                    <a:pt x="249" y="329"/>
                  </a:lnTo>
                  <a:lnTo>
                    <a:pt x="231" y="335"/>
                  </a:lnTo>
                  <a:lnTo>
                    <a:pt x="231" y="335"/>
                  </a:lnTo>
                  <a:lnTo>
                    <a:pt x="215" y="340"/>
                  </a:lnTo>
                  <a:lnTo>
                    <a:pt x="199" y="343"/>
                  </a:lnTo>
                  <a:lnTo>
                    <a:pt x="185" y="344"/>
                  </a:lnTo>
                  <a:lnTo>
                    <a:pt x="174" y="344"/>
                  </a:lnTo>
                  <a:lnTo>
                    <a:pt x="174" y="344"/>
                  </a:lnTo>
                  <a:lnTo>
                    <a:pt x="170" y="344"/>
                  </a:lnTo>
                  <a:lnTo>
                    <a:pt x="170" y="344"/>
                  </a:lnTo>
                  <a:lnTo>
                    <a:pt x="157" y="344"/>
                  </a:lnTo>
                  <a:lnTo>
                    <a:pt x="157" y="344"/>
                  </a:lnTo>
                  <a:lnTo>
                    <a:pt x="157" y="344"/>
                  </a:lnTo>
                  <a:lnTo>
                    <a:pt x="153" y="344"/>
                  </a:lnTo>
                  <a:lnTo>
                    <a:pt x="153" y="344"/>
                  </a:lnTo>
                  <a:lnTo>
                    <a:pt x="137" y="344"/>
                  </a:lnTo>
                  <a:lnTo>
                    <a:pt x="117" y="341"/>
                  </a:lnTo>
                  <a:lnTo>
                    <a:pt x="107" y="339"/>
                  </a:lnTo>
                  <a:lnTo>
                    <a:pt x="95" y="335"/>
                  </a:lnTo>
                  <a:lnTo>
                    <a:pt x="83" y="331"/>
                  </a:lnTo>
                  <a:lnTo>
                    <a:pt x="73" y="326"/>
                  </a:lnTo>
                  <a:lnTo>
                    <a:pt x="73" y="326"/>
                  </a:lnTo>
                  <a:lnTo>
                    <a:pt x="61" y="320"/>
                  </a:lnTo>
                  <a:lnTo>
                    <a:pt x="51" y="312"/>
                  </a:lnTo>
                  <a:lnTo>
                    <a:pt x="43" y="304"/>
                  </a:lnTo>
                  <a:lnTo>
                    <a:pt x="35" y="294"/>
                  </a:lnTo>
                  <a:lnTo>
                    <a:pt x="35" y="294"/>
                  </a:lnTo>
                  <a:lnTo>
                    <a:pt x="28" y="282"/>
                  </a:lnTo>
                  <a:lnTo>
                    <a:pt x="22" y="268"/>
                  </a:lnTo>
                  <a:lnTo>
                    <a:pt x="20" y="253"/>
                  </a:lnTo>
                  <a:lnTo>
                    <a:pt x="19" y="234"/>
                  </a:lnTo>
                  <a:lnTo>
                    <a:pt x="19" y="234"/>
                  </a:lnTo>
                  <a:lnTo>
                    <a:pt x="19" y="234"/>
                  </a:lnTo>
                  <a:lnTo>
                    <a:pt x="19" y="234"/>
                  </a:lnTo>
                  <a:lnTo>
                    <a:pt x="19" y="234"/>
                  </a:lnTo>
                  <a:lnTo>
                    <a:pt x="19" y="234"/>
                  </a:lnTo>
                  <a:lnTo>
                    <a:pt x="19" y="232"/>
                  </a:lnTo>
                  <a:lnTo>
                    <a:pt x="19" y="232"/>
                  </a:lnTo>
                  <a:lnTo>
                    <a:pt x="19" y="223"/>
                  </a:lnTo>
                  <a:lnTo>
                    <a:pt x="20" y="209"/>
                  </a:lnTo>
                  <a:lnTo>
                    <a:pt x="25" y="193"/>
                  </a:lnTo>
                  <a:lnTo>
                    <a:pt x="28" y="184"/>
                  </a:lnTo>
                  <a:lnTo>
                    <a:pt x="33" y="174"/>
                  </a:lnTo>
                  <a:lnTo>
                    <a:pt x="33" y="174"/>
                  </a:lnTo>
                  <a:lnTo>
                    <a:pt x="38" y="164"/>
                  </a:lnTo>
                  <a:lnTo>
                    <a:pt x="44" y="155"/>
                  </a:lnTo>
                  <a:lnTo>
                    <a:pt x="51" y="145"/>
                  </a:lnTo>
                  <a:lnTo>
                    <a:pt x="61" y="135"/>
                  </a:lnTo>
                  <a:lnTo>
                    <a:pt x="72" y="126"/>
                  </a:lnTo>
                  <a:lnTo>
                    <a:pt x="84" y="117"/>
                  </a:lnTo>
                  <a:lnTo>
                    <a:pt x="98" y="109"/>
                  </a:lnTo>
                  <a:lnTo>
                    <a:pt x="114" y="101"/>
                  </a:lnTo>
                  <a:lnTo>
                    <a:pt x="162" y="101"/>
                  </a:lnTo>
                  <a:lnTo>
                    <a:pt x="163" y="101"/>
                  </a:lnTo>
                  <a:lnTo>
                    <a:pt x="213" y="101"/>
                  </a:lnTo>
                  <a:lnTo>
                    <a:pt x="213" y="101"/>
                  </a:lnTo>
                  <a:lnTo>
                    <a:pt x="229" y="109"/>
                  </a:lnTo>
                  <a:lnTo>
                    <a:pt x="243" y="117"/>
                  </a:lnTo>
                  <a:lnTo>
                    <a:pt x="255" y="126"/>
                  </a:lnTo>
                  <a:lnTo>
                    <a:pt x="265" y="135"/>
                  </a:lnTo>
                  <a:lnTo>
                    <a:pt x="274" y="145"/>
                  </a:lnTo>
                  <a:lnTo>
                    <a:pt x="283" y="155"/>
                  </a:lnTo>
                  <a:lnTo>
                    <a:pt x="289" y="164"/>
                  </a:lnTo>
                  <a:lnTo>
                    <a:pt x="294" y="174"/>
                  </a:lnTo>
                  <a:lnTo>
                    <a:pt x="294" y="174"/>
                  </a:lnTo>
                  <a:lnTo>
                    <a:pt x="298" y="184"/>
                  </a:lnTo>
                  <a:lnTo>
                    <a:pt x="302" y="193"/>
                  </a:lnTo>
                  <a:lnTo>
                    <a:pt x="306" y="209"/>
                  </a:lnTo>
                  <a:lnTo>
                    <a:pt x="308" y="223"/>
                  </a:lnTo>
                  <a:lnTo>
                    <a:pt x="308" y="232"/>
                  </a:lnTo>
                  <a:lnTo>
                    <a:pt x="308" y="232"/>
                  </a:lnTo>
                  <a:lnTo>
                    <a:pt x="308" y="234"/>
                  </a:lnTo>
                  <a:lnTo>
                    <a:pt x="308" y="234"/>
                  </a:lnTo>
                  <a:lnTo>
                    <a:pt x="308" y="234"/>
                  </a:lnTo>
                  <a:lnTo>
                    <a:pt x="308" y="234"/>
                  </a:lnTo>
                  <a:lnTo>
                    <a:pt x="308" y="234"/>
                  </a:lnTo>
                  <a:lnTo>
                    <a:pt x="308" y="234"/>
                  </a:lnTo>
                  <a:lnTo>
                    <a:pt x="307" y="251"/>
                  </a:lnTo>
                  <a:lnTo>
                    <a:pt x="326" y="251"/>
                  </a:lnTo>
                  <a:lnTo>
                    <a:pt x="326" y="251"/>
                  </a:lnTo>
                  <a:lnTo>
                    <a:pt x="327" y="236"/>
                  </a:lnTo>
                  <a:lnTo>
                    <a:pt x="327" y="236"/>
                  </a:lnTo>
                  <a:lnTo>
                    <a:pt x="327" y="232"/>
                  </a:lnTo>
                  <a:lnTo>
                    <a:pt x="327" y="232"/>
                  </a:lnTo>
                  <a:lnTo>
                    <a:pt x="327" y="222"/>
                  </a:lnTo>
                  <a:lnTo>
                    <a:pt x="325" y="205"/>
                  </a:lnTo>
                  <a:lnTo>
                    <a:pt x="320" y="188"/>
                  </a:lnTo>
                  <a:lnTo>
                    <a:pt x="316" y="177"/>
                  </a:lnTo>
                  <a:lnTo>
                    <a:pt x="311" y="166"/>
                  </a:lnTo>
                  <a:lnTo>
                    <a:pt x="311" y="166"/>
                  </a:lnTo>
                  <a:close/>
                  <a:moveTo>
                    <a:pt x="209" y="56"/>
                  </a:moveTo>
                  <a:lnTo>
                    <a:pt x="118" y="56"/>
                  </a:lnTo>
                  <a:lnTo>
                    <a:pt x="118" y="56"/>
                  </a:lnTo>
                  <a:lnTo>
                    <a:pt x="112" y="48"/>
                  </a:lnTo>
                  <a:lnTo>
                    <a:pt x="104" y="39"/>
                  </a:lnTo>
                  <a:lnTo>
                    <a:pt x="95" y="30"/>
                  </a:lnTo>
                  <a:lnTo>
                    <a:pt x="84" y="23"/>
                  </a:lnTo>
                  <a:lnTo>
                    <a:pt x="84" y="23"/>
                  </a:lnTo>
                  <a:lnTo>
                    <a:pt x="89" y="22"/>
                  </a:lnTo>
                  <a:lnTo>
                    <a:pt x="95" y="20"/>
                  </a:lnTo>
                  <a:lnTo>
                    <a:pt x="95" y="20"/>
                  </a:lnTo>
                  <a:lnTo>
                    <a:pt x="102" y="22"/>
                  </a:lnTo>
                  <a:lnTo>
                    <a:pt x="109" y="24"/>
                  </a:lnTo>
                  <a:lnTo>
                    <a:pt x="109" y="24"/>
                  </a:lnTo>
                  <a:lnTo>
                    <a:pt x="112" y="25"/>
                  </a:lnTo>
                  <a:lnTo>
                    <a:pt x="114" y="25"/>
                  </a:lnTo>
                  <a:lnTo>
                    <a:pt x="117" y="24"/>
                  </a:lnTo>
                  <a:lnTo>
                    <a:pt x="119" y="23"/>
                  </a:lnTo>
                  <a:lnTo>
                    <a:pt x="119" y="23"/>
                  </a:lnTo>
                  <a:lnTo>
                    <a:pt x="119" y="23"/>
                  </a:lnTo>
                  <a:lnTo>
                    <a:pt x="124" y="19"/>
                  </a:lnTo>
                  <a:lnTo>
                    <a:pt x="129" y="17"/>
                  </a:lnTo>
                  <a:lnTo>
                    <a:pt x="136" y="15"/>
                  </a:lnTo>
                  <a:lnTo>
                    <a:pt x="136" y="15"/>
                  </a:lnTo>
                  <a:lnTo>
                    <a:pt x="141" y="17"/>
                  </a:lnTo>
                  <a:lnTo>
                    <a:pt x="146" y="18"/>
                  </a:lnTo>
                  <a:lnTo>
                    <a:pt x="152" y="20"/>
                  </a:lnTo>
                  <a:lnTo>
                    <a:pt x="160" y="24"/>
                  </a:lnTo>
                  <a:lnTo>
                    <a:pt x="160" y="24"/>
                  </a:lnTo>
                  <a:lnTo>
                    <a:pt x="163" y="25"/>
                  </a:lnTo>
                  <a:lnTo>
                    <a:pt x="167" y="24"/>
                  </a:lnTo>
                  <a:lnTo>
                    <a:pt x="167" y="24"/>
                  </a:lnTo>
                  <a:lnTo>
                    <a:pt x="175" y="20"/>
                  </a:lnTo>
                  <a:lnTo>
                    <a:pt x="181" y="18"/>
                  </a:lnTo>
                  <a:lnTo>
                    <a:pt x="186" y="17"/>
                  </a:lnTo>
                  <a:lnTo>
                    <a:pt x="191" y="15"/>
                  </a:lnTo>
                  <a:lnTo>
                    <a:pt x="191" y="15"/>
                  </a:lnTo>
                  <a:lnTo>
                    <a:pt x="199" y="17"/>
                  </a:lnTo>
                  <a:lnTo>
                    <a:pt x="204" y="19"/>
                  </a:lnTo>
                  <a:lnTo>
                    <a:pt x="204" y="19"/>
                  </a:lnTo>
                  <a:lnTo>
                    <a:pt x="206" y="22"/>
                  </a:lnTo>
                  <a:lnTo>
                    <a:pt x="207" y="23"/>
                  </a:lnTo>
                  <a:lnTo>
                    <a:pt x="207" y="23"/>
                  </a:lnTo>
                  <a:lnTo>
                    <a:pt x="207" y="23"/>
                  </a:lnTo>
                  <a:lnTo>
                    <a:pt x="209" y="24"/>
                  </a:lnTo>
                  <a:lnTo>
                    <a:pt x="211" y="25"/>
                  </a:lnTo>
                  <a:lnTo>
                    <a:pt x="215" y="25"/>
                  </a:lnTo>
                  <a:lnTo>
                    <a:pt x="218" y="24"/>
                  </a:lnTo>
                  <a:lnTo>
                    <a:pt x="218" y="24"/>
                  </a:lnTo>
                  <a:lnTo>
                    <a:pt x="224" y="22"/>
                  </a:lnTo>
                  <a:lnTo>
                    <a:pt x="230" y="20"/>
                  </a:lnTo>
                  <a:lnTo>
                    <a:pt x="230" y="20"/>
                  </a:lnTo>
                  <a:lnTo>
                    <a:pt x="236" y="22"/>
                  </a:lnTo>
                  <a:lnTo>
                    <a:pt x="243" y="23"/>
                  </a:lnTo>
                  <a:lnTo>
                    <a:pt x="243" y="23"/>
                  </a:lnTo>
                  <a:lnTo>
                    <a:pt x="231" y="30"/>
                  </a:lnTo>
                  <a:lnTo>
                    <a:pt x="223" y="39"/>
                  </a:lnTo>
                  <a:lnTo>
                    <a:pt x="215" y="48"/>
                  </a:lnTo>
                  <a:lnTo>
                    <a:pt x="209" y="56"/>
                  </a:lnTo>
                  <a:lnTo>
                    <a:pt x="209" y="56"/>
                  </a:lnTo>
                  <a:close/>
                  <a:moveTo>
                    <a:pt x="160" y="314"/>
                  </a:moveTo>
                  <a:lnTo>
                    <a:pt x="160" y="314"/>
                  </a:lnTo>
                  <a:lnTo>
                    <a:pt x="161" y="315"/>
                  </a:lnTo>
                  <a:lnTo>
                    <a:pt x="163" y="316"/>
                  </a:lnTo>
                  <a:lnTo>
                    <a:pt x="163" y="316"/>
                  </a:lnTo>
                  <a:lnTo>
                    <a:pt x="167" y="315"/>
                  </a:lnTo>
                  <a:lnTo>
                    <a:pt x="168" y="314"/>
                  </a:lnTo>
                  <a:lnTo>
                    <a:pt x="168" y="314"/>
                  </a:lnTo>
                  <a:lnTo>
                    <a:pt x="170" y="305"/>
                  </a:lnTo>
                  <a:lnTo>
                    <a:pt x="170" y="292"/>
                  </a:lnTo>
                  <a:lnTo>
                    <a:pt x="170" y="292"/>
                  </a:lnTo>
                  <a:lnTo>
                    <a:pt x="181" y="290"/>
                  </a:lnTo>
                  <a:lnTo>
                    <a:pt x="192" y="286"/>
                  </a:lnTo>
                  <a:lnTo>
                    <a:pt x="192" y="286"/>
                  </a:lnTo>
                  <a:lnTo>
                    <a:pt x="200" y="278"/>
                  </a:lnTo>
                  <a:lnTo>
                    <a:pt x="206" y="271"/>
                  </a:lnTo>
                  <a:lnTo>
                    <a:pt x="206" y="271"/>
                  </a:lnTo>
                  <a:lnTo>
                    <a:pt x="210" y="261"/>
                  </a:lnTo>
                  <a:lnTo>
                    <a:pt x="211" y="251"/>
                  </a:lnTo>
                  <a:lnTo>
                    <a:pt x="211" y="251"/>
                  </a:lnTo>
                  <a:lnTo>
                    <a:pt x="211" y="243"/>
                  </a:lnTo>
                  <a:lnTo>
                    <a:pt x="209" y="236"/>
                  </a:lnTo>
                  <a:lnTo>
                    <a:pt x="209" y="236"/>
                  </a:lnTo>
                  <a:lnTo>
                    <a:pt x="205" y="229"/>
                  </a:lnTo>
                  <a:lnTo>
                    <a:pt x="200" y="224"/>
                  </a:lnTo>
                  <a:lnTo>
                    <a:pt x="200" y="224"/>
                  </a:lnTo>
                  <a:lnTo>
                    <a:pt x="194" y="219"/>
                  </a:lnTo>
                  <a:lnTo>
                    <a:pt x="187" y="217"/>
                  </a:lnTo>
                  <a:lnTo>
                    <a:pt x="187" y="217"/>
                  </a:lnTo>
                  <a:lnTo>
                    <a:pt x="170" y="210"/>
                  </a:lnTo>
                  <a:lnTo>
                    <a:pt x="170" y="173"/>
                  </a:lnTo>
                  <a:lnTo>
                    <a:pt x="170" y="173"/>
                  </a:lnTo>
                  <a:lnTo>
                    <a:pt x="175" y="175"/>
                  </a:lnTo>
                  <a:lnTo>
                    <a:pt x="179" y="178"/>
                  </a:lnTo>
                  <a:lnTo>
                    <a:pt x="182" y="183"/>
                  </a:lnTo>
                  <a:lnTo>
                    <a:pt x="184" y="188"/>
                  </a:lnTo>
                  <a:lnTo>
                    <a:pt x="184" y="188"/>
                  </a:lnTo>
                  <a:lnTo>
                    <a:pt x="186" y="192"/>
                  </a:lnTo>
                  <a:lnTo>
                    <a:pt x="189" y="195"/>
                  </a:lnTo>
                  <a:lnTo>
                    <a:pt x="191" y="197"/>
                  </a:lnTo>
                  <a:lnTo>
                    <a:pt x="196" y="198"/>
                  </a:lnTo>
                  <a:lnTo>
                    <a:pt x="196" y="198"/>
                  </a:lnTo>
                  <a:lnTo>
                    <a:pt x="200" y="197"/>
                  </a:lnTo>
                  <a:lnTo>
                    <a:pt x="204" y="194"/>
                  </a:lnTo>
                  <a:lnTo>
                    <a:pt x="204" y="194"/>
                  </a:lnTo>
                  <a:lnTo>
                    <a:pt x="206" y="190"/>
                  </a:lnTo>
                  <a:lnTo>
                    <a:pt x="207" y="187"/>
                  </a:lnTo>
                  <a:lnTo>
                    <a:pt x="207" y="187"/>
                  </a:lnTo>
                  <a:lnTo>
                    <a:pt x="206" y="182"/>
                  </a:lnTo>
                  <a:lnTo>
                    <a:pt x="205" y="177"/>
                  </a:lnTo>
                  <a:lnTo>
                    <a:pt x="205" y="177"/>
                  </a:lnTo>
                  <a:lnTo>
                    <a:pt x="202" y="173"/>
                  </a:lnTo>
                  <a:lnTo>
                    <a:pt x="199" y="168"/>
                  </a:lnTo>
                  <a:lnTo>
                    <a:pt x="199" y="168"/>
                  </a:lnTo>
                  <a:lnTo>
                    <a:pt x="192" y="163"/>
                  </a:lnTo>
                  <a:lnTo>
                    <a:pt x="186" y="158"/>
                  </a:lnTo>
                  <a:lnTo>
                    <a:pt x="186" y="158"/>
                  </a:lnTo>
                  <a:lnTo>
                    <a:pt x="179" y="155"/>
                  </a:lnTo>
                  <a:lnTo>
                    <a:pt x="170" y="154"/>
                  </a:lnTo>
                  <a:lnTo>
                    <a:pt x="170" y="144"/>
                  </a:lnTo>
                  <a:lnTo>
                    <a:pt x="170" y="144"/>
                  </a:lnTo>
                  <a:lnTo>
                    <a:pt x="168" y="141"/>
                  </a:lnTo>
                  <a:lnTo>
                    <a:pt x="168" y="139"/>
                  </a:lnTo>
                  <a:lnTo>
                    <a:pt x="166" y="137"/>
                  </a:lnTo>
                  <a:lnTo>
                    <a:pt x="163" y="136"/>
                  </a:lnTo>
                  <a:lnTo>
                    <a:pt x="163" y="136"/>
                  </a:lnTo>
                  <a:lnTo>
                    <a:pt x="161" y="137"/>
                  </a:lnTo>
                  <a:lnTo>
                    <a:pt x="160" y="139"/>
                  </a:lnTo>
                  <a:lnTo>
                    <a:pt x="158" y="141"/>
                  </a:lnTo>
                  <a:lnTo>
                    <a:pt x="157" y="145"/>
                  </a:lnTo>
                  <a:lnTo>
                    <a:pt x="157" y="154"/>
                  </a:lnTo>
                  <a:lnTo>
                    <a:pt x="157" y="154"/>
                  </a:lnTo>
                  <a:lnTo>
                    <a:pt x="148" y="155"/>
                  </a:lnTo>
                  <a:lnTo>
                    <a:pt x="141" y="158"/>
                  </a:lnTo>
                  <a:lnTo>
                    <a:pt x="134" y="161"/>
                  </a:lnTo>
                  <a:lnTo>
                    <a:pt x="128" y="166"/>
                  </a:lnTo>
                  <a:lnTo>
                    <a:pt x="128" y="166"/>
                  </a:lnTo>
                  <a:lnTo>
                    <a:pt x="124" y="171"/>
                  </a:lnTo>
                  <a:lnTo>
                    <a:pt x="121" y="178"/>
                  </a:lnTo>
                  <a:lnTo>
                    <a:pt x="119" y="184"/>
                  </a:lnTo>
                  <a:lnTo>
                    <a:pt x="118" y="192"/>
                  </a:lnTo>
                  <a:lnTo>
                    <a:pt x="118" y="192"/>
                  </a:lnTo>
                  <a:lnTo>
                    <a:pt x="119" y="203"/>
                  </a:lnTo>
                  <a:lnTo>
                    <a:pt x="122" y="208"/>
                  </a:lnTo>
                  <a:lnTo>
                    <a:pt x="124" y="212"/>
                  </a:lnTo>
                  <a:lnTo>
                    <a:pt x="124" y="212"/>
                  </a:lnTo>
                  <a:lnTo>
                    <a:pt x="129" y="218"/>
                  </a:lnTo>
                  <a:lnTo>
                    <a:pt x="137" y="223"/>
                  </a:lnTo>
                  <a:lnTo>
                    <a:pt x="137" y="223"/>
                  </a:lnTo>
                  <a:lnTo>
                    <a:pt x="147" y="227"/>
                  </a:lnTo>
                  <a:lnTo>
                    <a:pt x="157" y="231"/>
                  </a:lnTo>
                  <a:lnTo>
                    <a:pt x="157" y="273"/>
                  </a:lnTo>
                  <a:lnTo>
                    <a:pt x="157" y="273"/>
                  </a:lnTo>
                  <a:lnTo>
                    <a:pt x="152" y="272"/>
                  </a:lnTo>
                  <a:lnTo>
                    <a:pt x="148" y="268"/>
                  </a:lnTo>
                  <a:lnTo>
                    <a:pt x="148" y="268"/>
                  </a:lnTo>
                  <a:lnTo>
                    <a:pt x="145" y="265"/>
                  </a:lnTo>
                  <a:lnTo>
                    <a:pt x="142" y="261"/>
                  </a:lnTo>
                  <a:lnTo>
                    <a:pt x="142" y="261"/>
                  </a:lnTo>
                  <a:lnTo>
                    <a:pt x="138" y="250"/>
                  </a:lnTo>
                  <a:lnTo>
                    <a:pt x="138" y="250"/>
                  </a:lnTo>
                  <a:lnTo>
                    <a:pt x="137" y="247"/>
                  </a:lnTo>
                  <a:lnTo>
                    <a:pt x="134" y="244"/>
                  </a:lnTo>
                  <a:lnTo>
                    <a:pt x="134" y="244"/>
                  </a:lnTo>
                  <a:lnTo>
                    <a:pt x="131" y="243"/>
                  </a:lnTo>
                  <a:lnTo>
                    <a:pt x="127" y="242"/>
                  </a:lnTo>
                  <a:lnTo>
                    <a:pt x="127" y="242"/>
                  </a:lnTo>
                  <a:lnTo>
                    <a:pt x="122" y="243"/>
                  </a:lnTo>
                  <a:lnTo>
                    <a:pt x="118" y="246"/>
                  </a:lnTo>
                  <a:lnTo>
                    <a:pt x="118" y="246"/>
                  </a:lnTo>
                  <a:lnTo>
                    <a:pt x="116" y="250"/>
                  </a:lnTo>
                  <a:lnTo>
                    <a:pt x="116" y="255"/>
                  </a:lnTo>
                  <a:lnTo>
                    <a:pt x="116" y="255"/>
                  </a:lnTo>
                  <a:lnTo>
                    <a:pt x="116" y="260"/>
                  </a:lnTo>
                  <a:lnTo>
                    <a:pt x="118" y="266"/>
                  </a:lnTo>
                  <a:lnTo>
                    <a:pt x="118" y="266"/>
                  </a:lnTo>
                  <a:lnTo>
                    <a:pt x="121" y="272"/>
                  </a:lnTo>
                  <a:lnTo>
                    <a:pt x="126" y="278"/>
                  </a:lnTo>
                  <a:lnTo>
                    <a:pt x="126" y="278"/>
                  </a:lnTo>
                  <a:lnTo>
                    <a:pt x="132" y="284"/>
                  </a:lnTo>
                  <a:lnTo>
                    <a:pt x="140" y="287"/>
                  </a:lnTo>
                  <a:lnTo>
                    <a:pt x="140" y="287"/>
                  </a:lnTo>
                  <a:lnTo>
                    <a:pt x="148" y="291"/>
                  </a:lnTo>
                  <a:lnTo>
                    <a:pt x="157" y="292"/>
                  </a:lnTo>
                  <a:lnTo>
                    <a:pt x="157" y="307"/>
                  </a:lnTo>
                  <a:lnTo>
                    <a:pt x="157" y="307"/>
                  </a:lnTo>
                  <a:lnTo>
                    <a:pt x="158" y="311"/>
                  </a:lnTo>
                  <a:lnTo>
                    <a:pt x="160" y="314"/>
                  </a:lnTo>
                  <a:lnTo>
                    <a:pt x="160" y="314"/>
                  </a:lnTo>
                  <a:close/>
                  <a:moveTo>
                    <a:pt x="170" y="234"/>
                  </a:moveTo>
                  <a:lnTo>
                    <a:pt x="170" y="234"/>
                  </a:lnTo>
                  <a:lnTo>
                    <a:pt x="177" y="238"/>
                  </a:lnTo>
                  <a:lnTo>
                    <a:pt x="184" y="242"/>
                  </a:lnTo>
                  <a:lnTo>
                    <a:pt x="184" y="242"/>
                  </a:lnTo>
                  <a:lnTo>
                    <a:pt x="186" y="244"/>
                  </a:lnTo>
                  <a:lnTo>
                    <a:pt x="187" y="247"/>
                  </a:lnTo>
                  <a:lnTo>
                    <a:pt x="189" y="255"/>
                  </a:lnTo>
                  <a:lnTo>
                    <a:pt x="189" y="255"/>
                  </a:lnTo>
                  <a:lnTo>
                    <a:pt x="187" y="261"/>
                  </a:lnTo>
                  <a:lnTo>
                    <a:pt x="184" y="267"/>
                  </a:lnTo>
                  <a:lnTo>
                    <a:pt x="184" y="267"/>
                  </a:lnTo>
                  <a:lnTo>
                    <a:pt x="177" y="272"/>
                  </a:lnTo>
                  <a:lnTo>
                    <a:pt x="170" y="275"/>
                  </a:lnTo>
                  <a:lnTo>
                    <a:pt x="170" y="234"/>
                  </a:lnTo>
                  <a:close/>
                  <a:moveTo>
                    <a:pt x="146" y="200"/>
                  </a:moveTo>
                  <a:lnTo>
                    <a:pt x="146" y="200"/>
                  </a:lnTo>
                  <a:lnTo>
                    <a:pt x="142" y="195"/>
                  </a:lnTo>
                  <a:lnTo>
                    <a:pt x="142" y="189"/>
                  </a:lnTo>
                  <a:lnTo>
                    <a:pt x="142" y="189"/>
                  </a:lnTo>
                  <a:lnTo>
                    <a:pt x="142" y="183"/>
                  </a:lnTo>
                  <a:lnTo>
                    <a:pt x="146" y="178"/>
                  </a:lnTo>
                  <a:lnTo>
                    <a:pt x="146" y="178"/>
                  </a:lnTo>
                  <a:lnTo>
                    <a:pt x="151" y="175"/>
                  </a:lnTo>
                  <a:lnTo>
                    <a:pt x="157" y="171"/>
                  </a:lnTo>
                  <a:lnTo>
                    <a:pt x="157" y="207"/>
                  </a:lnTo>
                  <a:lnTo>
                    <a:pt x="157" y="207"/>
                  </a:lnTo>
                  <a:lnTo>
                    <a:pt x="151" y="204"/>
                  </a:lnTo>
                  <a:lnTo>
                    <a:pt x="146" y="200"/>
                  </a:lnTo>
                  <a:lnTo>
                    <a:pt x="146" y="20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40" name="组合 39"/>
          <p:cNvGrpSpPr/>
          <p:nvPr/>
        </p:nvGrpSpPr>
        <p:grpSpPr>
          <a:xfrm>
            <a:off x="7272532" y="3049434"/>
            <a:ext cx="761802" cy="802008"/>
            <a:chOff x="393701" y="2441575"/>
            <a:chExt cx="571500" cy="601663"/>
          </a:xfrm>
          <a:solidFill>
            <a:schemeClr val="accent4"/>
          </a:solidFill>
        </p:grpSpPr>
        <p:sp>
          <p:nvSpPr>
            <p:cNvPr id="41" name="Freeform 83"/>
            <p:cNvSpPr/>
            <p:nvPr/>
          </p:nvSpPr>
          <p:spPr bwMode="auto">
            <a:xfrm>
              <a:off x="539751" y="2441575"/>
              <a:ext cx="425450" cy="523875"/>
            </a:xfrm>
            <a:custGeom>
              <a:avLst/>
              <a:gdLst>
                <a:gd name="T0" fmla="*/ 265 w 268"/>
                <a:gd name="T1" fmla="*/ 91 h 330"/>
                <a:gd name="T2" fmla="*/ 231 w 268"/>
                <a:gd name="T3" fmla="*/ 37 h 330"/>
                <a:gd name="T4" fmla="*/ 231 w 268"/>
                <a:gd name="T5" fmla="*/ 37 h 330"/>
                <a:gd name="T6" fmla="*/ 229 w 268"/>
                <a:gd name="T7" fmla="*/ 34 h 330"/>
                <a:gd name="T8" fmla="*/ 225 w 268"/>
                <a:gd name="T9" fmla="*/ 33 h 330"/>
                <a:gd name="T10" fmla="*/ 42 w 268"/>
                <a:gd name="T11" fmla="*/ 1 h 330"/>
                <a:gd name="T12" fmla="*/ 42 w 268"/>
                <a:gd name="T13" fmla="*/ 1 h 330"/>
                <a:gd name="T14" fmla="*/ 36 w 268"/>
                <a:gd name="T15" fmla="*/ 0 h 330"/>
                <a:gd name="T16" fmla="*/ 31 w 268"/>
                <a:gd name="T17" fmla="*/ 1 h 330"/>
                <a:gd name="T18" fmla="*/ 26 w 268"/>
                <a:gd name="T19" fmla="*/ 3 h 330"/>
                <a:gd name="T20" fmla="*/ 21 w 268"/>
                <a:gd name="T21" fmla="*/ 5 h 330"/>
                <a:gd name="T22" fmla="*/ 17 w 268"/>
                <a:gd name="T23" fmla="*/ 9 h 330"/>
                <a:gd name="T24" fmla="*/ 13 w 268"/>
                <a:gd name="T25" fmla="*/ 14 h 330"/>
                <a:gd name="T26" fmla="*/ 11 w 268"/>
                <a:gd name="T27" fmla="*/ 18 h 330"/>
                <a:gd name="T28" fmla="*/ 10 w 268"/>
                <a:gd name="T29" fmla="*/ 24 h 330"/>
                <a:gd name="T30" fmla="*/ 0 w 268"/>
                <a:gd name="T31" fmla="*/ 85 h 330"/>
                <a:gd name="T32" fmla="*/ 0 w 268"/>
                <a:gd name="T33" fmla="*/ 85 h 330"/>
                <a:gd name="T34" fmla="*/ 20 w 268"/>
                <a:gd name="T35" fmla="*/ 90 h 330"/>
                <a:gd name="T36" fmla="*/ 31 w 268"/>
                <a:gd name="T37" fmla="*/ 28 h 330"/>
                <a:gd name="T38" fmla="*/ 31 w 268"/>
                <a:gd name="T39" fmla="*/ 28 h 330"/>
                <a:gd name="T40" fmla="*/ 31 w 268"/>
                <a:gd name="T41" fmla="*/ 25 h 330"/>
                <a:gd name="T42" fmla="*/ 34 w 268"/>
                <a:gd name="T43" fmla="*/ 23 h 330"/>
                <a:gd name="T44" fmla="*/ 36 w 268"/>
                <a:gd name="T45" fmla="*/ 22 h 330"/>
                <a:gd name="T46" fmla="*/ 39 w 268"/>
                <a:gd name="T47" fmla="*/ 22 h 330"/>
                <a:gd name="T48" fmla="*/ 216 w 268"/>
                <a:gd name="T49" fmla="*/ 53 h 330"/>
                <a:gd name="T50" fmla="*/ 246 w 268"/>
                <a:gd name="T51" fmla="*/ 98 h 330"/>
                <a:gd name="T52" fmla="*/ 210 w 268"/>
                <a:gd name="T53" fmla="*/ 304 h 330"/>
                <a:gd name="T54" fmla="*/ 210 w 268"/>
                <a:gd name="T55" fmla="*/ 304 h 330"/>
                <a:gd name="T56" fmla="*/ 210 w 268"/>
                <a:gd name="T57" fmla="*/ 306 h 330"/>
                <a:gd name="T58" fmla="*/ 207 w 268"/>
                <a:gd name="T59" fmla="*/ 309 h 330"/>
                <a:gd name="T60" fmla="*/ 205 w 268"/>
                <a:gd name="T61" fmla="*/ 310 h 330"/>
                <a:gd name="T62" fmla="*/ 202 w 268"/>
                <a:gd name="T63" fmla="*/ 310 h 330"/>
                <a:gd name="T64" fmla="*/ 182 w 268"/>
                <a:gd name="T65" fmla="*/ 306 h 330"/>
                <a:gd name="T66" fmla="*/ 182 w 268"/>
                <a:gd name="T67" fmla="*/ 306 h 330"/>
                <a:gd name="T68" fmla="*/ 182 w 268"/>
                <a:gd name="T69" fmla="*/ 311 h 330"/>
                <a:gd name="T70" fmla="*/ 182 w 268"/>
                <a:gd name="T71" fmla="*/ 311 h 330"/>
                <a:gd name="T72" fmla="*/ 182 w 268"/>
                <a:gd name="T73" fmla="*/ 327 h 330"/>
                <a:gd name="T74" fmla="*/ 198 w 268"/>
                <a:gd name="T75" fmla="*/ 330 h 330"/>
                <a:gd name="T76" fmla="*/ 198 w 268"/>
                <a:gd name="T77" fmla="*/ 330 h 330"/>
                <a:gd name="T78" fmla="*/ 205 w 268"/>
                <a:gd name="T79" fmla="*/ 330 h 330"/>
                <a:gd name="T80" fmla="*/ 210 w 268"/>
                <a:gd name="T81" fmla="*/ 330 h 330"/>
                <a:gd name="T82" fmla="*/ 215 w 268"/>
                <a:gd name="T83" fmla="*/ 327 h 330"/>
                <a:gd name="T84" fmla="*/ 220 w 268"/>
                <a:gd name="T85" fmla="*/ 325 h 330"/>
                <a:gd name="T86" fmla="*/ 224 w 268"/>
                <a:gd name="T87" fmla="*/ 322 h 330"/>
                <a:gd name="T88" fmla="*/ 227 w 268"/>
                <a:gd name="T89" fmla="*/ 317 h 330"/>
                <a:gd name="T90" fmla="*/ 230 w 268"/>
                <a:gd name="T91" fmla="*/ 312 h 330"/>
                <a:gd name="T92" fmla="*/ 231 w 268"/>
                <a:gd name="T93" fmla="*/ 307 h 330"/>
                <a:gd name="T94" fmla="*/ 268 w 268"/>
                <a:gd name="T95" fmla="*/ 97 h 330"/>
                <a:gd name="T96" fmla="*/ 268 w 268"/>
                <a:gd name="T97" fmla="*/ 97 h 330"/>
                <a:gd name="T98" fmla="*/ 268 w 268"/>
                <a:gd name="T99" fmla="*/ 93 h 330"/>
                <a:gd name="T100" fmla="*/ 265 w 268"/>
                <a:gd name="T101" fmla="*/ 91 h 330"/>
                <a:gd name="T102" fmla="*/ 265 w 268"/>
                <a:gd name="T103" fmla="*/ 91 h 3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Lst>
              <a:rect l="0" t="0" r="r" b="b"/>
              <a:pathLst>
                <a:path w="268" h="330">
                  <a:moveTo>
                    <a:pt x="265" y="91"/>
                  </a:moveTo>
                  <a:lnTo>
                    <a:pt x="231" y="37"/>
                  </a:lnTo>
                  <a:lnTo>
                    <a:pt x="231" y="37"/>
                  </a:lnTo>
                  <a:lnTo>
                    <a:pt x="229" y="34"/>
                  </a:lnTo>
                  <a:lnTo>
                    <a:pt x="225" y="33"/>
                  </a:lnTo>
                  <a:lnTo>
                    <a:pt x="42" y="1"/>
                  </a:lnTo>
                  <a:lnTo>
                    <a:pt x="42" y="1"/>
                  </a:lnTo>
                  <a:lnTo>
                    <a:pt x="36" y="0"/>
                  </a:lnTo>
                  <a:lnTo>
                    <a:pt x="31" y="1"/>
                  </a:lnTo>
                  <a:lnTo>
                    <a:pt x="26" y="3"/>
                  </a:lnTo>
                  <a:lnTo>
                    <a:pt x="21" y="5"/>
                  </a:lnTo>
                  <a:lnTo>
                    <a:pt x="17" y="9"/>
                  </a:lnTo>
                  <a:lnTo>
                    <a:pt x="13" y="14"/>
                  </a:lnTo>
                  <a:lnTo>
                    <a:pt x="11" y="18"/>
                  </a:lnTo>
                  <a:lnTo>
                    <a:pt x="10" y="24"/>
                  </a:lnTo>
                  <a:lnTo>
                    <a:pt x="0" y="85"/>
                  </a:lnTo>
                  <a:lnTo>
                    <a:pt x="0" y="85"/>
                  </a:lnTo>
                  <a:lnTo>
                    <a:pt x="20" y="90"/>
                  </a:lnTo>
                  <a:lnTo>
                    <a:pt x="31" y="28"/>
                  </a:lnTo>
                  <a:lnTo>
                    <a:pt x="31" y="28"/>
                  </a:lnTo>
                  <a:lnTo>
                    <a:pt x="31" y="25"/>
                  </a:lnTo>
                  <a:lnTo>
                    <a:pt x="34" y="23"/>
                  </a:lnTo>
                  <a:lnTo>
                    <a:pt x="36" y="22"/>
                  </a:lnTo>
                  <a:lnTo>
                    <a:pt x="39" y="22"/>
                  </a:lnTo>
                  <a:lnTo>
                    <a:pt x="216" y="53"/>
                  </a:lnTo>
                  <a:lnTo>
                    <a:pt x="246" y="98"/>
                  </a:lnTo>
                  <a:lnTo>
                    <a:pt x="210" y="304"/>
                  </a:lnTo>
                  <a:lnTo>
                    <a:pt x="210" y="304"/>
                  </a:lnTo>
                  <a:lnTo>
                    <a:pt x="210" y="306"/>
                  </a:lnTo>
                  <a:lnTo>
                    <a:pt x="207" y="309"/>
                  </a:lnTo>
                  <a:lnTo>
                    <a:pt x="205" y="310"/>
                  </a:lnTo>
                  <a:lnTo>
                    <a:pt x="202" y="310"/>
                  </a:lnTo>
                  <a:lnTo>
                    <a:pt x="182" y="306"/>
                  </a:lnTo>
                  <a:lnTo>
                    <a:pt x="182" y="306"/>
                  </a:lnTo>
                  <a:lnTo>
                    <a:pt x="182" y="311"/>
                  </a:lnTo>
                  <a:lnTo>
                    <a:pt x="182" y="311"/>
                  </a:lnTo>
                  <a:lnTo>
                    <a:pt x="182" y="327"/>
                  </a:lnTo>
                  <a:lnTo>
                    <a:pt x="198" y="330"/>
                  </a:lnTo>
                  <a:lnTo>
                    <a:pt x="198" y="330"/>
                  </a:lnTo>
                  <a:lnTo>
                    <a:pt x="205" y="330"/>
                  </a:lnTo>
                  <a:lnTo>
                    <a:pt x="210" y="330"/>
                  </a:lnTo>
                  <a:lnTo>
                    <a:pt x="215" y="327"/>
                  </a:lnTo>
                  <a:lnTo>
                    <a:pt x="220" y="325"/>
                  </a:lnTo>
                  <a:lnTo>
                    <a:pt x="224" y="322"/>
                  </a:lnTo>
                  <a:lnTo>
                    <a:pt x="227" y="317"/>
                  </a:lnTo>
                  <a:lnTo>
                    <a:pt x="230" y="312"/>
                  </a:lnTo>
                  <a:lnTo>
                    <a:pt x="231" y="307"/>
                  </a:lnTo>
                  <a:lnTo>
                    <a:pt x="268" y="97"/>
                  </a:lnTo>
                  <a:lnTo>
                    <a:pt x="268" y="97"/>
                  </a:lnTo>
                  <a:lnTo>
                    <a:pt x="268" y="93"/>
                  </a:lnTo>
                  <a:lnTo>
                    <a:pt x="265" y="91"/>
                  </a:lnTo>
                  <a:lnTo>
                    <a:pt x="265" y="9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2" name="Freeform 84"/>
            <p:cNvSpPr/>
            <p:nvPr/>
          </p:nvSpPr>
          <p:spPr bwMode="auto">
            <a:xfrm>
              <a:off x="868363" y="2493963"/>
              <a:ext cx="96838" cy="115888"/>
            </a:xfrm>
            <a:custGeom>
              <a:avLst/>
              <a:gdLst>
                <a:gd name="T0" fmla="*/ 58 w 61"/>
                <a:gd name="T1" fmla="*/ 58 h 73"/>
                <a:gd name="T2" fmla="*/ 24 w 61"/>
                <a:gd name="T3" fmla="*/ 4 h 73"/>
                <a:gd name="T4" fmla="*/ 24 w 61"/>
                <a:gd name="T5" fmla="*/ 4 h 73"/>
                <a:gd name="T6" fmla="*/ 23 w 61"/>
                <a:gd name="T7" fmla="*/ 2 h 73"/>
                <a:gd name="T8" fmla="*/ 19 w 61"/>
                <a:gd name="T9" fmla="*/ 0 h 73"/>
                <a:gd name="T10" fmla="*/ 17 w 61"/>
                <a:gd name="T11" fmla="*/ 0 h 73"/>
                <a:gd name="T12" fmla="*/ 14 w 61"/>
                <a:gd name="T13" fmla="*/ 0 h 73"/>
                <a:gd name="T14" fmla="*/ 14 w 61"/>
                <a:gd name="T15" fmla="*/ 0 h 73"/>
                <a:gd name="T16" fmla="*/ 10 w 61"/>
                <a:gd name="T17" fmla="*/ 1 h 73"/>
                <a:gd name="T18" fmla="*/ 8 w 61"/>
                <a:gd name="T19" fmla="*/ 2 h 73"/>
                <a:gd name="T20" fmla="*/ 7 w 61"/>
                <a:gd name="T21" fmla="*/ 5 h 73"/>
                <a:gd name="T22" fmla="*/ 5 w 61"/>
                <a:gd name="T23" fmla="*/ 9 h 73"/>
                <a:gd name="T24" fmla="*/ 0 w 61"/>
                <a:gd name="T25" fmla="*/ 36 h 73"/>
                <a:gd name="T26" fmla="*/ 0 w 61"/>
                <a:gd name="T27" fmla="*/ 36 h 73"/>
                <a:gd name="T28" fmla="*/ 0 w 61"/>
                <a:gd name="T29" fmla="*/ 43 h 73"/>
                <a:gd name="T30" fmla="*/ 0 w 61"/>
                <a:gd name="T31" fmla="*/ 48 h 73"/>
                <a:gd name="T32" fmla="*/ 3 w 61"/>
                <a:gd name="T33" fmla="*/ 53 h 73"/>
                <a:gd name="T34" fmla="*/ 5 w 61"/>
                <a:gd name="T35" fmla="*/ 58 h 73"/>
                <a:gd name="T36" fmla="*/ 9 w 61"/>
                <a:gd name="T37" fmla="*/ 62 h 73"/>
                <a:gd name="T38" fmla="*/ 13 w 61"/>
                <a:gd name="T39" fmla="*/ 65 h 73"/>
                <a:gd name="T40" fmla="*/ 18 w 61"/>
                <a:gd name="T41" fmla="*/ 68 h 73"/>
                <a:gd name="T42" fmla="*/ 23 w 61"/>
                <a:gd name="T43" fmla="*/ 69 h 73"/>
                <a:gd name="T44" fmla="*/ 48 w 61"/>
                <a:gd name="T45" fmla="*/ 73 h 73"/>
                <a:gd name="T46" fmla="*/ 48 w 61"/>
                <a:gd name="T47" fmla="*/ 73 h 73"/>
                <a:gd name="T48" fmla="*/ 51 w 61"/>
                <a:gd name="T49" fmla="*/ 73 h 73"/>
                <a:gd name="T50" fmla="*/ 54 w 61"/>
                <a:gd name="T51" fmla="*/ 73 h 73"/>
                <a:gd name="T52" fmla="*/ 57 w 61"/>
                <a:gd name="T53" fmla="*/ 70 h 73"/>
                <a:gd name="T54" fmla="*/ 58 w 61"/>
                <a:gd name="T55" fmla="*/ 69 h 73"/>
                <a:gd name="T56" fmla="*/ 58 w 61"/>
                <a:gd name="T57" fmla="*/ 69 h 73"/>
                <a:gd name="T58" fmla="*/ 59 w 61"/>
                <a:gd name="T59" fmla="*/ 65 h 73"/>
                <a:gd name="T60" fmla="*/ 61 w 61"/>
                <a:gd name="T61" fmla="*/ 63 h 73"/>
                <a:gd name="T62" fmla="*/ 59 w 61"/>
                <a:gd name="T63" fmla="*/ 60 h 73"/>
                <a:gd name="T64" fmla="*/ 58 w 61"/>
                <a:gd name="T65" fmla="*/ 58 h 73"/>
                <a:gd name="T66" fmla="*/ 58 w 61"/>
                <a:gd name="T67" fmla="*/ 58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1" h="73">
                  <a:moveTo>
                    <a:pt x="58" y="58"/>
                  </a:moveTo>
                  <a:lnTo>
                    <a:pt x="24" y="4"/>
                  </a:lnTo>
                  <a:lnTo>
                    <a:pt x="24" y="4"/>
                  </a:lnTo>
                  <a:lnTo>
                    <a:pt x="23" y="2"/>
                  </a:lnTo>
                  <a:lnTo>
                    <a:pt x="19" y="0"/>
                  </a:lnTo>
                  <a:lnTo>
                    <a:pt x="17" y="0"/>
                  </a:lnTo>
                  <a:lnTo>
                    <a:pt x="14" y="0"/>
                  </a:lnTo>
                  <a:lnTo>
                    <a:pt x="14" y="0"/>
                  </a:lnTo>
                  <a:lnTo>
                    <a:pt x="10" y="1"/>
                  </a:lnTo>
                  <a:lnTo>
                    <a:pt x="8" y="2"/>
                  </a:lnTo>
                  <a:lnTo>
                    <a:pt x="7" y="5"/>
                  </a:lnTo>
                  <a:lnTo>
                    <a:pt x="5" y="9"/>
                  </a:lnTo>
                  <a:lnTo>
                    <a:pt x="0" y="36"/>
                  </a:lnTo>
                  <a:lnTo>
                    <a:pt x="0" y="36"/>
                  </a:lnTo>
                  <a:lnTo>
                    <a:pt x="0" y="43"/>
                  </a:lnTo>
                  <a:lnTo>
                    <a:pt x="0" y="48"/>
                  </a:lnTo>
                  <a:lnTo>
                    <a:pt x="3" y="53"/>
                  </a:lnTo>
                  <a:lnTo>
                    <a:pt x="5" y="58"/>
                  </a:lnTo>
                  <a:lnTo>
                    <a:pt x="9" y="62"/>
                  </a:lnTo>
                  <a:lnTo>
                    <a:pt x="13" y="65"/>
                  </a:lnTo>
                  <a:lnTo>
                    <a:pt x="18" y="68"/>
                  </a:lnTo>
                  <a:lnTo>
                    <a:pt x="23" y="69"/>
                  </a:lnTo>
                  <a:lnTo>
                    <a:pt x="48" y="73"/>
                  </a:lnTo>
                  <a:lnTo>
                    <a:pt x="48" y="73"/>
                  </a:lnTo>
                  <a:lnTo>
                    <a:pt x="51" y="73"/>
                  </a:lnTo>
                  <a:lnTo>
                    <a:pt x="54" y="73"/>
                  </a:lnTo>
                  <a:lnTo>
                    <a:pt x="57" y="70"/>
                  </a:lnTo>
                  <a:lnTo>
                    <a:pt x="58" y="69"/>
                  </a:lnTo>
                  <a:lnTo>
                    <a:pt x="58" y="69"/>
                  </a:lnTo>
                  <a:lnTo>
                    <a:pt x="59" y="65"/>
                  </a:lnTo>
                  <a:lnTo>
                    <a:pt x="61" y="63"/>
                  </a:lnTo>
                  <a:lnTo>
                    <a:pt x="59" y="60"/>
                  </a:lnTo>
                  <a:lnTo>
                    <a:pt x="58" y="58"/>
                  </a:lnTo>
                  <a:lnTo>
                    <a:pt x="58" y="5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3" name="Freeform 85"/>
            <p:cNvSpPr/>
            <p:nvPr/>
          </p:nvSpPr>
          <p:spPr bwMode="auto">
            <a:xfrm>
              <a:off x="393701" y="2662238"/>
              <a:ext cx="79375" cy="30163"/>
            </a:xfrm>
            <a:custGeom>
              <a:avLst/>
              <a:gdLst>
                <a:gd name="T0" fmla="*/ 50 w 50"/>
                <a:gd name="T1" fmla="*/ 10 h 19"/>
                <a:gd name="T2" fmla="*/ 50 w 50"/>
                <a:gd name="T3" fmla="*/ 10 h 19"/>
                <a:gd name="T4" fmla="*/ 49 w 50"/>
                <a:gd name="T5" fmla="*/ 12 h 19"/>
                <a:gd name="T6" fmla="*/ 48 w 50"/>
                <a:gd name="T7" fmla="*/ 16 h 19"/>
                <a:gd name="T8" fmla="*/ 44 w 50"/>
                <a:gd name="T9" fmla="*/ 17 h 19"/>
                <a:gd name="T10" fmla="*/ 41 w 50"/>
                <a:gd name="T11" fmla="*/ 19 h 19"/>
                <a:gd name="T12" fmla="*/ 10 w 50"/>
                <a:gd name="T13" fmla="*/ 19 h 19"/>
                <a:gd name="T14" fmla="*/ 10 w 50"/>
                <a:gd name="T15" fmla="*/ 19 h 19"/>
                <a:gd name="T16" fmla="*/ 6 w 50"/>
                <a:gd name="T17" fmla="*/ 17 h 19"/>
                <a:gd name="T18" fmla="*/ 3 w 50"/>
                <a:gd name="T19" fmla="*/ 16 h 19"/>
                <a:gd name="T20" fmla="*/ 1 w 50"/>
                <a:gd name="T21" fmla="*/ 12 h 19"/>
                <a:gd name="T22" fmla="*/ 0 w 50"/>
                <a:gd name="T23" fmla="*/ 10 h 19"/>
                <a:gd name="T24" fmla="*/ 0 w 50"/>
                <a:gd name="T25" fmla="*/ 10 h 19"/>
                <a:gd name="T26" fmla="*/ 1 w 50"/>
                <a:gd name="T27" fmla="*/ 6 h 19"/>
                <a:gd name="T28" fmla="*/ 3 w 50"/>
                <a:gd name="T29" fmla="*/ 2 h 19"/>
                <a:gd name="T30" fmla="*/ 6 w 50"/>
                <a:gd name="T31" fmla="*/ 1 h 19"/>
                <a:gd name="T32" fmla="*/ 10 w 50"/>
                <a:gd name="T33" fmla="*/ 0 h 19"/>
                <a:gd name="T34" fmla="*/ 41 w 50"/>
                <a:gd name="T35" fmla="*/ 0 h 19"/>
                <a:gd name="T36" fmla="*/ 41 w 50"/>
                <a:gd name="T37" fmla="*/ 0 h 19"/>
                <a:gd name="T38" fmla="*/ 44 w 50"/>
                <a:gd name="T39" fmla="*/ 1 h 19"/>
                <a:gd name="T40" fmla="*/ 48 w 50"/>
                <a:gd name="T41" fmla="*/ 2 h 19"/>
                <a:gd name="T42" fmla="*/ 49 w 50"/>
                <a:gd name="T43" fmla="*/ 6 h 19"/>
                <a:gd name="T44" fmla="*/ 50 w 50"/>
                <a:gd name="T45" fmla="*/ 10 h 19"/>
                <a:gd name="T46" fmla="*/ 50 w 50"/>
                <a:gd name="T47" fmla="*/ 10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 h="19">
                  <a:moveTo>
                    <a:pt x="50" y="10"/>
                  </a:moveTo>
                  <a:lnTo>
                    <a:pt x="50" y="10"/>
                  </a:lnTo>
                  <a:lnTo>
                    <a:pt x="49" y="12"/>
                  </a:lnTo>
                  <a:lnTo>
                    <a:pt x="48" y="16"/>
                  </a:lnTo>
                  <a:lnTo>
                    <a:pt x="44" y="17"/>
                  </a:lnTo>
                  <a:lnTo>
                    <a:pt x="41" y="19"/>
                  </a:lnTo>
                  <a:lnTo>
                    <a:pt x="10" y="19"/>
                  </a:lnTo>
                  <a:lnTo>
                    <a:pt x="10" y="19"/>
                  </a:lnTo>
                  <a:lnTo>
                    <a:pt x="6" y="17"/>
                  </a:lnTo>
                  <a:lnTo>
                    <a:pt x="3" y="16"/>
                  </a:lnTo>
                  <a:lnTo>
                    <a:pt x="1" y="12"/>
                  </a:lnTo>
                  <a:lnTo>
                    <a:pt x="0" y="10"/>
                  </a:lnTo>
                  <a:lnTo>
                    <a:pt x="0" y="10"/>
                  </a:lnTo>
                  <a:lnTo>
                    <a:pt x="1" y="6"/>
                  </a:lnTo>
                  <a:lnTo>
                    <a:pt x="3" y="2"/>
                  </a:lnTo>
                  <a:lnTo>
                    <a:pt x="6" y="1"/>
                  </a:lnTo>
                  <a:lnTo>
                    <a:pt x="10" y="0"/>
                  </a:lnTo>
                  <a:lnTo>
                    <a:pt x="41" y="0"/>
                  </a:lnTo>
                  <a:lnTo>
                    <a:pt x="41" y="0"/>
                  </a:lnTo>
                  <a:lnTo>
                    <a:pt x="44" y="1"/>
                  </a:lnTo>
                  <a:lnTo>
                    <a:pt x="48" y="2"/>
                  </a:lnTo>
                  <a:lnTo>
                    <a:pt x="49" y="6"/>
                  </a:lnTo>
                  <a:lnTo>
                    <a:pt x="50" y="10"/>
                  </a:lnTo>
                  <a:lnTo>
                    <a:pt x="5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4" name="Freeform 86"/>
            <p:cNvSpPr/>
            <p:nvPr/>
          </p:nvSpPr>
          <p:spPr bwMode="auto">
            <a:xfrm>
              <a:off x="393701" y="2789238"/>
              <a:ext cx="79375" cy="28575"/>
            </a:xfrm>
            <a:custGeom>
              <a:avLst/>
              <a:gdLst>
                <a:gd name="T0" fmla="*/ 50 w 50"/>
                <a:gd name="T1" fmla="*/ 9 h 18"/>
                <a:gd name="T2" fmla="*/ 50 w 50"/>
                <a:gd name="T3" fmla="*/ 9 h 18"/>
                <a:gd name="T4" fmla="*/ 49 w 50"/>
                <a:gd name="T5" fmla="*/ 13 h 18"/>
                <a:gd name="T6" fmla="*/ 48 w 50"/>
                <a:gd name="T7" fmla="*/ 15 h 18"/>
                <a:gd name="T8" fmla="*/ 44 w 50"/>
                <a:gd name="T9" fmla="*/ 18 h 18"/>
                <a:gd name="T10" fmla="*/ 41 w 50"/>
                <a:gd name="T11" fmla="*/ 18 h 18"/>
                <a:gd name="T12" fmla="*/ 10 w 50"/>
                <a:gd name="T13" fmla="*/ 18 h 18"/>
                <a:gd name="T14" fmla="*/ 10 w 50"/>
                <a:gd name="T15" fmla="*/ 18 h 18"/>
                <a:gd name="T16" fmla="*/ 6 w 50"/>
                <a:gd name="T17" fmla="*/ 18 h 18"/>
                <a:gd name="T18" fmla="*/ 3 w 50"/>
                <a:gd name="T19" fmla="*/ 15 h 18"/>
                <a:gd name="T20" fmla="*/ 1 w 50"/>
                <a:gd name="T21" fmla="*/ 13 h 18"/>
                <a:gd name="T22" fmla="*/ 0 w 50"/>
                <a:gd name="T23" fmla="*/ 9 h 18"/>
                <a:gd name="T24" fmla="*/ 0 w 50"/>
                <a:gd name="T25" fmla="*/ 9 h 18"/>
                <a:gd name="T26" fmla="*/ 1 w 50"/>
                <a:gd name="T27" fmla="*/ 5 h 18"/>
                <a:gd name="T28" fmla="*/ 3 w 50"/>
                <a:gd name="T29" fmla="*/ 3 h 18"/>
                <a:gd name="T30" fmla="*/ 6 w 50"/>
                <a:gd name="T31" fmla="*/ 0 h 18"/>
                <a:gd name="T32" fmla="*/ 10 w 50"/>
                <a:gd name="T33" fmla="*/ 0 h 18"/>
                <a:gd name="T34" fmla="*/ 41 w 50"/>
                <a:gd name="T35" fmla="*/ 0 h 18"/>
                <a:gd name="T36" fmla="*/ 41 w 50"/>
                <a:gd name="T37" fmla="*/ 0 h 18"/>
                <a:gd name="T38" fmla="*/ 44 w 50"/>
                <a:gd name="T39" fmla="*/ 0 h 18"/>
                <a:gd name="T40" fmla="*/ 48 w 50"/>
                <a:gd name="T41" fmla="*/ 3 h 18"/>
                <a:gd name="T42" fmla="*/ 49 w 50"/>
                <a:gd name="T43" fmla="*/ 5 h 18"/>
                <a:gd name="T44" fmla="*/ 50 w 50"/>
                <a:gd name="T45" fmla="*/ 9 h 18"/>
                <a:gd name="T46" fmla="*/ 50 w 50"/>
                <a:gd name="T47" fmla="*/ 9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 h="18">
                  <a:moveTo>
                    <a:pt x="50" y="9"/>
                  </a:moveTo>
                  <a:lnTo>
                    <a:pt x="50" y="9"/>
                  </a:lnTo>
                  <a:lnTo>
                    <a:pt x="49" y="13"/>
                  </a:lnTo>
                  <a:lnTo>
                    <a:pt x="48" y="15"/>
                  </a:lnTo>
                  <a:lnTo>
                    <a:pt x="44" y="18"/>
                  </a:lnTo>
                  <a:lnTo>
                    <a:pt x="41" y="18"/>
                  </a:lnTo>
                  <a:lnTo>
                    <a:pt x="10" y="18"/>
                  </a:lnTo>
                  <a:lnTo>
                    <a:pt x="10" y="18"/>
                  </a:lnTo>
                  <a:lnTo>
                    <a:pt x="6" y="18"/>
                  </a:lnTo>
                  <a:lnTo>
                    <a:pt x="3" y="15"/>
                  </a:lnTo>
                  <a:lnTo>
                    <a:pt x="1" y="13"/>
                  </a:lnTo>
                  <a:lnTo>
                    <a:pt x="0" y="9"/>
                  </a:lnTo>
                  <a:lnTo>
                    <a:pt x="0" y="9"/>
                  </a:lnTo>
                  <a:lnTo>
                    <a:pt x="1" y="5"/>
                  </a:lnTo>
                  <a:lnTo>
                    <a:pt x="3" y="3"/>
                  </a:lnTo>
                  <a:lnTo>
                    <a:pt x="6" y="0"/>
                  </a:lnTo>
                  <a:lnTo>
                    <a:pt x="10" y="0"/>
                  </a:lnTo>
                  <a:lnTo>
                    <a:pt x="41" y="0"/>
                  </a:lnTo>
                  <a:lnTo>
                    <a:pt x="41" y="0"/>
                  </a:lnTo>
                  <a:lnTo>
                    <a:pt x="44" y="0"/>
                  </a:lnTo>
                  <a:lnTo>
                    <a:pt x="48" y="3"/>
                  </a:lnTo>
                  <a:lnTo>
                    <a:pt x="49" y="5"/>
                  </a:lnTo>
                  <a:lnTo>
                    <a:pt x="50" y="9"/>
                  </a:lnTo>
                  <a:lnTo>
                    <a:pt x="50" y="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5" name="Freeform 87"/>
            <p:cNvSpPr/>
            <p:nvPr/>
          </p:nvSpPr>
          <p:spPr bwMode="auto">
            <a:xfrm>
              <a:off x="393701" y="2916238"/>
              <a:ext cx="79375" cy="28575"/>
            </a:xfrm>
            <a:custGeom>
              <a:avLst/>
              <a:gdLst>
                <a:gd name="T0" fmla="*/ 50 w 50"/>
                <a:gd name="T1" fmla="*/ 10 h 18"/>
                <a:gd name="T2" fmla="*/ 50 w 50"/>
                <a:gd name="T3" fmla="*/ 10 h 18"/>
                <a:gd name="T4" fmla="*/ 49 w 50"/>
                <a:gd name="T5" fmla="*/ 13 h 18"/>
                <a:gd name="T6" fmla="*/ 48 w 50"/>
                <a:gd name="T7" fmla="*/ 16 h 18"/>
                <a:gd name="T8" fmla="*/ 44 w 50"/>
                <a:gd name="T9" fmla="*/ 17 h 18"/>
                <a:gd name="T10" fmla="*/ 41 w 50"/>
                <a:gd name="T11" fmla="*/ 18 h 18"/>
                <a:gd name="T12" fmla="*/ 10 w 50"/>
                <a:gd name="T13" fmla="*/ 18 h 18"/>
                <a:gd name="T14" fmla="*/ 10 w 50"/>
                <a:gd name="T15" fmla="*/ 18 h 18"/>
                <a:gd name="T16" fmla="*/ 6 w 50"/>
                <a:gd name="T17" fmla="*/ 17 h 18"/>
                <a:gd name="T18" fmla="*/ 3 w 50"/>
                <a:gd name="T19" fmla="*/ 16 h 18"/>
                <a:gd name="T20" fmla="*/ 1 w 50"/>
                <a:gd name="T21" fmla="*/ 13 h 18"/>
                <a:gd name="T22" fmla="*/ 0 w 50"/>
                <a:gd name="T23" fmla="*/ 10 h 18"/>
                <a:gd name="T24" fmla="*/ 0 w 50"/>
                <a:gd name="T25" fmla="*/ 10 h 18"/>
                <a:gd name="T26" fmla="*/ 1 w 50"/>
                <a:gd name="T27" fmla="*/ 6 h 18"/>
                <a:gd name="T28" fmla="*/ 3 w 50"/>
                <a:gd name="T29" fmla="*/ 2 h 18"/>
                <a:gd name="T30" fmla="*/ 6 w 50"/>
                <a:gd name="T31" fmla="*/ 1 h 18"/>
                <a:gd name="T32" fmla="*/ 10 w 50"/>
                <a:gd name="T33" fmla="*/ 0 h 18"/>
                <a:gd name="T34" fmla="*/ 41 w 50"/>
                <a:gd name="T35" fmla="*/ 0 h 18"/>
                <a:gd name="T36" fmla="*/ 41 w 50"/>
                <a:gd name="T37" fmla="*/ 0 h 18"/>
                <a:gd name="T38" fmla="*/ 44 w 50"/>
                <a:gd name="T39" fmla="*/ 1 h 18"/>
                <a:gd name="T40" fmla="*/ 48 w 50"/>
                <a:gd name="T41" fmla="*/ 2 h 18"/>
                <a:gd name="T42" fmla="*/ 49 w 50"/>
                <a:gd name="T43" fmla="*/ 6 h 18"/>
                <a:gd name="T44" fmla="*/ 50 w 50"/>
                <a:gd name="T45" fmla="*/ 10 h 18"/>
                <a:gd name="T46" fmla="*/ 50 w 50"/>
                <a:gd name="T47" fmla="*/ 10 h 1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50" h="18">
                  <a:moveTo>
                    <a:pt x="50" y="10"/>
                  </a:moveTo>
                  <a:lnTo>
                    <a:pt x="50" y="10"/>
                  </a:lnTo>
                  <a:lnTo>
                    <a:pt x="49" y="13"/>
                  </a:lnTo>
                  <a:lnTo>
                    <a:pt x="48" y="16"/>
                  </a:lnTo>
                  <a:lnTo>
                    <a:pt x="44" y="17"/>
                  </a:lnTo>
                  <a:lnTo>
                    <a:pt x="41" y="18"/>
                  </a:lnTo>
                  <a:lnTo>
                    <a:pt x="10" y="18"/>
                  </a:lnTo>
                  <a:lnTo>
                    <a:pt x="10" y="18"/>
                  </a:lnTo>
                  <a:lnTo>
                    <a:pt x="6" y="17"/>
                  </a:lnTo>
                  <a:lnTo>
                    <a:pt x="3" y="16"/>
                  </a:lnTo>
                  <a:lnTo>
                    <a:pt x="1" y="13"/>
                  </a:lnTo>
                  <a:lnTo>
                    <a:pt x="0" y="10"/>
                  </a:lnTo>
                  <a:lnTo>
                    <a:pt x="0" y="10"/>
                  </a:lnTo>
                  <a:lnTo>
                    <a:pt x="1" y="6"/>
                  </a:lnTo>
                  <a:lnTo>
                    <a:pt x="3" y="2"/>
                  </a:lnTo>
                  <a:lnTo>
                    <a:pt x="6" y="1"/>
                  </a:lnTo>
                  <a:lnTo>
                    <a:pt x="10" y="0"/>
                  </a:lnTo>
                  <a:lnTo>
                    <a:pt x="41" y="0"/>
                  </a:lnTo>
                  <a:lnTo>
                    <a:pt x="41" y="0"/>
                  </a:lnTo>
                  <a:lnTo>
                    <a:pt x="44" y="1"/>
                  </a:lnTo>
                  <a:lnTo>
                    <a:pt x="48" y="2"/>
                  </a:lnTo>
                  <a:lnTo>
                    <a:pt x="49" y="6"/>
                  </a:lnTo>
                  <a:lnTo>
                    <a:pt x="50" y="10"/>
                  </a:lnTo>
                  <a:lnTo>
                    <a:pt x="50" y="1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46" name="Freeform 88"/>
            <p:cNvSpPr>
              <a:spLocks noEditPoints="1"/>
            </p:cNvSpPr>
            <p:nvPr/>
          </p:nvSpPr>
          <p:spPr bwMode="auto">
            <a:xfrm>
              <a:off x="412751" y="2563813"/>
              <a:ext cx="449263" cy="479425"/>
            </a:xfrm>
            <a:custGeom>
              <a:avLst/>
              <a:gdLst>
                <a:gd name="T0" fmla="*/ 36 w 283"/>
                <a:gd name="T1" fmla="*/ 0 h 302"/>
                <a:gd name="T2" fmla="*/ 15 w 283"/>
                <a:gd name="T3" fmla="*/ 6 h 302"/>
                <a:gd name="T4" fmla="*/ 3 w 283"/>
                <a:gd name="T5" fmla="*/ 21 h 302"/>
                <a:gd name="T6" fmla="*/ 0 w 283"/>
                <a:gd name="T7" fmla="*/ 59 h 302"/>
                <a:gd name="T8" fmla="*/ 23 w 283"/>
                <a:gd name="T9" fmla="*/ 54 h 302"/>
                <a:gd name="T10" fmla="*/ 42 w 283"/>
                <a:gd name="T11" fmla="*/ 47 h 302"/>
                <a:gd name="T12" fmla="*/ 51 w 283"/>
                <a:gd name="T13" fmla="*/ 48 h 302"/>
                <a:gd name="T14" fmla="*/ 62 w 283"/>
                <a:gd name="T15" fmla="*/ 58 h 302"/>
                <a:gd name="T16" fmla="*/ 66 w 283"/>
                <a:gd name="T17" fmla="*/ 72 h 302"/>
                <a:gd name="T18" fmla="*/ 64 w 283"/>
                <a:gd name="T19" fmla="*/ 81 h 302"/>
                <a:gd name="T20" fmla="*/ 56 w 283"/>
                <a:gd name="T21" fmla="*/ 92 h 302"/>
                <a:gd name="T22" fmla="*/ 42 w 283"/>
                <a:gd name="T23" fmla="*/ 97 h 302"/>
                <a:gd name="T24" fmla="*/ 28 w 283"/>
                <a:gd name="T25" fmla="*/ 93 h 302"/>
                <a:gd name="T26" fmla="*/ 0 w 283"/>
                <a:gd name="T27" fmla="*/ 84 h 302"/>
                <a:gd name="T28" fmla="*/ 19 w 283"/>
                <a:gd name="T29" fmla="*/ 138 h 302"/>
                <a:gd name="T30" fmla="*/ 34 w 283"/>
                <a:gd name="T31" fmla="*/ 127 h 302"/>
                <a:gd name="T32" fmla="*/ 47 w 283"/>
                <a:gd name="T33" fmla="*/ 127 h 302"/>
                <a:gd name="T34" fmla="*/ 59 w 283"/>
                <a:gd name="T35" fmla="*/ 133 h 302"/>
                <a:gd name="T36" fmla="*/ 66 w 283"/>
                <a:gd name="T37" fmla="*/ 146 h 302"/>
                <a:gd name="T38" fmla="*/ 66 w 283"/>
                <a:gd name="T39" fmla="*/ 156 h 302"/>
                <a:gd name="T40" fmla="*/ 59 w 283"/>
                <a:gd name="T41" fmla="*/ 169 h 302"/>
                <a:gd name="T42" fmla="*/ 47 w 283"/>
                <a:gd name="T43" fmla="*/ 176 h 302"/>
                <a:gd name="T44" fmla="*/ 34 w 283"/>
                <a:gd name="T45" fmla="*/ 175 h 302"/>
                <a:gd name="T46" fmla="*/ 19 w 283"/>
                <a:gd name="T47" fmla="*/ 164 h 302"/>
                <a:gd name="T48" fmla="*/ 19 w 283"/>
                <a:gd name="T49" fmla="*/ 219 h 302"/>
                <a:gd name="T50" fmla="*/ 28 w 283"/>
                <a:gd name="T51" fmla="*/ 209 h 302"/>
                <a:gd name="T52" fmla="*/ 42 w 283"/>
                <a:gd name="T53" fmla="*/ 206 h 302"/>
                <a:gd name="T54" fmla="*/ 56 w 283"/>
                <a:gd name="T55" fmla="*/ 210 h 302"/>
                <a:gd name="T56" fmla="*/ 64 w 283"/>
                <a:gd name="T57" fmla="*/ 222 h 302"/>
                <a:gd name="T58" fmla="*/ 66 w 283"/>
                <a:gd name="T59" fmla="*/ 232 h 302"/>
                <a:gd name="T60" fmla="*/ 62 w 283"/>
                <a:gd name="T61" fmla="*/ 245 h 302"/>
                <a:gd name="T62" fmla="*/ 51 w 283"/>
                <a:gd name="T63" fmla="*/ 254 h 302"/>
                <a:gd name="T64" fmla="*/ 42 w 283"/>
                <a:gd name="T65" fmla="*/ 255 h 302"/>
                <a:gd name="T66" fmla="*/ 23 w 283"/>
                <a:gd name="T67" fmla="*/ 249 h 302"/>
                <a:gd name="T68" fmla="*/ 0 w 283"/>
                <a:gd name="T69" fmla="*/ 268 h 302"/>
                <a:gd name="T70" fmla="*/ 3 w 283"/>
                <a:gd name="T71" fmla="*/ 281 h 302"/>
                <a:gd name="T72" fmla="*/ 15 w 283"/>
                <a:gd name="T73" fmla="*/ 296 h 302"/>
                <a:gd name="T74" fmla="*/ 36 w 283"/>
                <a:gd name="T75" fmla="*/ 302 h 302"/>
                <a:gd name="T76" fmla="*/ 256 w 283"/>
                <a:gd name="T77" fmla="*/ 302 h 302"/>
                <a:gd name="T78" fmla="*/ 273 w 283"/>
                <a:gd name="T79" fmla="*/ 292 h 302"/>
                <a:gd name="T80" fmla="*/ 282 w 283"/>
                <a:gd name="T81" fmla="*/ 274 h 302"/>
                <a:gd name="T82" fmla="*/ 283 w 283"/>
                <a:gd name="T83" fmla="*/ 35 h 302"/>
                <a:gd name="T84" fmla="*/ 277 w 283"/>
                <a:gd name="T85" fmla="*/ 15 h 302"/>
                <a:gd name="T86" fmla="*/ 262 w 283"/>
                <a:gd name="T87" fmla="*/ 2 h 302"/>
                <a:gd name="T88" fmla="*/ 248 w 283"/>
                <a:gd name="T89" fmla="*/ 0 h 302"/>
                <a:gd name="T90" fmla="*/ 246 w 283"/>
                <a:gd name="T91" fmla="*/ 98 h 302"/>
                <a:gd name="T92" fmla="*/ 237 w 283"/>
                <a:gd name="T93" fmla="*/ 104 h 302"/>
                <a:gd name="T94" fmla="*/ 97 w 283"/>
                <a:gd name="T95" fmla="*/ 103 h 302"/>
                <a:gd name="T96" fmla="*/ 91 w 283"/>
                <a:gd name="T97" fmla="*/ 94 h 302"/>
                <a:gd name="T98" fmla="*/ 91 w 283"/>
                <a:gd name="T99" fmla="*/ 53 h 302"/>
                <a:gd name="T100" fmla="*/ 101 w 283"/>
                <a:gd name="T101" fmla="*/ 47 h 302"/>
                <a:gd name="T102" fmla="*/ 241 w 283"/>
                <a:gd name="T103" fmla="*/ 47 h 302"/>
                <a:gd name="T104" fmla="*/ 247 w 283"/>
                <a:gd name="T105" fmla="*/ 57 h 3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Lst>
              <a:rect l="0" t="0" r="r" b="b"/>
              <a:pathLst>
                <a:path w="283" h="302">
                  <a:moveTo>
                    <a:pt x="248" y="0"/>
                  </a:moveTo>
                  <a:lnTo>
                    <a:pt x="36" y="0"/>
                  </a:lnTo>
                  <a:lnTo>
                    <a:pt x="36" y="0"/>
                  </a:lnTo>
                  <a:lnTo>
                    <a:pt x="28" y="1"/>
                  </a:lnTo>
                  <a:lnTo>
                    <a:pt x="22" y="2"/>
                  </a:lnTo>
                  <a:lnTo>
                    <a:pt x="15" y="6"/>
                  </a:lnTo>
                  <a:lnTo>
                    <a:pt x="10" y="10"/>
                  </a:lnTo>
                  <a:lnTo>
                    <a:pt x="7" y="15"/>
                  </a:lnTo>
                  <a:lnTo>
                    <a:pt x="3" y="21"/>
                  </a:lnTo>
                  <a:lnTo>
                    <a:pt x="2" y="28"/>
                  </a:lnTo>
                  <a:lnTo>
                    <a:pt x="0" y="35"/>
                  </a:lnTo>
                  <a:lnTo>
                    <a:pt x="0" y="59"/>
                  </a:lnTo>
                  <a:lnTo>
                    <a:pt x="19" y="59"/>
                  </a:lnTo>
                  <a:lnTo>
                    <a:pt x="19" y="59"/>
                  </a:lnTo>
                  <a:lnTo>
                    <a:pt x="23" y="54"/>
                  </a:lnTo>
                  <a:lnTo>
                    <a:pt x="28" y="50"/>
                  </a:lnTo>
                  <a:lnTo>
                    <a:pt x="34" y="48"/>
                  </a:lnTo>
                  <a:lnTo>
                    <a:pt x="42" y="47"/>
                  </a:lnTo>
                  <a:lnTo>
                    <a:pt x="42" y="47"/>
                  </a:lnTo>
                  <a:lnTo>
                    <a:pt x="47" y="47"/>
                  </a:lnTo>
                  <a:lnTo>
                    <a:pt x="51" y="48"/>
                  </a:lnTo>
                  <a:lnTo>
                    <a:pt x="56" y="50"/>
                  </a:lnTo>
                  <a:lnTo>
                    <a:pt x="59" y="54"/>
                  </a:lnTo>
                  <a:lnTo>
                    <a:pt x="62" y="58"/>
                  </a:lnTo>
                  <a:lnTo>
                    <a:pt x="64" y="62"/>
                  </a:lnTo>
                  <a:lnTo>
                    <a:pt x="66" y="67"/>
                  </a:lnTo>
                  <a:lnTo>
                    <a:pt x="66" y="72"/>
                  </a:lnTo>
                  <a:lnTo>
                    <a:pt x="66" y="72"/>
                  </a:lnTo>
                  <a:lnTo>
                    <a:pt x="66" y="77"/>
                  </a:lnTo>
                  <a:lnTo>
                    <a:pt x="64" y="81"/>
                  </a:lnTo>
                  <a:lnTo>
                    <a:pt x="62" y="86"/>
                  </a:lnTo>
                  <a:lnTo>
                    <a:pt x="59" y="89"/>
                  </a:lnTo>
                  <a:lnTo>
                    <a:pt x="56" y="92"/>
                  </a:lnTo>
                  <a:lnTo>
                    <a:pt x="51" y="94"/>
                  </a:lnTo>
                  <a:lnTo>
                    <a:pt x="47" y="96"/>
                  </a:lnTo>
                  <a:lnTo>
                    <a:pt x="42" y="97"/>
                  </a:lnTo>
                  <a:lnTo>
                    <a:pt x="42" y="97"/>
                  </a:lnTo>
                  <a:lnTo>
                    <a:pt x="34" y="96"/>
                  </a:lnTo>
                  <a:lnTo>
                    <a:pt x="28" y="93"/>
                  </a:lnTo>
                  <a:lnTo>
                    <a:pt x="23" y="89"/>
                  </a:lnTo>
                  <a:lnTo>
                    <a:pt x="19" y="84"/>
                  </a:lnTo>
                  <a:lnTo>
                    <a:pt x="0" y="84"/>
                  </a:lnTo>
                  <a:lnTo>
                    <a:pt x="0" y="138"/>
                  </a:lnTo>
                  <a:lnTo>
                    <a:pt x="19" y="138"/>
                  </a:lnTo>
                  <a:lnTo>
                    <a:pt x="19" y="138"/>
                  </a:lnTo>
                  <a:lnTo>
                    <a:pt x="23" y="133"/>
                  </a:lnTo>
                  <a:lnTo>
                    <a:pt x="28" y="130"/>
                  </a:lnTo>
                  <a:lnTo>
                    <a:pt x="34" y="127"/>
                  </a:lnTo>
                  <a:lnTo>
                    <a:pt x="42" y="126"/>
                  </a:lnTo>
                  <a:lnTo>
                    <a:pt x="42" y="126"/>
                  </a:lnTo>
                  <a:lnTo>
                    <a:pt x="47" y="127"/>
                  </a:lnTo>
                  <a:lnTo>
                    <a:pt x="51" y="128"/>
                  </a:lnTo>
                  <a:lnTo>
                    <a:pt x="56" y="131"/>
                  </a:lnTo>
                  <a:lnTo>
                    <a:pt x="59" y="133"/>
                  </a:lnTo>
                  <a:lnTo>
                    <a:pt x="62" y="137"/>
                  </a:lnTo>
                  <a:lnTo>
                    <a:pt x="64" y="141"/>
                  </a:lnTo>
                  <a:lnTo>
                    <a:pt x="66" y="146"/>
                  </a:lnTo>
                  <a:lnTo>
                    <a:pt x="66" y="151"/>
                  </a:lnTo>
                  <a:lnTo>
                    <a:pt x="66" y="151"/>
                  </a:lnTo>
                  <a:lnTo>
                    <a:pt x="66" y="156"/>
                  </a:lnTo>
                  <a:lnTo>
                    <a:pt x="64" y="161"/>
                  </a:lnTo>
                  <a:lnTo>
                    <a:pt x="62" y="165"/>
                  </a:lnTo>
                  <a:lnTo>
                    <a:pt x="59" y="169"/>
                  </a:lnTo>
                  <a:lnTo>
                    <a:pt x="56" y="172"/>
                  </a:lnTo>
                  <a:lnTo>
                    <a:pt x="51" y="174"/>
                  </a:lnTo>
                  <a:lnTo>
                    <a:pt x="47" y="176"/>
                  </a:lnTo>
                  <a:lnTo>
                    <a:pt x="42" y="176"/>
                  </a:lnTo>
                  <a:lnTo>
                    <a:pt x="42" y="176"/>
                  </a:lnTo>
                  <a:lnTo>
                    <a:pt x="34" y="175"/>
                  </a:lnTo>
                  <a:lnTo>
                    <a:pt x="28" y="172"/>
                  </a:lnTo>
                  <a:lnTo>
                    <a:pt x="23" y="169"/>
                  </a:lnTo>
                  <a:lnTo>
                    <a:pt x="19" y="164"/>
                  </a:lnTo>
                  <a:lnTo>
                    <a:pt x="0" y="164"/>
                  </a:lnTo>
                  <a:lnTo>
                    <a:pt x="0" y="219"/>
                  </a:lnTo>
                  <a:lnTo>
                    <a:pt x="19" y="219"/>
                  </a:lnTo>
                  <a:lnTo>
                    <a:pt x="19" y="219"/>
                  </a:lnTo>
                  <a:lnTo>
                    <a:pt x="23" y="213"/>
                  </a:lnTo>
                  <a:lnTo>
                    <a:pt x="28" y="209"/>
                  </a:lnTo>
                  <a:lnTo>
                    <a:pt x="34" y="206"/>
                  </a:lnTo>
                  <a:lnTo>
                    <a:pt x="42" y="206"/>
                  </a:lnTo>
                  <a:lnTo>
                    <a:pt x="42" y="206"/>
                  </a:lnTo>
                  <a:lnTo>
                    <a:pt x="47" y="206"/>
                  </a:lnTo>
                  <a:lnTo>
                    <a:pt x="51" y="208"/>
                  </a:lnTo>
                  <a:lnTo>
                    <a:pt x="56" y="210"/>
                  </a:lnTo>
                  <a:lnTo>
                    <a:pt x="59" y="213"/>
                  </a:lnTo>
                  <a:lnTo>
                    <a:pt x="62" y="216"/>
                  </a:lnTo>
                  <a:lnTo>
                    <a:pt x="64" y="222"/>
                  </a:lnTo>
                  <a:lnTo>
                    <a:pt x="66" y="227"/>
                  </a:lnTo>
                  <a:lnTo>
                    <a:pt x="66" y="232"/>
                  </a:lnTo>
                  <a:lnTo>
                    <a:pt x="66" y="232"/>
                  </a:lnTo>
                  <a:lnTo>
                    <a:pt x="66" y="237"/>
                  </a:lnTo>
                  <a:lnTo>
                    <a:pt x="64" y="240"/>
                  </a:lnTo>
                  <a:lnTo>
                    <a:pt x="62" y="245"/>
                  </a:lnTo>
                  <a:lnTo>
                    <a:pt x="59" y="249"/>
                  </a:lnTo>
                  <a:lnTo>
                    <a:pt x="56" y="252"/>
                  </a:lnTo>
                  <a:lnTo>
                    <a:pt x="51" y="254"/>
                  </a:lnTo>
                  <a:lnTo>
                    <a:pt x="47" y="255"/>
                  </a:lnTo>
                  <a:lnTo>
                    <a:pt x="42" y="255"/>
                  </a:lnTo>
                  <a:lnTo>
                    <a:pt x="42" y="255"/>
                  </a:lnTo>
                  <a:lnTo>
                    <a:pt x="34" y="255"/>
                  </a:lnTo>
                  <a:lnTo>
                    <a:pt x="28" y="253"/>
                  </a:lnTo>
                  <a:lnTo>
                    <a:pt x="23" y="249"/>
                  </a:lnTo>
                  <a:lnTo>
                    <a:pt x="19" y="244"/>
                  </a:lnTo>
                  <a:lnTo>
                    <a:pt x="0" y="244"/>
                  </a:lnTo>
                  <a:lnTo>
                    <a:pt x="0" y="268"/>
                  </a:lnTo>
                  <a:lnTo>
                    <a:pt x="0" y="268"/>
                  </a:lnTo>
                  <a:lnTo>
                    <a:pt x="2" y="274"/>
                  </a:lnTo>
                  <a:lnTo>
                    <a:pt x="3" y="281"/>
                  </a:lnTo>
                  <a:lnTo>
                    <a:pt x="7" y="287"/>
                  </a:lnTo>
                  <a:lnTo>
                    <a:pt x="10" y="292"/>
                  </a:lnTo>
                  <a:lnTo>
                    <a:pt x="15" y="296"/>
                  </a:lnTo>
                  <a:lnTo>
                    <a:pt x="22" y="300"/>
                  </a:lnTo>
                  <a:lnTo>
                    <a:pt x="28" y="302"/>
                  </a:lnTo>
                  <a:lnTo>
                    <a:pt x="36" y="302"/>
                  </a:lnTo>
                  <a:lnTo>
                    <a:pt x="248" y="302"/>
                  </a:lnTo>
                  <a:lnTo>
                    <a:pt x="248" y="302"/>
                  </a:lnTo>
                  <a:lnTo>
                    <a:pt x="256" y="302"/>
                  </a:lnTo>
                  <a:lnTo>
                    <a:pt x="262" y="300"/>
                  </a:lnTo>
                  <a:lnTo>
                    <a:pt x="268" y="296"/>
                  </a:lnTo>
                  <a:lnTo>
                    <a:pt x="273" y="292"/>
                  </a:lnTo>
                  <a:lnTo>
                    <a:pt x="277" y="287"/>
                  </a:lnTo>
                  <a:lnTo>
                    <a:pt x="281" y="281"/>
                  </a:lnTo>
                  <a:lnTo>
                    <a:pt x="282" y="274"/>
                  </a:lnTo>
                  <a:lnTo>
                    <a:pt x="283" y="268"/>
                  </a:lnTo>
                  <a:lnTo>
                    <a:pt x="283" y="35"/>
                  </a:lnTo>
                  <a:lnTo>
                    <a:pt x="283" y="35"/>
                  </a:lnTo>
                  <a:lnTo>
                    <a:pt x="282" y="28"/>
                  </a:lnTo>
                  <a:lnTo>
                    <a:pt x="281" y="21"/>
                  </a:lnTo>
                  <a:lnTo>
                    <a:pt x="277" y="15"/>
                  </a:lnTo>
                  <a:lnTo>
                    <a:pt x="273" y="10"/>
                  </a:lnTo>
                  <a:lnTo>
                    <a:pt x="268" y="6"/>
                  </a:lnTo>
                  <a:lnTo>
                    <a:pt x="262" y="2"/>
                  </a:lnTo>
                  <a:lnTo>
                    <a:pt x="256" y="1"/>
                  </a:lnTo>
                  <a:lnTo>
                    <a:pt x="248" y="0"/>
                  </a:lnTo>
                  <a:lnTo>
                    <a:pt x="248" y="0"/>
                  </a:lnTo>
                  <a:close/>
                  <a:moveTo>
                    <a:pt x="247" y="94"/>
                  </a:moveTo>
                  <a:lnTo>
                    <a:pt x="247" y="94"/>
                  </a:lnTo>
                  <a:lnTo>
                    <a:pt x="246" y="98"/>
                  </a:lnTo>
                  <a:lnTo>
                    <a:pt x="243" y="101"/>
                  </a:lnTo>
                  <a:lnTo>
                    <a:pt x="241" y="103"/>
                  </a:lnTo>
                  <a:lnTo>
                    <a:pt x="237" y="104"/>
                  </a:lnTo>
                  <a:lnTo>
                    <a:pt x="101" y="104"/>
                  </a:lnTo>
                  <a:lnTo>
                    <a:pt x="101" y="104"/>
                  </a:lnTo>
                  <a:lnTo>
                    <a:pt x="97" y="103"/>
                  </a:lnTo>
                  <a:lnTo>
                    <a:pt x="93" y="101"/>
                  </a:lnTo>
                  <a:lnTo>
                    <a:pt x="91" y="98"/>
                  </a:lnTo>
                  <a:lnTo>
                    <a:pt x="91" y="94"/>
                  </a:lnTo>
                  <a:lnTo>
                    <a:pt x="91" y="57"/>
                  </a:lnTo>
                  <a:lnTo>
                    <a:pt x="91" y="57"/>
                  </a:lnTo>
                  <a:lnTo>
                    <a:pt x="91" y="53"/>
                  </a:lnTo>
                  <a:lnTo>
                    <a:pt x="93" y="49"/>
                  </a:lnTo>
                  <a:lnTo>
                    <a:pt x="97" y="47"/>
                  </a:lnTo>
                  <a:lnTo>
                    <a:pt x="101" y="47"/>
                  </a:lnTo>
                  <a:lnTo>
                    <a:pt x="237" y="47"/>
                  </a:lnTo>
                  <a:lnTo>
                    <a:pt x="237" y="47"/>
                  </a:lnTo>
                  <a:lnTo>
                    <a:pt x="241" y="47"/>
                  </a:lnTo>
                  <a:lnTo>
                    <a:pt x="243" y="49"/>
                  </a:lnTo>
                  <a:lnTo>
                    <a:pt x="246" y="53"/>
                  </a:lnTo>
                  <a:lnTo>
                    <a:pt x="247" y="57"/>
                  </a:lnTo>
                  <a:lnTo>
                    <a:pt x="247" y="9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sp>
        <p:nvSpPr>
          <p:cNvPr id="54" name="标题 53"/>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randombar(horizontal)">
                                      <p:cBhvr>
                                        <p:cTn id="7" dur="500"/>
                                        <p:tgtEl>
                                          <p:spTgt spid="2"/>
                                        </p:tgtEl>
                                      </p:cBhvr>
                                    </p:animEffect>
                                  </p:childTnLst>
                                </p:cTn>
                              </p:par>
                            </p:childTnLst>
                          </p:cTn>
                        </p:par>
                        <p:par>
                          <p:cTn id="8" fill="hold">
                            <p:stCondLst>
                              <p:cond delay="500"/>
                            </p:stCondLst>
                            <p:childTnLst>
                              <p:par>
                                <p:cTn id="9" presetID="25" presetClass="entr" presetSubtype="0" fill="hold" grpId="0" nodeType="after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p:cTn id="11" dur="500" decel="50000" fill="hold">
                                          <p:stCondLst>
                                            <p:cond delay="0"/>
                                          </p:stCondLst>
                                        </p:cTn>
                                        <p:tgtEl>
                                          <p:spTgt spid="3"/>
                                        </p:tgtEl>
                                        <p:attrNameLst>
                                          <p:attrName>style.rotation</p:attrName>
                                        </p:attrNameLst>
                                      </p:cBhvr>
                                      <p:tavLst>
                                        <p:tav tm="0">
                                          <p:val>
                                            <p:fltVal val="-90"/>
                                          </p:val>
                                        </p:tav>
                                        <p:tav tm="100000">
                                          <p:val>
                                            <p:fltVal val="0"/>
                                          </p:val>
                                        </p:tav>
                                      </p:tavLst>
                                    </p:anim>
                                    <p:anim calcmode="lin" valueType="num">
                                      <p:cBhvr>
                                        <p:cTn id="12" dur="500" decel="50000" fill="hold">
                                          <p:stCondLst>
                                            <p:cond delay="0"/>
                                          </p:stCondLst>
                                        </p:cTn>
                                        <p:tgtEl>
                                          <p:spTgt spid="3"/>
                                        </p:tgtEl>
                                        <p:attrNameLst>
                                          <p:attrName>ppt_w</p:attrName>
                                        </p:attrNameLst>
                                      </p:cBhvr>
                                      <p:tavLst>
                                        <p:tav tm="0">
                                          <p:val>
                                            <p:strVal val="#ppt_w"/>
                                          </p:val>
                                        </p:tav>
                                        <p:tav tm="100000">
                                          <p:val>
                                            <p:strVal val="#ppt_w*.05"/>
                                          </p:val>
                                        </p:tav>
                                      </p:tavLst>
                                    </p:anim>
                                    <p:anim calcmode="lin" valueType="num">
                                      <p:cBhvr>
                                        <p:cTn id="13" dur="500" accel="50000" fill="hold">
                                          <p:stCondLst>
                                            <p:cond delay="500"/>
                                          </p:stCondLst>
                                        </p:cTn>
                                        <p:tgtEl>
                                          <p:spTgt spid="3"/>
                                        </p:tgtEl>
                                        <p:attrNameLst>
                                          <p:attrName>ppt_w</p:attrName>
                                        </p:attrNameLst>
                                      </p:cBhvr>
                                      <p:tavLst>
                                        <p:tav tm="0">
                                          <p:val>
                                            <p:strVal val="#ppt_w*.05"/>
                                          </p:val>
                                        </p:tav>
                                        <p:tav tm="100000">
                                          <p:val>
                                            <p:strVal val="#ppt_w"/>
                                          </p:val>
                                        </p:tav>
                                      </p:tavLst>
                                    </p:anim>
                                    <p:anim calcmode="lin" valueType="num">
                                      <p:cBhvr>
                                        <p:cTn id="14" dur="1000" fill="hold"/>
                                        <p:tgtEl>
                                          <p:spTgt spid="3"/>
                                        </p:tgtEl>
                                        <p:attrNameLst>
                                          <p:attrName>ppt_h</p:attrName>
                                        </p:attrNameLst>
                                      </p:cBhvr>
                                      <p:tavLst>
                                        <p:tav tm="0">
                                          <p:val>
                                            <p:strVal val="#ppt_h"/>
                                          </p:val>
                                        </p:tav>
                                        <p:tav tm="100000">
                                          <p:val>
                                            <p:strVal val="#ppt_h"/>
                                          </p:val>
                                        </p:tav>
                                      </p:tavLst>
                                    </p:anim>
                                    <p:anim calcmode="lin" valueType="num">
                                      <p:cBhvr>
                                        <p:cTn id="15" dur="500" decel="50000" fill="hold">
                                          <p:stCondLst>
                                            <p:cond delay="0"/>
                                          </p:stCondLst>
                                        </p:cTn>
                                        <p:tgtEl>
                                          <p:spTgt spid="3"/>
                                        </p:tgtEl>
                                        <p:attrNameLst>
                                          <p:attrName>ppt_x</p:attrName>
                                        </p:attrNameLst>
                                      </p:cBhvr>
                                      <p:tavLst>
                                        <p:tav tm="0">
                                          <p:val>
                                            <p:strVal val="#ppt_x+.4"/>
                                          </p:val>
                                        </p:tav>
                                        <p:tav tm="100000">
                                          <p:val>
                                            <p:strVal val="#ppt_x"/>
                                          </p:val>
                                        </p:tav>
                                      </p:tavLst>
                                    </p:anim>
                                    <p:anim calcmode="lin" valueType="num">
                                      <p:cBhvr>
                                        <p:cTn id="16" dur="500" decel="50000" fill="hold">
                                          <p:stCondLst>
                                            <p:cond delay="0"/>
                                          </p:stCondLst>
                                        </p:cTn>
                                        <p:tgtEl>
                                          <p:spTgt spid="3"/>
                                        </p:tgtEl>
                                        <p:attrNameLst>
                                          <p:attrName>ppt_y</p:attrName>
                                        </p:attrNameLst>
                                      </p:cBhvr>
                                      <p:tavLst>
                                        <p:tav tm="0">
                                          <p:val>
                                            <p:strVal val="#ppt_y-.2"/>
                                          </p:val>
                                        </p:tav>
                                        <p:tav tm="100000">
                                          <p:val>
                                            <p:strVal val="#ppt_y+.1"/>
                                          </p:val>
                                        </p:tav>
                                      </p:tavLst>
                                    </p:anim>
                                    <p:anim calcmode="lin" valueType="num">
                                      <p:cBhvr>
                                        <p:cTn id="17" dur="500" accel="50000" fill="hold">
                                          <p:stCondLst>
                                            <p:cond delay="500"/>
                                          </p:stCondLst>
                                        </p:cTn>
                                        <p:tgtEl>
                                          <p:spTgt spid="3"/>
                                        </p:tgtEl>
                                        <p:attrNameLst>
                                          <p:attrName>ppt_y</p:attrName>
                                        </p:attrNameLst>
                                      </p:cBhvr>
                                      <p:tavLst>
                                        <p:tav tm="0">
                                          <p:val>
                                            <p:strVal val="#ppt_y+.1"/>
                                          </p:val>
                                        </p:tav>
                                        <p:tav tm="100000">
                                          <p:val>
                                            <p:strVal val="#ppt_y"/>
                                          </p:val>
                                        </p:tav>
                                      </p:tavLst>
                                    </p:anim>
                                    <p:animEffect transition="in" filter="fade">
                                      <p:cBhvr>
                                        <p:cTn id="18" dur="1000" decel="50000">
                                          <p:stCondLst>
                                            <p:cond delay="0"/>
                                          </p:stCondLst>
                                        </p:cTn>
                                        <p:tgtEl>
                                          <p:spTgt spid="3"/>
                                        </p:tgtEl>
                                      </p:cBhvr>
                                    </p:animEffect>
                                  </p:childTnLst>
                                </p:cTn>
                              </p:par>
                            </p:childTnLst>
                          </p:cTn>
                        </p:par>
                        <p:par>
                          <p:cTn id="19" fill="hold">
                            <p:stCondLst>
                              <p:cond delay="1500"/>
                            </p:stCondLst>
                            <p:childTnLst>
                              <p:par>
                                <p:cTn id="20" presetID="53" presetClass="entr" presetSubtype="16" fill="hold" nodeType="afterEffect">
                                  <p:stCondLst>
                                    <p:cond delay="0"/>
                                  </p:stCondLst>
                                  <p:childTnLst>
                                    <p:set>
                                      <p:cBhvr>
                                        <p:cTn id="21" dur="1" fill="hold">
                                          <p:stCondLst>
                                            <p:cond delay="0"/>
                                          </p:stCondLst>
                                        </p:cTn>
                                        <p:tgtEl>
                                          <p:spTgt spid="21"/>
                                        </p:tgtEl>
                                        <p:attrNameLst>
                                          <p:attrName>style.visibility</p:attrName>
                                        </p:attrNameLst>
                                      </p:cBhvr>
                                      <p:to>
                                        <p:strVal val="visible"/>
                                      </p:to>
                                    </p:set>
                                    <p:anim calcmode="lin" valueType="num">
                                      <p:cBhvr>
                                        <p:cTn id="22" dur="500" fill="hold"/>
                                        <p:tgtEl>
                                          <p:spTgt spid="21"/>
                                        </p:tgtEl>
                                        <p:attrNameLst>
                                          <p:attrName>ppt_w</p:attrName>
                                        </p:attrNameLst>
                                      </p:cBhvr>
                                      <p:tavLst>
                                        <p:tav tm="0">
                                          <p:val>
                                            <p:fltVal val="0"/>
                                          </p:val>
                                        </p:tav>
                                        <p:tav tm="100000">
                                          <p:val>
                                            <p:strVal val="#ppt_w"/>
                                          </p:val>
                                        </p:tav>
                                      </p:tavLst>
                                    </p:anim>
                                    <p:anim calcmode="lin" valueType="num">
                                      <p:cBhvr>
                                        <p:cTn id="23" dur="500" fill="hold"/>
                                        <p:tgtEl>
                                          <p:spTgt spid="21"/>
                                        </p:tgtEl>
                                        <p:attrNameLst>
                                          <p:attrName>ppt_h</p:attrName>
                                        </p:attrNameLst>
                                      </p:cBhvr>
                                      <p:tavLst>
                                        <p:tav tm="0">
                                          <p:val>
                                            <p:fltVal val="0"/>
                                          </p:val>
                                        </p:tav>
                                        <p:tav tm="100000">
                                          <p:val>
                                            <p:strVal val="#ppt_h"/>
                                          </p:val>
                                        </p:tav>
                                      </p:tavLst>
                                    </p:anim>
                                    <p:animEffect transition="in" filter="fade">
                                      <p:cBhvr>
                                        <p:cTn id="24" dur="500"/>
                                        <p:tgtEl>
                                          <p:spTgt spid="21"/>
                                        </p:tgtEl>
                                      </p:cBhvr>
                                    </p:animEffect>
                                  </p:childTnLst>
                                </p:cTn>
                              </p:par>
                              <p:par>
                                <p:cTn id="25" presetID="42" presetClass="entr" presetSubtype="0" fill="hold" nodeType="with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fade">
                                      <p:cBhvr>
                                        <p:cTn id="27" dur="1000"/>
                                        <p:tgtEl>
                                          <p:spTgt spid="6"/>
                                        </p:tgtEl>
                                      </p:cBhvr>
                                    </p:animEffect>
                                    <p:anim calcmode="lin" valueType="num">
                                      <p:cBhvr>
                                        <p:cTn id="28" dur="1000" fill="hold"/>
                                        <p:tgtEl>
                                          <p:spTgt spid="6"/>
                                        </p:tgtEl>
                                        <p:attrNameLst>
                                          <p:attrName>ppt_x</p:attrName>
                                        </p:attrNameLst>
                                      </p:cBhvr>
                                      <p:tavLst>
                                        <p:tav tm="0">
                                          <p:val>
                                            <p:strVal val="#ppt_x"/>
                                          </p:val>
                                        </p:tav>
                                        <p:tav tm="100000">
                                          <p:val>
                                            <p:strVal val="#ppt_x"/>
                                          </p:val>
                                        </p:tav>
                                      </p:tavLst>
                                    </p:anim>
                                    <p:anim calcmode="lin" valueType="num">
                                      <p:cBhvr>
                                        <p:cTn id="29" dur="1000" fill="hold"/>
                                        <p:tgtEl>
                                          <p:spTgt spid="6"/>
                                        </p:tgtEl>
                                        <p:attrNameLst>
                                          <p:attrName>ppt_y</p:attrName>
                                        </p:attrNameLst>
                                      </p:cBhvr>
                                      <p:tavLst>
                                        <p:tav tm="0">
                                          <p:val>
                                            <p:strVal val="#ppt_y+.1"/>
                                          </p:val>
                                        </p:tav>
                                        <p:tav tm="100000">
                                          <p:val>
                                            <p:strVal val="#ppt_y"/>
                                          </p:val>
                                        </p:tav>
                                      </p:tavLst>
                                    </p:anim>
                                  </p:childTnLst>
                                </p:cTn>
                              </p:par>
                            </p:childTnLst>
                          </p:cTn>
                        </p:par>
                        <p:par>
                          <p:cTn id="30" fill="hold">
                            <p:stCondLst>
                              <p:cond delay="2000"/>
                            </p:stCondLst>
                            <p:childTnLst>
                              <p:par>
                                <p:cTn id="31" presetID="25" presetClass="entr" presetSubtype="0" fill="hold" grpId="0" nodeType="afterEffect">
                                  <p:stCondLst>
                                    <p:cond delay="0"/>
                                  </p:stCondLst>
                                  <p:childTnLst>
                                    <p:set>
                                      <p:cBhvr>
                                        <p:cTn id="32" dur="1" fill="hold">
                                          <p:stCondLst>
                                            <p:cond delay="0"/>
                                          </p:stCondLst>
                                        </p:cTn>
                                        <p:tgtEl>
                                          <p:spTgt spid="4"/>
                                        </p:tgtEl>
                                        <p:attrNameLst>
                                          <p:attrName>style.visibility</p:attrName>
                                        </p:attrNameLst>
                                      </p:cBhvr>
                                      <p:to>
                                        <p:strVal val="visible"/>
                                      </p:to>
                                    </p:set>
                                    <p:anim calcmode="lin" valueType="num">
                                      <p:cBhvr>
                                        <p:cTn id="33" dur="500" decel="50000" fill="hold">
                                          <p:stCondLst>
                                            <p:cond delay="0"/>
                                          </p:stCondLst>
                                        </p:cTn>
                                        <p:tgtEl>
                                          <p:spTgt spid="4"/>
                                        </p:tgtEl>
                                        <p:attrNameLst>
                                          <p:attrName>style.rotation</p:attrName>
                                        </p:attrNameLst>
                                      </p:cBhvr>
                                      <p:tavLst>
                                        <p:tav tm="0">
                                          <p:val>
                                            <p:fltVal val="-90"/>
                                          </p:val>
                                        </p:tav>
                                        <p:tav tm="100000">
                                          <p:val>
                                            <p:fltVal val="0"/>
                                          </p:val>
                                        </p:tav>
                                      </p:tavLst>
                                    </p:anim>
                                    <p:anim calcmode="lin" valueType="num">
                                      <p:cBhvr>
                                        <p:cTn id="34" dur="500" decel="50000" fill="hold">
                                          <p:stCondLst>
                                            <p:cond delay="0"/>
                                          </p:stCondLst>
                                        </p:cTn>
                                        <p:tgtEl>
                                          <p:spTgt spid="4"/>
                                        </p:tgtEl>
                                        <p:attrNameLst>
                                          <p:attrName>ppt_w</p:attrName>
                                        </p:attrNameLst>
                                      </p:cBhvr>
                                      <p:tavLst>
                                        <p:tav tm="0">
                                          <p:val>
                                            <p:strVal val="#ppt_w"/>
                                          </p:val>
                                        </p:tav>
                                        <p:tav tm="100000">
                                          <p:val>
                                            <p:strVal val="#ppt_w*.05"/>
                                          </p:val>
                                        </p:tav>
                                      </p:tavLst>
                                    </p:anim>
                                    <p:anim calcmode="lin" valueType="num">
                                      <p:cBhvr>
                                        <p:cTn id="35" dur="500" accel="50000" fill="hold">
                                          <p:stCondLst>
                                            <p:cond delay="500"/>
                                          </p:stCondLst>
                                        </p:cTn>
                                        <p:tgtEl>
                                          <p:spTgt spid="4"/>
                                        </p:tgtEl>
                                        <p:attrNameLst>
                                          <p:attrName>ppt_w</p:attrName>
                                        </p:attrNameLst>
                                      </p:cBhvr>
                                      <p:tavLst>
                                        <p:tav tm="0">
                                          <p:val>
                                            <p:strVal val="#ppt_w*.05"/>
                                          </p:val>
                                        </p:tav>
                                        <p:tav tm="100000">
                                          <p:val>
                                            <p:strVal val="#ppt_w"/>
                                          </p:val>
                                        </p:tav>
                                      </p:tavLst>
                                    </p:anim>
                                    <p:anim calcmode="lin" valueType="num">
                                      <p:cBhvr>
                                        <p:cTn id="36" dur="1000" fill="hold"/>
                                        <p:tgtEl>
                                          <p:spTgt spid="4"/>
                                        </p:tgtEl>
                                        <p:attrNameLst>
                                          <p:attrName>ppt_h</p:attrName>
                                        </p:attrNameLst>
                                      </p:cBhvr>
                                      <p:tavLst>
                                        <p:tav tm="0">
                                          <p:val>
                                            <p:strVal val="#ppt_h"/>
                                          </p:val>
                                        </p:tav>
                                        <p:tav tm="100000">
                                          <p:val>
                                            <p:strVal val="#ppt_h"/>
                                          </p:val>
                                        </p:tav>
                                      </p:tavLst>
                                    </p:anim>
                                    <p:anim calcmode="lin" valueType="num">
                                      <p:cBhvr>
                                        <p:cTn id="37" dur="500" decel="50000" fill="hold">
                                          <p:stCondLst>
                                            <p:cond delay="0"/>
                                          </p:stCondLst>
                                        </p:cTn>
                                        <p:tgtEl>
                                          <p:spTgt spid="4"/>
                                        </p:tgtEl>
                                        <p:attrNameLst>
                                          <p:attrName>ppt_x</p:attrName>
                                        </p:attrNameLst>
                                      </p:cBhvr>
                                      <p:tavLst>
                                        <p:tav tm="0">
                                          <p:val>
                                            <p:strVal val="#ppt_x+.4"/>
                                          </p:val>
                                        </p:tav>
                                        <p:tav tm="100000">
                                          <p:val>
                                            <p:strVal val="#ppt_x"/>
                                          </p:val>
                                        </p:tav>
                                      </p:tavLst>
                                    </p:anim>
                                    <p:anim calcmode="lin" valueType="num">
                                      <p:cBhvr>
                                        <p:cTn id="38" dur="500" decel="50000" fill="hold">
                                          <p:stCondLst>
                                            <p:cond delay="0"/>
                                          </p:stCondLst>
                                        </p:cTn>
                                        <p:tgtEl>
                                          <p:spTgt spid="4"/>
                                        </p:tgtEl>
                                        <p:attrNameLst>
                                          <p:attrName>ppt_y</p:attrName>
                                        </p:attrNameLst>
                                      </p:cBhvr>
                                      <p:tavLst>
                                        <p:tav tm="0">
                                          <p:val>
                                            <p:strVal val="#ppt_y-.2"/>
                                          </p:val>
                                        </p:tav>
                                        <p:tav tm="100000">
                                          <p:val>
                                            <p:strVal val="#ppt_y+.1"/>
                                          </p:val>
                                        </p:tav>
                                      </p:tavLst>
                                    </p:anim>
                                    <p:anim calcmode="lin" valueType="num">
                                      <p:cBhvr>
                                        <p:cTn id="39" dur="500" accel="50000" fill="hold">
                                          <p:stCondLst>
                                            <p:cond delay="500"/>
                                          </p:stCondLst>
                                        </p:cTn>
                                        <p:tgtEl>
                                          <p:spTgt spid="4"/>
                                        </p:tgtEl>
                                        <p:attrNameLst>
                                          <p:attrName>ppt_y</p:attrName>
                                        </p:attrNameLst>
                                      </p:cBhvr>
                                      <p:tavLst>
                                        <p:tav tm="0">
                                          <p:val>
                                            <p:strVal val="#ppt_y+.1"/>
                                          </p:val>
                                        </p:tav>
                                        <p:tav tm="100000">
                                          <p:val>
                                            <p:strVal val="#ppt_y"/>
                                          </p:val>
                                        </p:tav>
                                      </p:tavLst>
                                    </p:anim>
                                    <p:animEffect transition="in" filter="fade">
                                      <p:cBhvr>
                                        <p:cTn id="40" dur="1000" decel="50000">
                                          <p:stCondLst>
                                            <p:cond delay="0"/>
                                          </p:stCondLst>
                                        </p:cTn>
                                        <p:tgtEl>
                                          <p:spTgt spid="4"/>
                                        </p:tgtEl>
                                      </p:cBhvr>
                                    </p:animEffect>
                                  </p:childTnLst>
                                </p:cTn>
                              </p:par>
                            </p:childTnLst>
                          </p:cTn>
                        </p:par>
                        <p:par>
                          <p:cTn id="41" fill="hold">
                            <p:stCondLst>
                              <p:cond delay="3000"/>
                            </p:stCondLst>
                            <p:childTnLst>
                              <p:par>
                                <p:cTn id="42" presetID="53" presetClass="entr" presetSubtype="16" fill="hold" nodeType="afterEffect">
                                  <p:stCondLst>
                                    <p:cond delay="0"/>
                                  </p:stCondLst>
                                  <p:childTnLst>
                                    <p:set>
                                      <p:cBhvr>
                                        <p:cTn id="43" dur="1" fill="hold">
                                          <p:stCondLst>
                                            <p:cond delay="0"/>
                                          </p:stCondLst>
                                        </p:cTn>
                                        <p:tgtEl>
                                          <p:spTgt spid="35"/>
                                        </p:tgtEl>
                                        <p:attrNameLst>
                                          <p:attrName>style.visibility</p:attrName>
                                        </p:attrNameLst>
                                      </p:cBhvr>
                                      <p:to>
                                        <p:strVal val="visible"/>
                                      </p:to>
                                    </p:set>
                                    <p:anim calcmode="lin" valueType="num">
                                      <p:cBhvr>
                                        <p:cTn id="44" dur="500" fill="hold"/>
                                        <p:tgtEl>
                                          <p:spTgt spid="35"/>
                                        </p:tgtEl>
                                        <p:attrNameLst>
                                          <p:attrName>ppt_w</p:attrName>
                                        </p:attrNameLst>
                                      </p:cBhvr>
                                      <p:tavLst>
                                        <p:tav tm="0">
                                          <p:val>
                                            <p:fltVal val="0"/>
                                          </p:val>
                                        </p:tav>
                                        <p:tav tm="100000">
                                          <p:val>
                                            <p:strVal val="#ppt_w"/>
                                          </p:val>
                                        </p:tav>
                                      </p:tavLst>
                                    </p:anim>
                                    <p:anim calcmode="lin" valueType="num">
                                      <p:cBhvr>
                                        <p:cTn id="45" dur="500" fill="hold"/>
                                        <p:tgtEl>
                                          <p:spTgt spid="35"/>
                                        </p:tgtEl>
                                        <p:attrNameLst>
                                          <p:attrName>ppt_h</p:attrName>
                                        </p:attrNameLst>
                                      </p:cBhvr>
                                      <p:tavLst>
                                        <p:tav tm="0">
                                          <p:val>
                                            <p:fltVal val="0"/>
                                          </p:val>
                                        </p:tav>
                                        <p:tav tm="100000">
                                          <p:val>
                                            <p:strVal val="#ppt_h"/>
                                          </p:val>
                                        </p:tav>
                                      </p:tavLst>
                                    </p:anim>
                                    <p:animEffect transition="in" filter="fade">
                                      <p:cBhvr>
                                        <p:cTn id="46" dur="500"/>
                                        <p:tgtEl>
                                          <p:spTgt spid="35"/>
                                        </p:tgtEl>
                                      </p:cBhvr>
                                    </p:animEffect>
                                  </p:childTnLst>
                                </p:cTn>
                              </p:par>
                              <p:par>
                                <p:cTn id="47" presetID="42" presetClass="entr" presetSubtype="0" fill="hold" nodeType="withEffect">
                                  <p:stCondLst>
                                    <p:cond delay="0"/>
                                  </p:stCondLst>
                                  <p:childTnLst>
                                    <p:set>
                                      <p:cBhvr>
                                        <p:cTn id="48" dur="1" fill="hold">
                                          <p:stCondLst>
                                            <p:cond delay="0"/>
                                          </p:stCondLst>
                                        </p:cTn>
                                        <p:tgtEl>
                                          <p:spTgt spid="11"/>
                                        </p:tgtEl>
                                        <p:attrNameLst>
                                          <p:attrName>style.visibility</p:attrName>
                                        </p:attrNameLst>
                                      </p:cBhvr>
                                      <p:to>
                                        <p:strVal val="visible"/>
                                      </p:to>
                                    </p:set>
                                    <p:animEffect transition="in" filter="fade">
                                      <p:cBhvr>
                                        <p:cTn id="49" dur="1000"/>
                                        <p:tgtEl>
                                          <p:spTgt spid="11"/>
                                        </p:tgtEl>
                                      </p:cBhvr>
                                    </p:animEffect>
                                    <p:anim calcmode="lin" valueType="num">
                                      <p:cBhvr>
                                        <p:cTn id="50" dur="1000" fill="hold"/>
                                        <p:tgtEl>
                                          <p:spTgt spid="11"/>
                                        </p:tgtEl>
                                        <p:attrNameLst>
                                          <p:attrName>ppt_x</p:attrName>
                                        </p:attrNameLst>
                                      </p:cBhvr>
                                      <p:tavLst>
                                        <p:tav tm="0">
                                          <p:val>
                                            <p:strVal val="#ppt_x"/>
                                          </p:val>
                                        </p:tav>
                                        <p:tav tm="100000">
                                          <p:val>
                                            <p:strVal val="#ppt_x"/>
                                          </p:val>
                                        </p:tav>
                                      </p:tavLst>
                                    </p:anim>
                                    <p:anim calcmode="lin" valueType="num">
                                      <p:cBhvr>
                                        <p:cTn id="51" dur="1000" fill="hold"/>
                                        <p:tgtEl>
                                          <p:spTgt spid="11"/>
                                        </p:tgtEl>
                                        <p:attrNameLst>
                                          <p:attrName>ppt_y</p:attrName>
                                        </p:attrNameLst>
                                      </p:cBhvr>
                                      <p:tavLst>
                                        <p:tav tm="0">
                                          <p:val>
                                            <p:strVal val="#ppt_y+.1"/>
                                          </p:val>
                                        </p:tav>
                                        <p:tav tm="100000">
                                          <p:val>
                                            <p:strVal val="#ppt_y"/>
                                          </p:val>
                                        </p:tav>
                                      </p:tavLst>
                                    </p:anim>
                                  </p:childTnLst>
                                </p:cTn>
                              </p:par>
                            </p:childTnLst>
                          </p:cTn>
                        </p:par>
                        <p:par>
                          <p:cTn id="52" fill="hold">
                            <p:stCondLst>
                              <p:cond delay="3500"/>
                            </p:stCondLst>
                            <p:childTnLst>
                              <p:par>
                                <p:cTn id="53" presetID="25" presetClass="entr" presetSubtype="0" fill="hold" grpId="0" nodeType="afterEffect">
                                  <p:stCondLst>
                                    <p:cond delay="0"/>
                                  </p:stCondLst>
                                  <p:childTnLst>
                                    <p:set>
                                      <p:cBhvr>
                                        <p:cTn id="54" dur="1" fill="hold">
                                          <p:stCondLst>
                                            <p:cond delay="0"/>
                                          </p:stCondLst>
                                        </p:cTn>
                                        <p:tgtEl>
                                          <p:spTgt spid="5"/>
                                        </p:tgtEl>
                                        <p:attrNameLst>
                                          <p:attrName>style.visibility</p:attrName>
                                        </p:attrNameLst>
                                      </p:cBhvr>
                                      <p:to>
                                        <p:strVal val="visible"/>
                                      </p:to>
                                    </p:set>
                                    <p:anim calcmode="lin" valueType="num">
                                      <p:cBhvr>
                                        <p:cTn id="55" dur="500" decel="50000" fill="hold">
                                          <p:stCondLst>
                                            <p:cond delay="0"/>
                                          </p:stCondLst>
                                        </p:cTn>
                                        <p:tgtEl>
                                          <p:spTgt spid="5"/>
                                        </p:tgtEl>
                                        <p:attrNameLst>
                                          <p:attrName>style.rotation</p:attrName>
                                        </p:attrNameLst>
                                      </p:cBhvr>
                                      <p:tavLst>
                                        <p:tav tm="0">
                                          <p:val>
                                            <p:fltVal val="-90"/>
                                          </p:val>
                                        </p:tav>
                                        <p:tav tm="100000">
                                          <p:val>
                                            <p:fltVal val="0"/>
                                          </p:val>
                                        </p:tav>
                                      </p:tavLst>
                                    </p:anim>
                                    <p:anim calcmode="lin" valueType="num">
                                      <p:cBhvr>
                                        <p:cTn id="56" dur="500" decel="50000" fill="hold">
                                          <p:stCondLst>
                                            <p:cond delay="0"/>
                                          </p:stCondLst>
                                        </p:cTn>
                                        <p:tgtEl>
                                          <p:spTgt spid="5"/>
                                        </p:tgtEl>
                                        <p:attrNameLst>
                                          <p:attrName>ppt_w</p:attrName>
                                        </p:attrNameLst>
                                      </p:cBhvr>
                                      <p:tavLst>
                                        <p:tav tm="0">
                                          <p:val>
                                            <p:strVal val="#ppt_w"/>
                                          </p:val>
                                        </p:tav>
                                        <p:tav tm="100000">
                                          <p:val>
                                            <p:strVal val="#ppt_w*.05"/>
                                          </p:val>
                                        </p:tav>
                                      </p:tavLst>
                                    </p:anim>
                                    <p:anim calcmode="lin" valueType="num">
                                      <p:cBhvr>
                                        <p:cTn id="57" dur="500" accel="50000" fill="hold">
                                          <p:stCondLst>
                                            <p:cond delay="500"/>
                                          </p:stCondLst>
                                        </p:cTn>
                                        <p:tgtEl>
                                          <p:spTgt spid="5"/>
                                        </p:tgtEl>
                                        <p:attrNameLst>
                                          <p:attrName>ppt_w</p:attrName>
                                        </p:attrNameLst>
                                      </p:cBhvr>
                                      <p:tavLst>
                                        <p:tav tm="0">
                                          <p:val>
                                            <p:strVal val="#ppt_w*.05"/>
                                          </p:val>
                                        </p:tav>
                                        <p:tav tm="100000">
                                          <p:val>
                                            <p:strVal val="#ppt_w"/>
                                          </p:val>
                                        </p:tav>
                                      </p:tavLst>
                                    </p:anim>
                                    <p:anim calcmode="lin" valueType="num">
                                      <p:cBhvr>
                                        <p:cTn id="58" dur="1000" fill="hold"/>
                                        <p:tgtEl>
                                          <p:spTgt spid="5"/>
                                        </p:tgtEl>
                                        <p:attrNameLst>
                                          <p:attrName>ppt_h</p:attrName>
                                        </p:attrNameLst>
                                      </p:cBhvr>
                                      <p:tavLst>
                                        <p:tav tm="0">
                                          <p:val>
                                            <p:strVal val="#ppt_h"/>
                                          </p:val>
                                        </p:tav>
                                        <p:tav tm="100000">
                                          <p:val>
                                            <p:strVal val="#ppt_h"/>
                                          </p:val>
                                        </p:tav>
                                      </p:tavLst>
                                    </p:anim>
                                    <p:anim calcmode="lin" valueType="num">
                                      <p:cBhvr>
                                        <p:cTn id="59" dur="500" decel="50000" fill="hold">
                                          <p:stCondLst>
                                            <p:cond delay="0"/>
                                          </p:stCondLst>
                                        </p:cTn>
                                        <p:tgtEl>
                                          <p:spTgt spid="5"/>
                                        </p:tgtEl>
                                        <p:attrNameLst>
                                          <p:attrName>ppt_x</p:attrName>
                                        </p:attrNameLst>
                                      </p:cBhvr>
                                      <p:tavLst>
                                        <p:tav tm="0">
                                          <p:val>
                                            <p:strVal val="#ppt_x+.4"/>
                                          </p:val>
                                        </p:tav>
                                        <p:tav tm="100000">
                                          <p:val>
                                            <p:strVal val="#ppt_x"/>
                                          </p:val>
                                        </p:tav>
                                      </p:tavLst>
                                    </p:anim>
                                    <p:anim calcmode="lin" valueType="num">
                                      <p:cBhvr>
                                        <p:cTn id="60" dur="500" decel="50000" fill="hold">
                                          <p:stCondLst>
                                            <p:cond delay="0"/>
                                          </p:stCondLst>
                                        </p:cTn>
                                        <p:tgtEl>
                                          <p:spTgt spid="5"/>
                                        </p:tgtEl>
                                        <p:attrNameLst>
                                          <p:attrName>ppt_y</p:attrName>
                                        </p:attrNameLst>
                                      </p:cBhvr>
                                      <p:tavLst>
                                        <p:tav tm="0">
                                          <p:val>
                                            <p:strVal val="#ppt_y-.2"/>
                                          </p:val>
                                        </p:tav>
                                        <p:tav tm="100000">
                                          <p:val>
                                            <p:strVal val="#ppt_y+.1"/>
                                          </p:val>
                                        </p:tav>
                                      </p:tavLst>
                                    </p:anim>
                                    <p:anim calcmode="lin" valueType="num">
                                      <p:cBhvr>
                                        <p:cTn id="61" dur="500" accel="50000" fill="hold">
                                          <p:stCondLst>
                                            <p:cond delay="500"/>
                                          </p:stCondLst>
                                        </p:cTn>
                                        <p:tgtEl>
                                          <p:spTgt spid="5"/>
                                        </p:tgtEl>
                                        <p:attrNameLst>
                                          <p:attrName>ppt_y</p:attrName>
                                        </p:attrNameLst>
                                      </p:cBhvr>
                                      <p:tavLst>
                                        <p:tav tm="0">
                                          <p:val>
                                            <p:strVal val="#ppt_y+.1"/>
                                          </p:val>
                                        </p:tav>
                                        <p:tav tm="100000">
                                          <p:val>
                                            <p:strVal val="#ppt_y"/>
                                          </p:val>
                                        </p:tav>
                                      </p:tavLst>
                                    </p:anim>
                                    <p:animEffect transition="in" filter="fade">
                                      <p:cBhvr>
                                        <p:cTn id="62" dur="1000" decel="50000">
                                          <p:stCondLst>
                                            <p:cond delay="0"/>
                                          </p:stCondLst>
                                        </p:cTn>
                                        <p:tgtEl>
                                          <p:spTgt spid="5"/>
                                        </p:tgtEl>
                                      </p:cBhvr>
                                    </p:animEffect>
                                  </p:childTnLst>
                                </p:cTn>
                              </p:par>
                            </p:childTnLst>
                          </p:cTn>
                        </p:par>
                        <p:par>
                          <p:cTn id="63" fill="hold">
                            <p:stCondLst>
                              <p:cond delay="4500"/>
                            </p:stCondLst>
                            <p:childTnLst>
                              <p:par>
                                <p:cTn id="64" presetID="53" presetClass="entr" presetSubtype="16" fill="hold" nodeType="afterEffect">
                                  <p:stCondLst>
                                    <p:cond delay="0"/>
                                  </p:stCondLst>
                                  <p:childTnLst>
                                    <p:set>
                                      <p:cBhvr>
                                        <p:cTn id="65" dur="1" fill="hold">
                                          <p:stCondLst>
                                            <p:cond delay="0"/>
                                          </p:stCondLst>
                                        </p:cTn>
                                        <p:tgtEl>
                                          <p:spTgt spid="40"/>
                                        </p:tgtEl>
                                        <p:attrNameLst>
                                          <p:attrName>style.visibility</p:attrName>
                                        </p:attrNameLst>
                                      </p:cBhvr>
                                      <p:to>
                                        <p:strVal val="visible"/>
                                      </p:to>
                                    </p:set>
                                    <p:anim calcmode="lin" valueType="num">
                                      <p:cBhvr>
                                        <p:cTn id="66" dur="500" fill="hold"/>
                                        <p:tgtEl>
                                          <p:spTgt spid="40"/>
                                        </p:tgtEl>
                                        <p:attrNameLst>
                                          <p:attrName>ppt_w</p:attrName>
                                        </p:attrNameLst>
                                      </p:cBhvr>
                                      <p:tavLst>
                                        <p:tav tm="0">
                                          <p:val>
                                            <p:fltVal val="0"/>
                                          </p:val>
                                        </p:tav>
                                        <p:tav tm="100000">
                                          <p:val>
                                            <p:strVal val="#ppt_w"/>
                                          </p:val>
                                        </p:tav>
                                      </p:tavLst>
                                    </p:anim>
                                    <p:anim calcmode="lin" valueType="num">
                                      <p:cBhvr>
                                        <p:cTn id="67" dur="500" fill="hold"/>
                                        <p:tgtEl>
                                          <p:spTgt spid="40"/>
                                        </p:tgtEl>
                                        <p:attrNameLst>
                                          <p:attrName>ppt_h</p:attrName>
                                        </p:attrNameLst>
                                      </p:cBhvr>
                                      <p:tavLst>
                                        <p:tav tm="0">
                                          <p:val>
                                            <p:fltVal val="0"/>
                                          </p:val>
                                        </p:tav>
                                        <p:tav tm="100000">
                                          <p:val>
                                            <p:strVal val="#ppt_h"/>
                                          </p:val>
                                        </p:tav>
                                      </p:tavLst>
                                    </p:anim>
                                    <p:animEffect transition="in" filter="fade">
                                      <p:cBhvr>
                                        <p:cTn id="68" dur="500"/>
                                        <p:tgtEl>
                                          <p:spTgt spid="40"/>
                                        </p:tgtEl>
                                      </p:cBhvr>
                                    </p:animEffect>
                                  </p:childTnLst>
                                </p:cTn>
                              </p:par>
                              <p:par>
                                <p:cTn id="69" presetID="42" presetClass="entr" presetSubtype="0" fill="hold" nodeType="with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fade">
                                      <p:cBhvr>
                                        <p:cTn id="71" dur="1000"/>
                                        <p:tgtEl>
                                          <p:spTgt spid="16"/>
                                        </p:tgtEl>
                                      </p:cBhvr>
                                    </p:animEffect>
                                    <p:anim calcmode="lin" valueType="num">
                                      <p:cBhvr>
                                        <p:cTn id="72" dur="1000" fill="hold"/>
                                        <p:tgtEl>
                                          <p:spTgt spid="16"/>
                                        </p:tgtEl>
                                        <p:attrNameLst>
                                          <p:attrName>ppt_x</p:attrName>
                                        </p:attrNameLst>
                                      </p:cBhvr>
                                      <p:tavLst>
                                        <p:tav tm="0">
                                          <p:val>
                                            <p:strVal val="#ppt_x"/>
                                          </p:val>
                                        </p:tav>
                                        <p:tav tm="100000">
                                          <p:val>
                                            <p:strVal val="#ppt_x"/>
                                          </p:val>
                                        </p:tav>
                                      </p:tavLst>
                                    </p:anim>
                                    <p:anim calcmode="lin" valueType="num">
                                      <p:cBhvr>
                                        <p:cTn id="73" dur="1000" fill="hold"/>
                                        <p:tgtEl>
                                          <p:spTgt spid="16"/>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3"/>
          <p:cNvSpPr/>
          <p:nvPr/>
        </p:nvSpPr>
        <p:spPr bwMode="gray">
          <a:xfrm flipV="1">
            <a:off x="2495163" y="3572946"/>
            <a:ext cx="1608096" cy="1875502"/>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p:spPr>
        <p:txBody>
          <a:bodyPr wrap="none" lIns="91404" tIns="45701" rIns="91404" bIns="4570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zh-CN" altLang="en-US" sz="1865">
              <a:solidFill>
                <a:sysClr val="windowText" lastClr="000000"/>
              </a:solidFill>
              <a:latin typeface="Calibri" panose="020F0502020204030204"/>
              <a:ea typeface="宋体" panose="02010600030101010101" pitchFamily="2" charset="-122"/>
            </a:endParaRPr>
          </a:p>
        </p:txBody>
      </p:sp>
      <p:sp>
        <p:nvSpPr>
          <p:cNvPr id="3" name="箭头2"/>
          <p:cNvSpPr/>
          <p:nvPr/>
        </p:nvSpPr>
        <p:spPr bwMode="gray">
          <a:xfrm rot="16200000">
            <a:off x="2919075" y="2882232"/>
            <a:ext cx="477604" cy="1911443"/>
          </a:xfrm>
          <a:custGeom>
            <a:avLst/>
            <a:gdLst>
              <a:gd name="T0" fmla="*/ 37 w 142"/>
              <a:gd name="T1" fmla="*/ 1 h 604"/>
              <a:gd name="T2" fmla="*/ 45 w 142"/>
              <a:gd name="T3" fmla="*/ 472 h 604"/>
              <a:gd name="T4" fmla="*/ 0 w 142"/>
              <a:gd name="T5" fmla="*/ 474 h 604"/>
              <a:gd name="T6" fmla="*/ 72 w 142"/>
              <a:gd name="T7" fmla="*/ 604 h 604"/>
              <a:gd name="T8" fmla="*/ 142 w 142"/>
              <a:gd name="T9" fmla="*/ 474 h 604"/>
              <a:gd name="T10" fmla="*/ 100 w 142"/>
              <a:gd name="T11" fmla="*/ 474 h 604"/>
              <a:gd name="T12" fmla="*/ 99 w 142"/>
              <a:gd name="T13" fmla="*/ 0 h 604"/>
              <a:gd name="T14" fmla="*/ 37 w 142"/>
              <a:gd name="T15" fmla="*/ 1 h 60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2" h="604">
                <a:moveTo>
                  <a:pt x="37" y="1"/>
                </a:moveTo>
                <a:lnTo>
                  <a:pt x="45" y="472"/>
                </a:lnTo>
                <a:lnTo>
                  <a:pt x="0" y="474"/>
                </a:lnTo>
                <a:lnTo>
                  <a:pt x="72" y="604"/>
                </a:lnTo>
                <a:lnTo>
                  <a:pt x="142" y="474"/>
                </a:lnTo>
                <a:lnTo>
                  <a:pt x="100" y="474"/>
                </a:lnTo>
                <a:lnTo>
                  <a:pt x="99" y="0"/>
                </a:lnTo>
                <a:lnTo>
                  <a:pt x="37" y="1"/>
                </a:lnTo>
                <a:close/>
              </a:path>
            </a:pathLst>
          </a:custGeom>
          <a:solidFill>
            <a:schemeClr val="bg1">
              <a:lumMod val="75000"/>
            </a:schemeClr>
          </a:solidFill>
          <a:ln>
            <a:noFill/>
          </a:ln>
          <a:effectLst/>
        </p:spPr>
        <p:txBody>
          <a:bodyPr wrap="none" lIns="91404" tIns="45701" rIns="91404" bIns="4570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zh-CN" altLang="en-US" sz="1865">
              <a:solidFill>
                <a:sysClr val="windowText" lastClr="000000"/>
              </a:solidFill>
              <a:latin typeface="Calibri" panose="020F0502020204030204"/>
              <a:ea typeface="宋体" panose="02010600030101010101" pitchFamily="2" charset="-122"/>
            </a:endParaRPr>
          </a:p>
        </p:txBody>
      </p:sp>
      <p:sp>
        <p:nvSpPr>
          <p:cNvPr id="4" name="箭头1"/>
          <p:cNvSpPr/>
          <p:nvPr/>
        </p:nvSpPr>
        <p:spPr bwMode="gray">
          <a:xfrm>
            <a:off x="2484822" y="2129279"/>
            <a:ext cx="1608096" cy="1875502"/>
          </a:xfrm>
          <a:custGeom>
            <a:avLst/>
            <a:gdLst>
              <a:gd name="T0" fmla="*/ 118 w 933"/>
              <a:gd name="T1" fmla="*/ 1044 h 1182"/>
              <a:gd name="T2" fmla="*/ 128 w 933"/>
              <a:gd name="T3" fmla="*/ 340 h 1182"/>
              <a:gd name="T4" fmla="*/ 264 w 933"/>
              <a:gd name="T5" fmla="*/ 210 h 1182"/>
              <a:gd name="T6" fmla="*/ 720 w 933"/>
              <a:gd name="T7" fmla="*/ 202 h 1182"/>
              <a:gd name="T8" fmla="*/ 720 w 933"/>
              <a:gd name="T9" fmla="*/ 320 h 1182"/>
              <a:gd name="T10" fmla="*/ 933 w 933"/>
              <a:gd name="T11" fmla="*/ 153 h 1182"/>
              <a:gd name="T12" fmla="*/ 712 w 933"/>
              <a:gd name="T13" fmla="*/ 0 h 1182"/>
              <a:gd name="T14" fmla="*/ 714 w 933"/>
              <a:gd name="T15" fmla="*/ 92 h 1182"/>
              <a:gd name="T16" fmla="*/ 234 w 933"/>
              <a:gd name="T17" fmla="*/ 94 h 1182"/>
              <a:gd name="T18" fmla="*/ 0 w 933"/>
              <a:gd name="T19" fmla="*/ 298 h 1182"/>
              <a:gd name="T20" fmla="*/ 0 w 933"/>
              <a:gd name="T21" fmla="*/ 1058 h 1182"/>
              <a:gd name="T22" fmla="*/ 118 w 933"/>
              <a:gd name="T23" fmla="*/ 1044 h 1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33" h="1182">
                <a:moveTo>
                  <a:pt x="118" y="1044"/>
                </a:moveTo>
                <a:lnTo>
                  <a:pt x="128" y="340"/>
                </a:lnTo>
                <a:cubicBezTo>
                  <a:pt x="134" y="214"/>
                  <a:pt x="182" y="212"/>
                  <a:pt x="264" y="210"/>
                </a:cubicBezTo>
                <a:lnTo>
                  <a:pt x="720" y="202"/>
                </a:lnTo>
                <a:lnTo>
                  <a:pt x="720" y="320"/>
                </a:lnTo>
                <a:lnTo>
                  <a:pt x="933" y="153"/>
                </a:lnTo>
                <a:lnTo>
                  <a:pt x="712" y="0"/>
                </a:lnTo>
                <a:lnTo>
                  <a:pt x="714" y="92"/>
                </a:lnTo>
                <a:cubicBezTo>
                  <a:pt x="714" y="92"/>
                  <a:pt x="406" y="94"/>
                  <a:pt x="234" y="94"/>
                </a:cubicBezTo>
                <a:cubicBezTo>
                  <a:pt x="60" y="96"/>
                  <a:pt x="2" y="156"/>
                  <a:pt x="0" y="298"/>
                </a:cubicBezTo>
                <a:lnTo>
                  <a:pt x="0" y="1058"/>
                </a:lnTo>
                <a:cubicBezTo>
                  <a:pt x="20" y="1182"/>
                  <a:pt x="93" y="1170"/>
                  <a:pt x="118" y="1044"/>
                </a:cubicBezTo>
                <a:close/>
              </a:path>
            </a:pathLst>
          </a:custGeom>
          <a:solidFill>
            <a:schemeClr val="bg1">
              <a:lumMod val="75000"/>
            </a:schemeClr>
          </a:solidFill>
          <a:ln>
            <a:noFill/>
          </a:ln>
          <a:effectLst/>
        </p:spPr>
        <p:txBody>
          <a:bodyPr wrap="none" lIns="91404" tIns="45701" rIns="91404" bIns="45701" anchor="ctr">
            <a:no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defTabSz="913765">
              <a:defRPr/>
            </a:pPr>
            <a:endParaRPr lang="zh-CN" altLang="en-US" sz="1865">
              <a:solidFill>
                <a:sysClr val="windowText" lastClr="000000"/>
              </a:solidFill>
              <a:latin typeface="Calibri" panose="020F0502020204030204"/>
              <a:ea typeface="宋体" panose="02010600030101010101" pitchFamily="2" charset="-122"/>
            </a:endParaRPr>
          </a:p>
        </p:txBody>
      </p:sp>
      <p:sp>
        <p:nvSpPr>
          <p:cNvPr id="5" name="标题1"/>
          <p:cNvSpPr>
            <a:spLocks noChangeArrowheads="1"/>
          </p:cNvSpPr>
          <p:nvPr/>
        </p:nvSpPr>
        <p:spPr bwMode="gray">
          <a:xfrm>
            <a:off x="4204018" y="1773632"/>
            <a:ext cx="2657161" cy="1155031"/>
          </a:xfrm>
          <a:prstGeom prst="roundRect">
            <a:avLst>
              <a:gd name="adj" fmla="val 11921"/>
            </a:avLst>
          </a:prstGeom>
          <a:solidFill>
            <a:schemeClr val="accent2"/>
          </a:solidFill>
          <a:ln w="25400" cap="flat" cmpd="sng" algn="ctr">
            <a:noFill/>
            <a:prstDash val="solid"/>
          </a:ln>
          <a:effectLst>
            <a:outerShdw blurRad="50800" dist="38100" dir="2700000" algn="tl" rotWithShape="0">
              <a:prstClr val="black">
                <a:alpha val="40000"/>
              </a:prstClr>
            </a:outerShdw>
          </a:effectLst>
        </p:spPr>
        <p:txBody>
          <a:bodyPr lIns="91404" tIns="45701" rIns="91404" bIns="4570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b="1" dirty="0">
                <a:solidFill>
                  <a:sysClr val="window" lastClr="FFFFFF">
                    <a:lumMod val="95000"/>
                  </a:sysClr>
                </a:solidFill>
                <a:latin typeface="微软雅黑" panose="020B0503020204020204" pitchFamily="34" charset="-122"/>
                <a:ea typeface="微软雅黑" panose="020B0503020204020204" pitchFamily="34" charset="-122"/>
              </a:rPr>
              <a:t>          点击添加文本</a:t>
            </a:r>
            <a:endParaRPr lang="zh-CN" altLang="zh-CN" sz="16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6" name="标题2"/>
          <p:cNvSpPr>
            <a:spLocks noChangeArrowheads="1"/>
          </p:cNvSpPr>
          <p:nvPr/>
        </p:nvSpPr>
        <p:spPr bwMode="gray">
          <a:xfrm>
            <a:off x="4216709" y="3209614"/>
            <a:ext cx="2644470" cy="1155031"/>
          </a:xfrm>
          <a:prstGeom prst="roundRect">
            <a:avLst>
              <a:gd name="adj" fmla="val 11921"/>
            </a:avLst>
          </a:prstGeom>
          <a:solidFill>
            <a:schemeClr val="accent3"/>
          </a:solidFill>
          <a:ln w="25400" cap="flat" cmpd="sng" algn="ctr">
            <a:noFill/>
            <a:prstDash val="solid"/>
          </a:ln>
          <a:effectLst>
            <a:outerShdw blurRad="50800" dist="38100" dir="2700000" algn="tl" rotWithShape="0">
              <a:prstClr val="black">
                <a:alpha val="40000"/>
              </a:prstClr>
            </a:outerShdw>
          </a:effectLst>
        </p:spPr>
        <p:txBody>
          <a:bodyPr lIns="91404" tIns="45701" rIns="91404" bIns="4570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lang="zh-CN" altLang="en-US" sz="1600" b="1" dirty="0">
                <a:solidFill>
                  <a:sysClr val="window" lastClr="FFFFFF">
                    <a:lumMod val="95000"/>
                  </a:sysClr>
                </a:solidFill>
                <a:latin typeface="微软雅黑" panose="020B0503020204020204" pitchFamily="34" charset="-122"/>
                <a:ea typeface="微软雅黑" panose="020B0503020204020204" pitchFamily="34" charset="-122"/>
              </a:rPr>
              <a:t>点击添加文本</a:t>
            </a:r>
            <a:endParaRPr lang="zh-CN" altLang="zh-CN" sz="16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7" name="标题3"/>
          <p:cNvSpPr>
            <a:spLocks noChangeArrowheads="1"/>
          </p:cNvSpPr>
          <p:nvPr/>
        </p:nvSpPr>
        <p:spPr bwMode="gray">
          <a:xfrm>
            <a:off x="4197672" y="4650106"/>
            <a:ext cx="2663506" cy="1153991"/>
          </a:xfrm>
          <a:prstGeom prst="roundRect">
            <a:avLst>
              <a:gd name="adj" fmla="val 11921"/>
            </a:avLst>
          </a:prstGeom>
          <a:solidFill>
            <a:schemeClr val="accent4"/>
          </a:solidFill>
          <a:ln w="25400" cap="flat" cmpd="sng" algn="ctr">
            <a:noFill/>
            <a:prstDash val="solid"/>
          </a:ln>
          <a:effectLst>
            <a:outerShdw blurRad="50800" dist="38100" dir="2700000" algn="tl" rotWithShape="0">
              <a:prstClr val="black">
                <a:alpha val="40000"/>
              </a:prstClr>
            </a:outerShdw>
          </a:effectLst>
        </p:spPr>
        <p:txBody>
          <a:bodyPr lIns="91404" tIns="45701" rIns="91404" bIns="4570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algn="ctr" fontAlgn="base">
              <a:lnSpc>
                <a:spcPct val="120000"/>
              </a:lnSpc>
              <a:spcBef>
                <a:spcPct val="0"/>
              </a:spcBef>
              <a:spcAft>
                <a:spcPct val="0"/>
              </a:spcAft>
              <a:defRPr/>
            </a:pPr>
            <a:r>
              <a:rPr lang="zh-CN" altLang="en-US" sz="1600" b="1" dirty="0">
                <a:solidFill>
                  <a:sysClr val="window" lastClr="FFFFFF">
                    <a:lumMod val="95000"/>
                  </a:sysClr>
                </a:solidFill>
                <a:latin typeface="微软雅黑" panose="020B0503020204020204" pitchFamily="34" charset="-122"/>
                <a:ea typeface="微软雅黑" panose="020B0503020204020204" pitchFamily="34" charset="-122"/>
              </a:rPr>
              <a:t>点击添加文本</a:t>
            </a:r>
            <a:endParaRPr lang="zh-CN" altLang="zh-CN" sz="1600" b="1" dirty="0">
              <a:solidFill>
                <a:sysClr val="window" lastClr="FFFFFF">
                  <a:lumMod val="95000"/>
                </a:sysClr>
              </a:solidFill>
              <a:latin typeface="微软雅黑" panose="020B0503020204020204" pitchFamily="34" charset="-122"/>
              <a:ea typeface="微软雅黑" panose="020B0503020204020204" pitchFamily="34" charset="-122"/>
            </a:endParaRPr>
          </a:p>
        </p:txBody>
      </p:sp>
      <p:sp>
        <p:nvSpPr>
          <p:cNvPr id="8" name="Oval 19"/>
          <p:cNvSpPr>
            <a:spLocks noChangeArrowheads="1"/>
          </p:cNvSpPr>
          <p:nvPr/>
        </p:nvSpPr>
        <p:spPr bwMode="auto">
          <a:xfrm>
            <a:off x="1968616" y="3069296"/>
            <a:ext cx="1438876" cy="1439292"/>
          </a:xfrm>
          <a:prstGeom prst="roundRect">
            <a:avLst/>
          </a:prstGeom>
          <a:solidFill>
            <a:schemeClr val="accent1"/>
          </a:solidFill>
          <a:ln w="3175" cap="flat" cmpd="sng" algn="ctr">
            <a:noFill/>
            <a:prstDash val="solid"/>
          </a:ln>
          <a:effectLst>
            <a:outerShdw blurRad="50800" dist="38100" dir="2700000" algn="tl" rotWithShape="0">
              <a:prstClr val="black">
                <a:alpha val="40000"/>
              </a:prstClr>
            </a:outerShdw>
          </a:effectLst>
        </p:spPr>
        <p:txBody>
          <a:bodyPr lIns="125950" tIns="45701" rIns="125950" bIns="179929" anchor="ctr"/>
          <a:lstStyle/>
          <a:p>
            <a:pPr algn="ctr">
              <a:lnSpc>
                <a:spcPct val="120000"/>
              </a:lnSpc>
            </a:pPr>
            <a:r>
              <a:rPr lang="zh-CN" altLang="en-US" sz="2000" b="1" kern="0" dirty="0">
                <a:solidFill>
                  <a:srgbClr val="F9F9F9"/>
                </a:solidFill>
                <a:latin typeface="微软雅黑" panose="020B0503020204020204" pitchFamily="34" charset="-122"/>
                <a:ea typeface="微软雅黑" panose="020B0503020204020204" pitchFamily="34" charset="-122"/>
              </a:rPr>
              <a:t>添加内容</a:t>
            </a:r>
            <a:endParaRPr lang="zh-CN" altLang="en-US" sz="2000" b="1" kern="0" dirty="0">
              <a:solidFill>
                <a:srgbClr val="F9F9F9"/>
              </a:solidFill>
              <a:latin typeface="微软雅黑" panose="020B0503020204020204" pitchFamily="34" charset="-122"/>
              <a:ea typeface="微软雅黑" panose="020B0503020204020204" pitchFamily="34" charset="-122"/>
            </a:endParaRPr>
          </a:p>
        </p:txBody>
      </p:sp>
      <p:sp>
        <p:nvSpPr>
          <p:cNvPr id="9" name="文本1"/>
          <p:cNvSpPr>
            <a:spLocks noChangeArrowheads="1"/>
          </p:cNvSpPr>
          <p:nvPr/>
        </p:nvSpPr>
        <p:spPr bwMode="gray">
          <a:xfrm>
            <a:off x="6861180" y="1773632"/>
            <a:ext cx="3378561" cy="1155031"/>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lIns="91404" tIns="45701" rIns="91404" bIns="4570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    点击添加文字，点击添加文字</a:t>
            </a:r>
            <a:endPar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文本2"/>
          <p:cNvSpPr>
            <a:spLocks noChangeArrowheads="1"/>
          </p:cNvSpPr>
          <p:nvPr/>
        </p:nvSpPr>
        <p:spPr bwMode="gray">
          <a:xfrm>
            <a:off x="6861180" y="3209614"/>
            <a:ext cx="3378561" cy="1155031"/>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lIns="91404" tIns="45701" rIns="91404" bIns="4570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fontAlgn="base">
              <a:lnSpc>
                <a:spcPct val="120000"/>
              </a:lnSpc>
              <a:spcBef>
                <a:spcPct val="0"/>
              </a:spcBef>
              <a:spcAft>
                <a:spcPct val="0"/>
              </a:spcAft>
              <a:defRPr/>
            </a:pP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a:p>
            <a:pPr fontAlgn="base">
              <a:lnSpc>
                <a:spcPct val="120000"/>
              </a:lnSpc>
              <a:spcBef>
                <a:spcPct val="0"/>
              </a:spcBef>
              <a:spcAft>
                <a:spcPct val="0"/>
              </a:spcAft>
              <a:defRPr/>
            </a:pPr>
            <a:r>
              <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rPr>
              <a:t>    </a:t>
            </a: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点击添加文字，点击添加文字</a:t>
            </a:r>
            <a:endPar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a:p>
            <a:pPr lvl="0" fontAlgn="base">
              <a:lnSpc>
                <a:spcPct val="120000"/>
              </a:lnSpc>
              <a:spcBef>
                <a:spcPct val="0"/>
              </a:spcBef>
              <a:spcAft>
                <a:spcPct val="0"/>
              </a:spcAft>
              <a:defRPr/>
            </a:pPr>
            <a:endPar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1" name="文本3"/>
          <p:cNvSpPr>
            <a:spLocks noChangeArrowheads="1"/>
          </p:cNvSpPr>
          <p:nvPr/>
        </p:nvSpPr>
        <p:spPr bwMode="ltGray">
          <a:xfrm>
            <a:off x="6861177" y="4659627"/>
            <a:ext cx="3381734" cy="1144471"/>
          </a:xfrm>
          <a:prstGeom prst="roundRect">
            <a:avLst>
              <a:gd name="adj" fmla="val 11505"/>
            </a:avLst>
          </a:prstGeom>
          <a:gradFill>
            <a:gsLst>
              <a:gs pos="33000">
                <a:srgbClr val="F9F9F9"/>
              </a:gs>
              <a:gs pos="100000">
                <a:srgbClr val="D7D7D7"/>
              </a:gs>
            </a:gsLst>
            <a:lin ang="5400000" scaled="0"/>
          </a:gradFill>
          <a:ln w="25400" cap="flat" cmpd="sng" algn="ctr">
            <a:noFill/>
            <a:prstDash val="solid"/>
          </a:ln>
          <a:effectLst>
            <a:outerShdw blurRad="50800" dist="38100" dir="2700000" algn="tl" rotWithShape="0">
              <a:prstClr val="black">
                <a:alpha val="40000"/>
              </a:prstClr>
            </a:outerShdw>
          </a:effectLst>
          <a:extLst>
            <a:ext uri="{91240B29-F687-4F45-9708-019B960494DF}">
              <a14:hiddenLine xmlns:a14="http://schemas.microsoft.com/office/drawing/2010/main" w="6350">
                <a:solidFill>
                  <a:schemeClr val="tx1"/>
                </a:solidFill>
                <a:prstDash val="sysDot"/>
                <a:round/>
              </a14:hiddenLine>
            </a:ext>
          </a:extLst>
        </p:spPr>
        <p:txBody>
          <a:bodyPr lIns="91404" tIns="45701" rIns="91404" bIns="45701"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lvl="0" fontAlgn="base">
              <a:lnSpc>
                <a:spcPct val="120000"/>
              </a:lnSpc>
              <a:spcBef>
                <a:spcPct val="0"/>
              </a:spcBef>
              <a:spcAft>
                <a:spcPct val="0"/>
              </a:spcAft>
              <a:defRPr/>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    点击添加文字，点击添加文字</a:t>
            </a:r>
            <a:endParaRPr lang="zh-CN"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9" name="标题 18"/>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1"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heel(1)">
                                      <p:cBhvr>
                                        <p:cTn id="7" dur="500"/>
                                        <p:tgtEl>
                                          <p:spTgt spid="8"/>
                                        </p:tgtEl>
                                      </p:cBhvr>
                                    </p:animEffect>
                                  </p:childTnLst>
                                </p:cTn>
                              </p:par>
                            </p:childTnLst>
                          </p:cTn>
                        </p:par>
                        <p:par>
                          <p:cTn id="8" fill="hold">
                            <p:stCondLst>
                              <p:cond delay="500"/>
                            </p:stCondLst>
                            <p:childTnLst>
                              <p:par>
                                <p:cTn id="9" presetID="22" presetClass="entr" presetSubtype="8" fill="hold" grpId="0"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left)">
                                      <p:cBhvr>
                                        <p:cTn id="11" dur="500"/>
                                        <p:tgtEl>
                                          <p:spTgt spid="4"/>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left)">
                                      <p:cBhvr>
                                        <p:cTn id="15" dur="500"/>
                                        <p:tgtEl>
                                          <p:spTgt spid="5"/>
                                        </p:tgtEl>
                                      </p:cBhvr>
                                    </p:animEffect>
                                  </p:childTnLst>
                                </p:cTn>
                              </p:par>
                            </p:childTnLst>
                          </p:cTn>
                        </p:par>
                        <p:par>
                          <p:cTn id="16" fill="hold">
                            <p:stCondLst>
                              <p:cond delay="1500"/>
                            </p:stCondLst>
                            <p:childTnLst>
                              <p:par>
                                <p:cTn id="17" presetID="22" presetClass="entr" presetSubtype="8" fill="hold" grpId="0" nodeType="after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wipe(left)">
                                      <p:cBhvr>
                                        <p:cTn id="19" dur="500"/>
                                        <p:tgtEl>
                                          <p:spTgt spid="9"/>
                                        </p:tgtEl>
                                      </p:cBhvr>
                                    </p:animEffect>
                                  </p:childTnLst>
                                </p:cTn>
                              </p:par>
                              <p:par>
                                <p:cTn id="20" presetID="22" presetClass="entr" presetSubtype="8" fill="hold" grpId="0" nodeType="withEffect">
                                  <p:stCondLst>
                                    <p:cond delay="0"/>
                                  </p:stCondLst>
                                  <p:childTnLst>
                                    <p:set>
                                      <p:cBhvr>
                                        <p:cTn id="21" dur="1" fill="hold">
                                          <p:stCondLst>
                                            <p:cond delay="0"/>
                                          </p:stCondLst>
                                        </p:cTn>
                                        <p:tgtEl>
                                          <p:spTgt spid="3"/>
                                        </p:tgtEl>
                                        <p:attrNameLst>
                                          <p:attrName>style.visibility</p:attrName>
                                        </p:attrNameLst>
                                      </p:cBhvr>
                                      <p:to>
                                        <p:strVal val="visible"/>
                                      </p:to>
                                    </p:set>
                                    <p:animEffect transition="in" filter="wipe(left)">
                                      <p:cBhvr>
                                        <p:cTn id="22" dur="500"/>
                                        <p:tgtEl>
                                          <p:spTgt spid="3"/>
                                        </p:tgtEl>
                                      </p:cBhvr>
                                    </p:animEffect>
                                  </p:childTnLst>
                                </p:cTn>
                              </p:par>
                            </p:childTnLst>
                          </p:cTn>
                        </p:par>
                        <p:par>
                          <p:cTn id="23" fill="hold">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childTnLst>
                          </p:cTn>
                        </p:par>
                        <p:par>
                          <p:cTn id="27" fill="hold">
                            <p:stCondLst>
                              <p:cond delay="2500"/>
                            </p:stCondLst>
                            <p:childTnLst>
                              <p:par>
                                <p:cTn id="28" presetID="2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par>
                                <p:cTn id="31" presetID="22" presetClass="entr" presetSubtype="8" fill="hold" grpId="0" nodeType="withEffect">
                                  <p:stCondLst>
                                    <p:cond delay="0"/>
                                  </p:stCondLst>
                                  <p:childTnLst>
                                    <p:set>
                                      <p:cBhvr>
                                        <p:cTn id="32" dur="1" fill="hold">
                                          <p:stCondLst>
                                            <p:cond delay="0"/>
                                          </p:stCondLst>
                                        </p:cTn>
                                        <p:tgtEl>
                                          <p:spTgt spid="2"/>
                                        </p:tgtEl>
                                        <p:attrNameLst>
                                          <p:attrName>style.visibility</p:attrName>
                                        </p:attrNameLst>
                                      </p:cBhvr>
                                      <p:to>
                                        <p:strVal val="visible"/>
                                      </p:to>
                                    </p:set>
                                    <p:animEffect transition="in" filter="wipe(left)">
                                      <p:cBhvr>
                                        <p:cTn id="33" dur="500"/>
                                        <p:tgtEl>
                                          <p:spTgt spid="2"/>
                                        </p:tgtEl>
                                      </p:cBhvr>
                                    </p:animEffect>
                                  </p:childTnLst>
                                </p:cTn>
                              </p:par>
                            </p:childTnLst>
                          </p:cTn>
                        </p:par>
                        <p:par>
                          <p:cTn id="34" fill="hold">
                            <p:stCondLst>
                              <p:cond delay="3000"/>
                            </p:stCondLst>
                            <p:childTnLst>
                              <p:par>
                                <p:cTn id="35" presetID="22" presetClass="entr" presetSubtype="8" fill="hold" grpId="0" nodeType="afterEffect">
                                  <p:stCondLst>
                                    <p:cond delay="0"/>
                                  </p:stCondLst>
                                  <p:childTnLst>
                                    <p:set>
                                      <p:cBhvr>
                                        <p:cTn id="36" dur="1" fill="hold">
                                          <p:stCondLst>
                                            <p:cond delay="0"/>
                                          </p:stCondLst>
                                        </p:cTn>
                                        <p:tgtEl>
                                          <p:spTgt spid="7"/>
                                        </p:tgtEl>
                                        <p:attrNameLst>
                                          <p:attrName>style.visibility</p:attrName>
                                        </p:attrNameLst>
                                      </p:cBhvr>
                                      <p:to>
                                        <p:strVal val="visible"/>
                                      </p:to>
                                    </p:set>
                                    <p:animEffect transition="in" filter="wipe(left)">
                                      <p:cBhvr>
                                        <p:cTn id="37" dur="500"/>
                                        <p:tgtEl>
                                          <p:spTgt spid="7"/>
                                        </p:tgtEl>
                                      </p:cBhvr>
                                    </p:animEffect>
                                  </p:childTnLst>
                                </p:cTn>
                              </p:par>
                            </p:childTnLst>
                          </p:cTn>
                        </p:par>
                        <p:par>
                          <p:cTn id="38" fill="hold">
                            <p:stCondLst>
                              <p:cond delay="3500"/>
                            </p:stCondLst>
                            <p:childTnLst>
                              <p:par>
                                <p:cTn id="39" presetID="22" presetClass="entr" presetSubtype="8" fill="hold" grpId="0" nodeType="afterEffect">
                                  <p:stCondLst>
                                    <p:cond delay="0"/>
                                  </p:stCondLst>
                                  <p:childTnLst>
                                    <p:set>
                                      <p:cBhvr>
                                        <p:cTn id="40" dur="1" fill="hold">
                                          <p:stCondLst>
                                            <p:cond delay="0"/>
                                          </p:stCondLst>
                                        </p:cTn>
                                        <p:tgtEl>
                                          <p:spTgt spid="11"/>
                                        </p:tgtEl>
                                        <p:attrNameLst>
                                          <p:attrName>style.visibility</p:attrName>
                                        </p:attrNameLst>
                                      </p:cBhvr>
                                      <p:to>
                                        <p:strVal val="visible"/>
                                      </p:to>
                                    </p:set>
                                    <p:animEffect transition="in" filter="wipe(left)">
                                      <p:cBhvr>
                                        <p:cTn id="41"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animBg="1"/>
      <p:bldP spid="8" grpId="0" animBg="1"/>
      <p:bldP spid="9" grpId="0" animBg="1"/>
      <p:bldP spid="10" grpId="0" animBg="1"/>
      <p:bldP spid="11" grpId="0" animBg="1"/>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3575143" y="1363011"/>
            <a:ext cx="6360285" cy="1442082"/>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zh-CN" altLang="en-US" sz="3200"/>
          </a:p>
        </p:txBody>
      </p:sp>
      <p:sp>
        <p:nvSpPr>
          <p:cNvPr id="3" name="矩形 2"/>
          <p:cNvSpPr/>
          <p:nvPr/>
        </p:nvSpPr>
        <p:spPr>
          <a:xfrm>
            <a:off x="4406883" y="1149337"/>
            <a:ext cx="4685690" cy="46343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r>
              <a:rPr lang="zh-CN" altLang="en-US" sz="3200">
                <a:latin typeface="微软雅黑" panose="020B0503020204020204" pitchFamily="34" charset="-122"/>
                <a:ea typeface="微软雅黑" panose="020B0503020204020204" pitchFamily="34" charset="-122"/>
              </a:rPr>
              <a:t>点击添加标题</a:t>
            </a:r>
            <a:endParaRPr lang="zh-CN" altLang="en-US" sz="3200">
              <a:latin typeface="微软雅黑" panose="020B0503020204020204" pitchFamily="34" charset="-122"/>
              <a:ea typeface="微软雅黑" panose="020B0503020204020204" pitchFamily="34" charset="-122"/>
            </a:endParaRPr>
          </a:p>
        </p:txBody>
      </p:sp>
      <p:sp>
        <p:nvSpPr>
          <p:cNvPr id="4" name="六边形 3"/>
          <p:cNvSpPr/>
          <p:nvPr/>
        </p:nvSpPr>
        <p:spPr>
          <a:xfrm>
            <a:off x="1063770" y="2949069"/>
            <a:ext cx="1586849" cy="1367796"/>
          </a:xfrm>
          <a:prstGeom prst="hexagon">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r>
              <a:rPr lang="zh-CN" altLang="en-US" sz="3200" dirty="0">
                <a:latin typeface="微软雅黑" panose="020B0503020204020204" pitchFamily="34" charset="-122"/>
                <a:ea typeface="微软雅黑" panose="020B0503020204020204" pitchFamily="34" charset="-122"/>
              </a:rPr>
              <a:t>工作概述</a:t>
            </a:r>
            <a:endParaRPr lang="zh-CN" altLang="en-US" sz="3200" dirty="0">
              <a:latin typeface="微软雅黑" panose="020B0503020204020204" pitchFamily="34" charset="-122"/>
              <a:ea typeface="微软雅黑" panose="020B0503020204020204" pitchFamily="34" charset="-122"/>
            </a:endParaRPr>
          </a:p>
        </p:txBody>
      </p:sp>
      <p:cxnSp>
        <p:nvCxnSpPr>
          <p:cNvPr id="5" name="直接箭头连接符 4"/>
          <p:cNvCxnSpPr>
            <a:stCxn id="4" idx="5"/>
          </p:cNvCxnSpPr>
          <p:nvPr/>
        </p:nvCxnSpPr>
        <p:spPr>
          <a:xfrm flipV="1">
            <a:off x="2308625" y="2013209"/>
            <a:ext cx="1240537" cy="93586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6" name="直接箭头连接符 5"/>
          <p:cNvCxnSpPr>
            <a:stCxn id="4" idx="0"/>
          </p:cNvCxnSpPr>
          <p:nvPr/>
        </p:nvCxnSpPr>
        <p:spPr>
          <a:xfrm>
            <a:off x="2650619" y="3632966"/>
            <a:ext cx="898543" cy="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cxnSp>
        <p:nvCxnSpPr>
          <p:cNvPr id="7" name="直接箭头连接符 6"/>
          <p:cNvCxnSpPr>
            <a:stCxn id="4" idx="1"/>
          </p:cNvCxnSpPr>
          <p:nvPr/>
        </p:nvCxnSpPr>
        <p:spPr>
          <a:xfrm>
            <a:off x="2308625" y="4316865"/>
            <a:ext cx="1240537" cy="935860"/>
          </a:xfrm>
          <a:prstGeom prst="straightConnector1">
            <a:avLst/>
          </a:prstGeom>
          <a:ln>
            <a:solidFill>
              <a:srgbClr val="414455"/>
            </a:solidFill>
            <a:tailEnd type="arrow"/>
          </a:ln>
        </p:spPr>
        <p:style>
          <a:lnRef idx="1">
            <a:schemeClr val="accent1"/>
          </a:lnRef>
          <a:fillRef idx="0">
            <a:schemeClr val="accent1"/>
          </a:fillRef>
          <a:effectRef idx="0">
            <a:schemeClr val="accent1"/>
          </a:effectRef>
          <a:fontRef idx="minor">
            <a:schemeClr val="tx1"/>
          </a:fontRef>
        </p:style>
      </p:cxnSp>
      <p:sp>
        <p:nvSpPr>
          <p:cNvPr id="8" name="TextBox 7"/>
          <p:cNvSpPr txBox="1"/>
          <p:nvPr/>
        </p:nvSpPr>
        <p:spPr>
          <a:xfrm>
            <a:off x="3791139" y="1653262"/>
            <a:ext cx="6047885" cy="932557"/>
          </a:xfrm>
          <a:prstGeom prst="rect">
            <a:avLst/>
          </a:prstGeom>
          <a:noFill/>
        </p:spPr>
        <p:txBody>
          <a:bodyPr wrap="square" lIns="91436" tIns="45717" rIns="91436" bIns="45717"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3575143" y="3162743"/>
            <a:ext cx="6360285" cy="1442082"/>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zh-CN" altLang="en-US" sz="3200"/>
          </a:p>
        </p:txBody>
      </p:sp>
      <p:sp>
        <p:nvSpPr>
          <p:cNvPr id="10" name="矩形 9"/>
          <p:cNvSpPr/>
          <p:nvPr/>
        </p:nvSpPr>
        <p:spPr>
          <a:xfrm>
            <a:off x="4406883" y="2949068"/>
            <a:ext cx="4685690" cy="463430"/>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r>
              <a:rPr lang="zh-CN" altLang="en-US" sz="3200">
                <a:latin typeface="微软雅黑" panose="020B0503020204020204" pitchFamily="34" charset="-122"/>
                <a:ea typeface="微软雅黑" panose="020B0503020204020204" pitchFamily="34" charset="-122"/>
              </a:rPr>
              <a:t>点击添加标题</a:t>
            </a:r>
            <a:endParaRPr lang="zh-CN" altLang="en-US" sz="3200">
              <a:latin typeface="微软雅黑" panose="020B0503020204020204" pitchFamily="34" charset="-122"/>
              <a:ea typeface="微软雅黑" panose="020B0503020204020204" pitchFamily="34" charset="-122"/>
            </a:endParaRPr>
          </a:p>
        </p:txBody>
      </p:sp>
      <p:sp>
        <p:nvSpPr>
          <p:cNvPr id="11" name="TextBox 10"/>
          <p:cNvSpPr txBox="1"/>
          <p:nvPr/>
        </p:nvSpPr>
        <p:spPr>
          <a:xfrm>
            <a:off x="3791139" y="3452995"/>
            <a:ext cx="6047885" cy="932557"/>
          </a:xfrm>
          <a:prstGeom prst="rect">
            <a:avLst/>
          </a:prstGeom>
          <a:noFill/>
        </p:spPr>
        <p:txBody>
          <a:bodyPr wrap="square" lIns="91436" tIns="45717" rIns="91436" bIns="45717"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2" name="矩形 11"/>
          <p:cNvSpPr/>
          <p:nvPr/>
        </p:nvSpPr>
        <p:spPr>
          <a:xfrm>
            <a:off x="3575143" y="4962474"/>
            <a:ext cx="6360285" cy="1442082"/>
          </a:xfrm>
          <a:prstGeom prst="rect">
            <a:avLst/>
          </a:prstGeom>
          <a:solidFill>
            <a:srgbClr val="E8E8E6"/>
          </a:solidFill>
          <a:ln>
            <a:solidFill>
              <a:srgbClr val="FFFFFF"/>
            </a:solid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zh-CN" altLang="en-US" sz="3200"/>
          </a:p>
        </p:txBody>
      </p:sp>
      <p:sp>
        <p:nvSpPr>
          <p:cNvPr id="13" name="矩形 12"/>
          <p:cNvSpPr/>
          <p:nvPr/>
        </p:nvSpPr>
        <p:spPr>
          <a:xfrm>
            <a:off x="4406883" y="4748800"/>
            <a:ext cx="4685690" cy="463430"/>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r>
              <a:rPr lang="zh-CN" altLang="en-US" sz="3200">
                <a:latin typeface="微软雅黑" panose="020B0503020204020204" pitchFamily="34" charset="-122"/>
                <a:ea typeface="微软雅黑" panose="020B0503020204020204" pitchFamily="34" charset="-122"/>
              </a:rPr>
              <a:t>点击添加标题</a:t>
            </a:r>
            <a:endParaRPr lang="zh-CN" altLang="en-US" sz="3200">
              <a:latin typeface="微软雅黑" panose="020B0503020204020204" pitchFamily="34" charset="-122"/>
              <a:ea typeface="微软雅黑" panose="020B0503020204020204" pitchFamily="34" charset="-122"/>
            </a:endParaRPr>
          </a:p>
        </p:txBody>
      </p:sp>
      <p:sp>
        <p:nvSpPr>
          <p:cNvPr id="14" name="TextBox 13"/>
          <p:cNvSpPr txBox="1"/>
          <p:nvPr/>
        </p:nvSpPr>
        <p:spPr>
          <a:xfrm>
            <a:off x="3791139" y="5252726"/>
            <a:ext cx="6047885" cy="932557"/>
          </a:xfrm>
          <a:prstGeom prst="rect">
            <a:avLst/>
          </a:prstGeom>
          <a:noFill/>
        </p:spPr>
        <p:txBody>
          <a:bodyPr wrap="square" lIns="91436" tIns="45717" rIns="91436" bIns="45717" rtlCol="0">
            <a:spAutoFit/>
          </a:bodyPr>
          <a:lstStyle/>
          <a:p>
            <a:pPr>
              <a:lnSpc>
                <a:spcPct val="130000"/>
              </a:lnSpc>
            </a:pPr>
            <a:r>
              <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2" name="标题 2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par>
                                    <p:cTn id="12" presetID="22" presetClass="entr" presetSubtype="8"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par>
                                    <p:cTn id="15" presetID="22" presetClass="entr" presetSubtype="8"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outVertical)">
                                          <p:cBhvr>
                                            <p:cTn id="21" dur="500"/>
                                            <p:tgtEl>
                                              <p:spTgt spid="3"/>
                                            </p:tgtEl>
                                          </p:cBhvr>
                                        </p:animEffect>
                                      </p:childTnLst>
                                    </p:cTn>
                                  </p:par>
                                </p:childTnLst>
                              </p:cTn>
                            </p:par>
                            <p:par>
                              <p:cTn id="22" fill="hold">
                                <p:stCondLst>
                                  <p:cond delay="1500"/>
                                </p:stCondLst>
                                <p:childTnLst>
                                  <p:par>
                                    <p:cTn id="23" presetID="2" presetClass="entr" presetSubtype="1" fill="hold" grpId="0" nodeType="afterEffect" p14:presetBounceEnd="50000">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14:bounceEnd="50000">
                                          <p:cBhvr additive="base">
                                            <p:cTn id="25" dur="500" fill="hold"/>
                                            <p:tgtEl>
                                              <p:spTgt spid="2"/>
                                            </p:tgtEl>
                                            <p:attrNameLst>
                                              <p:attrName>ppt_x</p:attrName>
                                            </p:attrNameLst>
                                          </p:cBhvr>
                                          <p:tavLst>
                                            <p:tav tm="0">
                                              <p:val>
                                                <p:strVal val="#ppt_x"/>
                                              </p:val>
                                            </p:tav>
                                            <p:tav tm="100000">
                                              <p:val>
                                                <p:strVal val="#ppt_x"/>
                                              </p:val>
                                            </p:tav>
                                          </p:tavLst>
                                        </p:anim>
                                        <p:anim calcmode="lin" valueType="num" p14:bounceEnd="50000">
                                          <p:cBhvr additive="base">
                                            <p:cTn id="26" dur="500" fill="hold"/>
                                            <p:tgtEl>
                                              <p:spTgt spid="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8"/>
                                            </p:tgtEl>
                                            <p:attrNameLst>
                                              <p:attrName>style.visibility</p:attrName>
                                            </p:attrNameLst>
                                          </p:cBhvr>
                                          <p:to>
                                            <p:strVal val="visible"/>
                                          </p:to>
                                        </p:set>
                                        <p:animEffect transition="in" filter="wipe(left)">
                                          <p:cBhvr>
                                            <p:cTn id="30" dur="100"/>
                                            <p:tgtEl>
                                              <p:spTgt spid="8"/>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8"/>
                                            </p:tgtEl>
                                          </p:cBhvr>
                                          <p:to x="80000" y="100000"/>
                                        </p:animScale>
                                        <p:anim by="(#ppt_w*0.10)" calcmode="lin" valueType="num">
                                          <p:cBhvr>
                                            <p:cTn id="33" dur="50" autoRev="1" fill="hold">
                                              <p:stCondLst>
                                                <p:cond delay="0"/>
                                              </p:stCondLst>
                                            </p:cTn>
                                            <p:tgtEl>
                                              <p:spTgt spid="8"/>
                                            </p:tgtEl>
                                            <p:attrNameLst>
                                              <p:attrName>ppt_x</p:attrName>
                                            </p:attrNameLst>
                                          </p:cBhvr>
                                        </p:anim>
                                        <p:anim by="(-#ppt_w*0.10)" calcmode="lin" valueType="num">
                                          <p:cBhvr>
                                            <p:cTn id="34" dur="50" autoRev="1" fill="hold">
                                              <p:stCondLst>
                                                <p:cond delay="0"/>
                                              </p:stCondLst>
                                            </p:cTn>
                                            <p:tgtEl>
                                              <p:spTgt spid="8"/>
                                            </p:tgtEl>
                                            <p:attrNameLst>
                                              <p:attrName>ppt_y</p:attrName>
                                            </p:attrNameLst>
                                          </p:cBhvr>
                                        </p:anim>
                                        <p:animRot by="-480000">
                                          <p:cBhvr>
                                            <p:cTn id="35" dur="50" autoRev="1" fill="hold">
                                              <p:stCondLst>
                                                <p:cond delay="0"/>
                                              </p:stCondLst>
                                            </p:cTn>
                                            <p:tgtEl>
                                              <p:spTgt spid="8"/>
                                            </p:tgtEl>
                                            <p:attrNameLst>
                                              <p:attrName>r</p:attrName>
                                            </p:attrNameLst>
                                          </p:cBhvr>
                                        </p:animRot>
                                      </p:childTnLst>
                                    </p:cTn>
                                  </p:par>
                                </p:childTnLst>
                              </p:cTn>
                            </p:par>
                            <p:par>
                              <p:cTn id="36" fill="hold">
                                <p:stCondLst>
                                  <p:cond delay="4110"/>
                                </p:stCondLst>
                                <p:childTnLst>
                                  <p:par>
                                    <p:cTn id="37" presetID="16" presetClass="entr" presetSubtype="37"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outVertical)">
                                          <p:cBhvr>
                                            <p:cTn id="39" dur="500"/>
                                            <p:tgtEl>
                                              <p:spTgt spid="10"/>
                                            </p:tgtEl>
                                          </p:cBhvr>
                                        </p:animEffect>
                                      </p:childTnLst>
                                    </p:cTn>
                                  </p:par>
                                </p:childTnLst>
                              </p:cTn>
                            </p:par>
                            <p:par>
                              <p:cTn id="40" fill="hold">
                                <p:stCondLst>
                                  <p:cond delay="4610"/>
                                </p:stCondLst>
                                <p:childTnLst>
                                  <p:par>
                                    <p:cTn id="41" presetID="2" presetClass="entr" presetSubtype="1" fill="hold" grpId="0" nodeType="afterEffect" p14:presetBounceEnd="50000">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14:bounceEnd="50000">
                                          <p:cBhvr additive="base">
                                            <p:cTn id="43" dur="500" fill="hold"/>
                                            <p:tgtEl>
                                              <p:spTgt spid="9"/>
                                            </p:tgtEl>
                                            <p:attrNameLst>
                                              <p:attrName>ppt_x</p:attrName>
                                            </p:attrNameLst>
                                          </p:cBhvr>
                                          <p:tavLst>
                                            <p:tav tm="0">
                                              <p:val>
                                                <p:strVal val="#ppt_x"/>
                                              </p:val>
                                            </p:tav>
                                            <p:tav tm="100000">
                                              <p:val>
                                                <p:strVal val="#ppt_x"/>
                                              </p:val>
                                            </p:tav>
                                          </p:tavLst>
                                        </p:anim>
                                        <p:anim calcmode="lin" valueType="num" p14:bounceEnd="50000">
                                          <p:cBhvr additive="base">
                                            <p:cTn id="44" dur="500" fill="hold"/>
                                            <p:tgtEl>
                                              <p:spTgt spid="9"/>
                                            </p:tgtEl>
                                            <p:attrNameLst>
                                              <p:attrName>ppt_y</p:attrName>
                                            </p:attrNameLst>
                                          </p:cBhvr>
                                          <p:tavLst>
                                            <p:tav tm="0">
                                              <p:val>
                                                <p:strVal val="0-#ppt_h/2"/>
                                              </p:val>
                                            </p:tav>
                                            <p:tav tm="100000">
                                              <p:val>
                                                <p:strVal val="#ppt_y"/>
                                              </p:val>
                                            </p:tav>
                                          </p:tavLst>
                                        </p:anim>
                                      </p:childTnLst>
                                    </p:cTn>
                                  </p:par>
                                </p:childTnLst>
                              </p:cTn>
                            </p:par>
                            <p:par>
                              <p:cTn id="45" fill="hold">
                                <p:stCondLst>
                                  <p:cond delay="511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1"/>
                                            </p:tgtEl>
                                            <p:attrNameLst>
                                              <p:attrName>style.visibility</p:attrName>
                                            </p:attrNameLst>
                                          </p:cBhvr>
                                          <p:to>
                                            <p:strVal val="visible"/>
                                          </p:to>
                                        </p:set>
                                        <p:animEffect transition="in" filter="wipe(left)">
                                          <p:cBhvr>
                                            <p:cTn id="48" dur="100"/>
                                            <p:tgtEl>
                                              <p:spTgt spid="11"/>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1"/>
                                            </p:tgtEl>
                                          </p:cBhvr>
                                          <p:to x="80000" y="100000"/>
                                        </p:animScale>
                                        <p:anim by="(#ppt_w*0.10)" calcmode="lin" valueType="num">
                                          <p:cBhvr>
                                            <p:cTn id="51" dur="50" autoRev="1" fill="hold">
                                              <p:stCondLst>
                                                <p:cond delay="0"/>
                                              </p:stCondLst>
                                            </p:cTn>
                                            <p:tgtEl>
                                              <p:spTgt spid="11"/>
                                            </p:tgtEl>
                                            <p:attrNameLst>
                                              <p:attrName>ppt_x</p:attrName>
                                            </p:attrNameLst>
                                          </p:cBhvr>
                                        </p:anim>
                                        <p:anim by="(-#ppt_w*0.10)" calcmode="lin" valueType="num">
                                          <p:cBhvr>
                                            <p:cTn id="52" dur="50" autoRev="1" fill="hold">
                                              <p:stCondLst>
                                                <p:cond delay="0"/>
                                              </p:stCondLst>
                                            </p:cTn>
                                            <p:tgtEl>
                                              <p:spTgt spid="11"/>
                                            </p:tgtEl>
                                            <p:attrNameLst>
                                              <p:attrName>ppt_y</p:attrName>
                                            </p:attrNameLst>
                                          </p:cBhvr>
                                        </p:anim>
                                        <p:animRot by="-480000">
                                          <p:cBhvr>
                                            <p:cTn id="53" dur="50" autoRev="1" fill="hold">
                                              <p:stCondLst>
                                                <p:cond delay="0"/>
                                              </p:stCondLst>
                                            </p:cTn>
                                            <p:tgtEl>
                                              <p:spTgt spid="11"/>
                                            </p:tgtEl>
                                            <p:attrNameLst>
                                              <p:attrName>r</p:attrName>
                                            </p:attrNameLst>
                                          </p:cBhvr>
                                        </p:animRot>
                                      </p:childTnLst>
                                    </p:cTn>
                                  </p:par>
                                </p:childTnLst>
                              </p:cTn>
                            </p:par>
                            <p:par>
                              <p:cTn id="54" fill="hold">
                                <p:stCondLst>
                                  <p:cond delay="7220"/>
                                </p:stCondLst>
                                <p:childTnLst>
                                  <p:par>
                                    <p:cTn id="55" presetID="16" presetClass="entr" presetSubtype="37"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barn(outVertical)">
                                          <p:cBhvr>
                                            <p:cTn id="57" dur="500"/>
                                            <p:tgtEl>
                                              <p:spTgt spid="13"/>
                                            </p:tgtEl>
                                          </p:cBhvr>
                                        </p:animEffect>
                                      </p:childTnLst>
                                    </p:cTn>
                                  </p:par>
                                </p:childTnLst>
                              </p:cTn>
                            </p:par>
                            <p:par>
                              <p:cTn id="58" fill="hold">
                                <p:stCondLst>
                                  <p:cond delay="7720"/>
                                </p:stCondLst>
                                <p:childTnLst>
                                  <p:par>
                                    <p:cTn id="59" presetID="2" presetClass="entr" presetSubtype="1" fill="hold" grpId="0" nodeType="afterEffect" p14:presetBounceEnd="50000">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14:bounceEnd="50000">
                                          <p:cBhvr additive="base">
                                            <p:cTn id="61" dur="500" fill="hold"/>
                                            <p:tgtEl>
                                              <p:spTgt spid="12"/>
                                            </p:tgtEl>
                                            <p:attrNameLst>
                                              <p:attrName>ppt_x</p:attrName>
                                            </p:attrNameLst>
                                          </p:cBhvr>
                                          <p:tavLst>
                                            <p:tav tm="0">
                                              <p:val>
                                                <p:strVal val="#ppt_x"/>
                                              </p:val>
                                            </p:tav>
                                            <p:tav tm="100000">
                                              <p:val>
                                                <p:strVal val="#ppt_x"/>
                                              </p:val>
                                            </p:tav>
                                          </p:tavLst>
                                        </p:anim>
                                        <p:anim calcmode="lin" valueType="num" p14:bounceEnd="50000">
                                          <p:cBhvr additive="base">
                                            <p:cTn id="62" dur="500" fill="hold"/>
                                            <p:tgtEl>
                                              <p:spTgt spid="12"/>
                                            </p:tgtEl>
                                            <p:attrNameLst>
                                              <p:attrName>ppt_y</p:attrName>
                                            </p:attrNameLst>
                                          </p:cBhvr>
                                          <p:tavLst>
                                            <p:tav tm="0">
                                              <p:val>
                                                <p:strVal val="0-#ppt_h/2"/>
                                              </p:val>
                                            </p:tav>
                                            <p:tav tm="100000">
                                              <p:val>
                                                <p:strVal val="#ppt_y"/>
                                              </p:val>
                                            </p:tav>
                                          </p:tavLst>
                                        </p:anim>
                                      </p:childTnLst>
                                    </p:cTn>
                                  </p:par>
                                </p:childTnLst>
                              </p:cTn>
                            </p:par>
                            <p:par>
                              <p:cTn id="63" fill="hold">
                                <p:stCondLst>
                                  <p:cond delay="822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14"/>
                                            </p:tgtEl>
                                            <p:attrNameLst>
                                              <p:attrName>style.visibility</p:attrName>
                                            </p:attrNameLst>
                                          </p:cBhvr>
                                          <p:to>
                                            <p:strVal val="visible"/>
                                          </p:to>
                                        </p:set>
                                        <p:animEffect transition="in" filter="wipe(left)">
                                          <p:cBhvr>
                                            <p:cTn id="66" dur="100"/>
                                            <p:tgtEl>
                                              <p:spTgt spid="14"/>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14"/>
                                            </p:tgtEl>
                                          </p:cBhvr>
                                          <p:to x="80000" y="100000"/>
                                        </p:animScale>
                                        <p:anim by="(#ppt_w*0.10)" calcmode="lin" valueType="num">
                                          <p:cBhvr>
                                            <p:cTn id="69" dur="50" autoRev="1" fill="hold">
                                              <p:stCondLst>
                                                <p:cond delay="0"/>
                                              </p:stCondLst>
                                            </p:cTn>
                                            <p:tgtEl>
                                              <p:spTgt spid="14"/>
                                            </p:tgtEl>
                                            <p:attrNameLst>
                                              <p:attrName>ppt_x</p:attrName>
                                            </p:attrNameLst>
                                          </p:cBhvr>
                                        </p:anim>
                                        <p:anim by="(-#ppt_w*0.10)" calcmode="lin" valueType="num">
                                          <p:cBhvr>
                                            <p:cTn id="70" dur="50" autoRev="1" fill="hold">
                                              <p:stCondLst>
                                                <p:cond delay="0"/>
                                              </p:stCondLst>
                                            </p:cTn>
                                            <p:tgtEl>
                                              <p:spTgt spid="14"/>
                                            </p:tgtEl>
                                            <p:attrNameLst>
                                              <p:attrName>ppt_y</p:attrName>
                                            </p:attrNameLst>
                                          </p:cBhvr>
                                        </p:anim>
                                        <p:animRot by="-480000">
                                          <p:cBhvr>
                                            <p:cTn id="71" dur="50"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p:bldP spid="8" grpId="1"/>
          <p:bldP spid="9" grpId="0" animBg="1"/>
          <p:bldP spid="10" grpId="0" animBg="1"/>
          <p:bldP spid="11" grpId="0"/>
          <p:bldP spid="11" grpId="1"/>
          <p:bldP spid="12" grpId="0" animBg="1"/>
          <p:bldP spid="13" grpId="0" animBg="1"/>
          <p:bldP spid="14" grpId="0"/>
          <p:bldP spid="14"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4" presetClass="entr" presetSubtype="1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randombar(horizontal)">
                                          <p:cBhvr>
                                            <p:cTn id="7" dur="500"/>
                                            <p:tgtEl>
                                              <p:spTgt spid="4"/>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5"/>
                                            </p:tgtEl>
                                            <p:attrNameLst>
                                              <p:attrName>style.visibility</p:attrName>
                                            </p:attrNameLst>
                                          </p:cBhvr>
                                          <p:to>
                                            <p:strVal val="visible"/>
                                          </p:to>
                                        </p:set>
                                        <p:animEffect transition="in" filter="wipe(left)">
                                          <p:cBhvr>
                                            <p:cTn id="11" dur="500"/>
                                            <p:tgtEl>
                                              <p:spTgt spid="5"/>
                                            </p:tgtEl>
                                          </p:cBhvr>
                                        </p:animEffect>
                                      </p:childTnLst>
                                    </p:cTn>
                                  </p:par>
                                  <p:par>
                                    <p:cTn id="12" presetID="22" presetClass="entr" presetSubtype="8" fill="hold" nodeType="withEffect">
                                      <p:stCondLst>
                                        <p:cond delay="0"/>
                                      </p:stCondLst>
                                      <p:childTnLst>
                                        <p:set>
                                          <p:cBhvr>
                                            <p:cTn id="13" dur="1" fill="hold">
                                              <p:stCondLst>
                                                <p:cond delay="0"/>
                                              </p:stCondLst>
                                            </p:cTn>
                                            <p:tgtEl>
                                              <p:spTgt spid="6"/>
                                            </p:tgtEl>
                                            <p:attrNameLst>
                                              <p:attrName>style.visibility</p:attrName>
                                            </p:attrNameLst>
                                          </p:cBhvr>
                                          <p:to>
                                            <p:strVal val="visible"/>
                                          </p:to>
                                        </p:set>
                                        <p:animEffect transition="in" filter="wipe(left)">
                                          <p:cBhvr>
                                            <p:cTn id="14" dur="500"/>
                                            <p:tgtEl>
                                              <p:spTgt spid="6"/>
                                            </p:tgtEl>
                                          </p:cBhvr>
                                        </p:animEffect>
                                      </p:childTnLst>
                                    </p:cTn>
                                  </p:par>
                                  <p:par>
                                    <p:cTn id="15" presetID="22" presetClass="entr" presetSubtype="8" fill="hold" nodeType="with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wipe(left)">
                                          <p:cBhvr>
                                            <p:cTn id="17" dur="500"/>
                                            <p:tgtEl>
                                              <p:spTgt spid="7"/>
                                            </p:tgtEl>
                                          </p:cBhvr>
                                        </p:animEffect>
                                      </p:childTnLst>
                                    </p:cTn>
                                  </p:par>
                                </p:childTnLst>
                              </p:cTn>
                            </p:par>
                            <p:par>
                              <p:cTn id="18" fill="hold">
                                <p:stCondLst>
                                  <p:cond delay="1000"/>
                                </p:stCondLst>
                                <p:childTnLst>
                                  <p:par>
                                    <p:cTn id="19" presetID="16" presetClass="entr" presetSubtype="37" fill="hold" grpId="0" nodeType="afterEffect">
                                      <p:stCondLst>
                                        <p:cond delay="0"/>
                                      </p:stCondLst>
                                      <p:childTnLst>
                                        <p:set>
                                          <p:cBhvr>
                                            <p:cTn id="20" dur="1" fill="hold">
                                              <p:stCondLst>
                                                <p:cond delay="0"/>
                                              </p:stCondLst>
                                            </p:cTn>
                                            <p:tgtEl>
                                              <p:spTgt spid="3"/>
                                            </p:tgtEl>
                                            <p:attrNameLst>
                                              <p:attrName>style.visibility</p:attrName>
                                            </p:attrNameLst>
                                          </p:cBhvr>
                                          <p:to>
                                            <p:strVal val="visible"/>
                                          </p:to>
                                        </p:set>
                                        <p:animEffect transition="in" filter="barn(outVertical)">
                                          <p:cBhvr>
                                            <p:cTn id="21" dur="500"/>
                                            <p:tgtEl>
                                              <p:spTgt spid="3"/>
                                            </p:tgtEl>
                                          </p:cBhvr>
                                        </p:animEffect>
                                      </p:childTnLst>
                                    </p:cTn>
                                  </p:par>
                                </p:childTnLst>
                              </p:cTn>
                            </p:par>
                            <p:par>
                              <p:cTn id="22" fill="hold">
                                <p:stCondLst>
                                  <p:cond delay="1500"/>
                                </p:stCondLst>
                                <p:childTnLst>
                                  <p:par>
                                    <p:cTn id="23" presetID="2" presetClass="entr" presetSubtype="1" fill="hold" grpId="0" nodeType="afterEffect">
                                      <p:stCondLst>
                                        <p:cond delay="0"/>
                                      </p:stCondLst>
                                      <p:childTnLst>
                                        <p:set>
                                          <p:cBhvr>
                                            <p:cTn id="24" dur="1" fill="hold">
                                              <p:stCondLst>
                                                <p:cond delay="0"/>
                                              </p:stCondLst>
                                            </p:cTn>
                                            <p:tgtEl>
                                              <p:spTgt spid="2"/>
                                            </p:tgtEl>
                                            <p:attrNameLst>
                                              <p:attrName>style.visibility</p:attrName>
                                            </p:attrNameLst>
                                          </p:cBhvr>
                                          <p:to>
                                            <p:strVal val="visible"/>
                                          </p:to>
                                        </p:set>
                                        <p:anim calcmode="lin" valueType="num">
                                          <p:cBhvr additive="base">
                                            <p:cTn id="25" dur="500" fill="hold"/>
                                            <p:tgtEl>
                                              <p:spTgt spid="2"/>
                                            </p:tgtEl>
                                            <p:attrNameLst>
                                              <p:attrName>ppt_x</p:attrName>
                                            </p:attrNameLst>
                                          </p:cBhvr>
                                          <p:tavLst>
                                            <p:tav tm="0">
                                              <p:val>
                                                <p:strVal val="#ppt_x"/>
                                              </p:val>
                                            </p:tav>
                                            <p:tav tm="100000">
                                              <p:val>
                                                <p:strVal val="#ppt_x"/>
                                              </p:val>
                                            </p:tav>
                                          </p:tavLst>
                                        </p:anim>
                                        <p:anim calcmode="lin" valueType="num">
                                          <p:cBhvr additive="base">
                                            <p:cTn id="26" dur="500" fill="hold"/>
                                            <p:tgtEl>
                                              <p:spTgt spid="2"/>
                                            </p:tgtEl>
                                            <p:attrNameLst>
                                              <p:attrName>ppt_y</p:attrName>
                                            </p:attrNameLst>
                                          </p:cBhvr>
                                          <p:tavLst>
                                            <p:tav tm="0">
                                              <p:val>
                                                <p:strVal val="0-#ppt_h/2"/>
                                              </p:val>
                                            </p:tav>
                                            <p:tav tm="100000">
                                              <p:val>
                                                <p:strVal val="#ppt_y"/>
                                              </p:val>
                                            </p:tav>
                                          </p:tavLst>
                                        </p:anim>
                                      </p:childTnLst>
                                    </p:cTn>
                                  </p:par>
                                </p:childTnLst>
                              </p:cTn>
                            </p:par>
                            <p:par>
                              <p:cTn id="27" fill="hold">
                                <p:stCondLst>
                                  <p:cond delay="2000"/>
                                </p:stCondLst>
                                <p:childTnLst>
                                  <p:par>
                                    <p:cTn id="28" presetID="22" presetClass="entr" presetSubtype="8" fill="hold" grpId="0" nodeType="afterEffect">
                                      <p:stCondLst>
                                        <p:cond delay="0"/>
                                      </p:stCondLst>
                                      <p:iterate type="lt">
                                        <p:tmPct val="30000"/>
                                      </p:iterate>
                                      <p:childTnLst>
                                        <p:set>
                                          <p:cBhvr>
                                            <p:cTn id="29" dur="1" fill="hold">
                                              <p:stCondLst>
                                                <p:cond delay="0"/>
                                              </p:stCondLst>
                                            </p:cTn>
                                            <p:tgtEl>
                                              <p:spTgt spid="8"/>
                                            </p:tgtEl>
                                            <p:attrNameLst>
                                              <p:attrName>style.visibility</p:attrName>
                                            </p:attrNameLst>
                                          </p:cBhvr>
                                          <p:to>
                                            <p:strVal val="visible"/>
                                          </p:to>
                                        </p:set>
                                        <p:animEffect transition="in" filter="wipe(left)">
                                          <p:cBhvr>
                                            <p:cTn id="30" dur="100"/>
                                            <p:tgtEl>
                                              <p:spTgt spid="8"/>
                                            </p:tgtEl>
                                          </p:cBhvr>
                                        </p:animEffect>
                                      </p:childTnLst>
                                    </p:cTn>
                                  </p:par>
                                  <p:par>
                                    <p:cTn id="31" presetID="36" presetClass="emph" presetSubtype="0" fill="hold" grpId="1" nodeType="withEffect">
                                      <p:stCondLst>
                                        <p:cond delay="0"/>
                                      </p:stCondLst>
                                      <p:iterate type="lt">
                                        <p:tmPct val="30000"/>
                                      </p:iterate>
                                      <p:childTnLst>
                                        <p:animScale>
                                          <p:cBhvr>
                                            <p:cTn id="32" dur="50" autoRev="1" fill="hold">
                                              <p:stCondLst>
                                                <p:cond delay="0"/>
                                              </p:stCondLst>
                                            </p:cTn>
                                            <p:tgtEl>
                                              <p:spTgt spid="8"/>
                                            </p:tgtEl>
                                          </p:cBhvr>
                                          <p:to x="80000" y="100000"/>
                                        </p:animScale>
                                        <p:anim by="(#ppt_w*0.10)" calcmode="lin" valueType="num">
                                          <p:cBhvr>
                                            <p:cTn id="33" dur="50" autoRev="1" fill="hold">
                                              <p:stCondLst>
                                                <p:cond delay="0"/>
                                              </p:stCondLst>
                                            </p:cTn>
                                            <p:tgtEl>
                                              <p:spTgt spid="8"/>
                                            </p:tgtEl>
                                            <p:attrNameLst>
                                              <p:attrName>ppt_x</p:attrName>
                                            </p:attrNameLst>
                                          </p:cBhvr>
                                        </p:anim>
                                        <p:anim by="(-#ppt_w*0.10)" calcmode="lin" valueType="num">
                                          <p:cBhvr>
                                            <p:cTn id="34" dur="50" autoRev="1" fill="hold">
                                              <p:stCondLst>
                                                <p:cond delay="0"/>
                                              </p:stCondLst>
                                            </p:cTn>
                                            <p:tgtEl>
                                              <p:spTgt spid="8"/>
                                            </p:tgtEl>
                                            <p:attrNameLst>
                                              <p:attrName>ppt_y</p:attrName>
                                            </p:attrNameLst>
                                          </p:cBhvr>
                                        </p:anim>
                                        <p:animRot by="-480000">
                                          <p:cBhvr>
                                            <p:cTn id="35" dur="50" autoRev="1" fill="hold">
                                              <p:stCondLst>
                                                <p:cond delay="0"/>
                                              </p:stCondLst>
                                            </p:cTn>
                                            <p:tgtEl>
                                              <p:spTgt spid="8"/>
                                            </p:tgtEl>
                                            <p:attrNameLst>
                                              <p:attrName>r</p:attrName>
                                            </p:attrNameLst>
                                          </p:cBhvr>
                                        </p:animRot>
                                      </p:childTnLst>
                                    </p:cTn>
                                  </p:par>
                                </p:childTnLst>
                              </p:cTn>
                            </p:par>
                            <p:par>
                              <p:cTn id="36" fill="hold">
                                <p:stCondLst>
                                  <p:cond delay="4110"/>
                                </p:stCondLst>
                                <p:childTnLst>
                                  <p:par>
                                    <p:cTn id="37" presetID="16" presetClass="entr" presetSubtype="37" fill="hold" grpId="0" nodeType="afterEffect">
                                      <p:stCondLst>
                                        <p:cond delay="0"/>
                                      </p:stCondLst>
                                      <p:childTnLst>
                                        <p:set>
                                          <p:cBhvr>
                                            <p:cTn id="38" dur="1" fill="hold">
                                              <p:stCondLst>
                                                <p:cond delay="0"/>
                                              </p:stCondLst>
                                            </p:cTn>
                                            <p:tgtEl>
                                              <p:spTgt spid="10"/>
                                            </p:tgtEl>
                                            <p:attrNameLst>
                                              <p:attrName>style.visibility</p:attrName>
                                            </p:attrNameLst>
                                          </p:cBhvr>
                                          <p:to>
                                            <p:strVal val="visible"/>
                                          </p:to>
                                        </p:set>
                                        <p:animEffect transition="in" filter="barn(outVertical)">
                                          <p:cBhvr>
                                            <p:cTn id="39" dur="500"/>
                                            <p:tgtEl>
                                              <p:spTgt spid="10"/>
                                            </p:tgtEl>
                                          </p:cBhvr>
                                        </p:animEffect>
                                      </p:childTnLst>
                                    </p:cTn>
                                  </p:par>
                                </p:childTnLst>
                              </p:cTn>
                            </p:par>
                            <p:par>
                              <p:cTn id="40" fill="hold">
                                <p:stCondLst>
                                  <p:cond delay="4610"/>
                                </p:stCondLst>
                                <p:childTnLst>
                                  <p:par>
                                    <p:cTn id="41" presetID="2" presetClass="entr" presetSubtype="1" fill="hold" grpId="0" nodeType="afterEffect">
                                      <p:stCondLst>
                                        <p:cond delay="0"/>
                                      </p:stCondLst>
                                      <p:childTnLst>
                                        <p:set>
                                          <p:cBhvr>
                                            <p:cTn id="42" dur="1" fill="hold">
                                              <p:stCondLst>
                                                <p:cond delay="0"/>
                                              </p:stCondLst>
                                            </p:cTn>
                                            <p:tgtEl>
                                              <p:spTgt spid="9"/>
                                            </p:tgtEl>
                                            <p:attrNameLst>
                                              <p:attrName>style.visibility</p:attrName>
                                            </p:attrNameLst>
                                          </p:cBhvr>
                                          <p:to>
                                            <p:strVal val="visible"/>
                                          </p:to>
                                        </p:set>
                                        <p:anim calcmode="lin" valueType="num">
                                          <p:cBhvr additive="base">
                                            <p:cTn id="43" dur="500" fill="hold"/>
                                            <p:tgtEl>
                                              <p:spTgt spid="9"/>
                                            </p:tgtEl>
                                            <p:attrNameLst>
                                              <p:attrName>ppt_x</p:attrName>
                                            </p:attrNameLst>
                                          </p:cBhvr>
                                          <p:tavLst>
                                            <p:tav tm="0">
                                              <p:val>
                                                <p:strVal val="#ppt_x"/>
                                              </p:val>
                                            </p:tav>
                                            <p:tav tm="100000">
                                              <p:val>
                                                <p:strVal val="#ppt_x"/>
                                              </p:val>
                                            </p:tav>
                                          </p:tavLst>
                                        </p:anim>
                                        <p:anim calcmode="lin" valueType="num">
                                          <p:cBhvr additive="base">
                                            <p:cTn id="44" dur="500" fill="hold"/>
                                            <p:tgtEl>
                                              <p:spTgt spid="9"/>
                                            </p:tgtEl>
                                            <p:attrNameLst>
                                              <p:attrName>ppt_y</p:attrName>
                                            </p:attrNameLst>
                                          </p:cBhvr>
                                          <p:tavLst>
                                            <p:tav tm="0">
                                              <p:val>
                                                <p:strVal val="0-#ppt_h/2"/>
                                              </p:val>
                                            </p:tav>
                                            <p:tav tm="100000">
                                              <p:val>
                                                <p:strVal val="#ppt_y"/>
                                              </p:val>
                                            </p:tav>
                                          </p:tavLst>
                                        </p:anim>
                                      </p:childTnLst>
                                    </p:cTn>
                                  </p:par>
                                </p:childTnLst>
                              </p:cTn>
                            </p:par>
                            <p:par>
                              <p:cTn id="45" fill="hold">
                                <p:stCondLst>
                                  <p:cond delay="5110"/>
                                </p:stCondLst>
                                <p:childTnLst>
                                  <p:par>
                                    <p:cTn id="46" presetID="22" presetClass="entr" presetSubtype="8" fill="hold" grpId="0" nodeType="afterEffect">
                                      <p:stCondLst>
                                        <p:cond delay="0"/>
                                      </p:stCondLst>
                                      <p:iterate type="lt">
                                        <p:tmPct val="30000"/>
                                      </p:iterate>
                                      <p:childTnLst>
                                        <p:set>
                                          <p:cBhvr>
                                            <p:cTn id="47" dur="1" fill="hold">
                                              <p:stCondLst>
                                                <p:cond delay="0"/>
                                              </p:stCondLst>
                                            </p:cTn>
                                            <p:tgtEl>
                                              <p:spTgt spid="11"/>
                                            </p:tgtEl>
                                            <p:attrNameLst>
                                              <p:attrName>style.visibility</p:attrName>
                                            </p:attrNameLst>
                                          </p:cBhvr>
                                          <p:to>
                                            <p:strVal val="visible"/>
                                          </p:to>
                                        </p:set>
                                        <p:animEffect transition="in" filter="wipe(left)">
                                          <p:cBhvr>
                                            <p:cTn id="48" dur="100"/>
                                            <p:tgtEl>
                                              <p:spTgt spid="11"/>
                                            </p:tgtEl>
                                          </p:cBhvr>
                                        </p:animEffect>
                                      </p:childTnLst>
                                    </p:cTn>
                                  </p:par>
                                  <p:par>
                                    <p:cTn id="49" presetID="36" presetClass="emph" presetSubtype="0" fill="hold" grpId="1" nodeType="withEffect">
                                      <p:stCondLst>
                                        <p:cond delay="0"/>
                                      </p:stCondLst>
                                      <p:iterate type="lt">
                                        <p:tmPct val="30000"/>
                                      </p:iterate>
                                      <p:childTnLst>
                                        <p:animScale>
                                          <p:cBhvr>
                                            <p:cTn id="50" dur="50" autoRev="1" fill="hold">
                                              <p:stCondLst>
                                                <p:cond delay="0"/>
                                              </p:stCondLst>
                                            </p:cTn>
                                            <p:tgtEl>
                                              <p:spTgt spid="11"/>
                                            </p:tgtEl>
                                          </p:cBhvr>
                                          <p:to x="80000" y="100000"/>
                                        </p:animScale>
                                        <p:anim by="(#ppt_w*0.10)" calcmode="lin" valueType="num">
                                          <p:cBhvr>
                                            <p:cTn id="51" dur="50" autoRev="1" fill="hold">
                                              <p:stCondLst>
                                                <p:cond delay="0"/>
                                              </p:stCondLst>
                                            </p:cTn>
                                            <p:tgtEl>
                                              <p:spTgt spid="11"/>
                                            </p:tgtEl>
                                            <p:attrNameLst>
                                              <p:attrName>ppt_x</p:attrName>
                                            </p:attrNameLst>
                                          </p:cBhvr>
                                        </p:anim>
                                        <p:anim by="(-#ppt_w*0.10)" calcmode="lin" valueType="num">
                                          <p:cBhvr>
                                            <p:cTn id="52" dur="50" autoRev="1" fill="hold">
                                              <p:stCondLst>
                                                <p:cond delay="0"/>
                                              </p:stCondLst>
                                            </p:cTn>
                                            <p:tgtEl>
                                              <p:spTgt spid="11"/>
                                            </p:tgtEl>
                                            <p:attrNameLst>
                                              <p:attrName>ppt_y</p:attrName>
                                            </p:attrNameLst>
                                          </p:cBhvr>
                                        </p:anim>
                                        <p:animRot by="-480000">
                                          <p:cBhvr>
                                            <p:cTn id="53" dur="50" autoRev="1" fill="hold">
                                              <p:stCondLst>
                                                <p:cond delay="0"/>
                                              </p:stCondLst>
                                            </p:cTn>
                                            <p:tgtEl>
                                              <p:spTgt spid="11"/>
                                            </p:tgtEl>
                                            <p:attrNameLst>
                                              <p:attrName>r</p:attrName>
                                            </p:attrNameLst>
                                          </p:cBhvr>
                                        </p:animRot>
                                      </p:childTnLst>
                                    </p:cTn>
                                  </p:par>
                                </p:childTnLst>
                              </p:cTn>
                            </p:par>
                            <p:par>
                              <p:cTn id="54" fill="hold">
                                <p:stCondLst>
                                  <p:cond delay="7220"/>
                                </p:stCondLst>
                                <p:childTnLst>
                                  <p:par>
                                    <p:cTn id="55" presetID="16" presetClass="entr" presetSubtype="37" fill="hold" grpId="0" nodeType="afterEffect">
                                      <p:stCondLst>
                                        <p:cond delay="0"/>
                                      </p:stCondLst>
                                      <p:childTnLst>
                                        <p:set>
                                          <p:cBhvr>
                                            <p:cTn id="56" dur="1" fill="hold">
                                              <p:stCondLst>
                                                <p:cond delay="0"/>
                                              </p:stCondLst>
                                            </p:cTn>
                                            <p:tgtEl>
                                              <p:spTgt spid="13"/>
                                            </p:tgtEl>
                                            <p:attrNameLst>
                                              <p:attrName>style.visibility</p:attrName>
                                            </p:attrNameLst>
                                          </p:cBhvr>
                                          <p:to>
                                            <p:strVal val="visible"/>
                                          </p:to>
                                        </p:set>
                                        <p:animEffect transition="in" filter="barn(outVertical)">
                                          <p:cBhvr>
                                            <p:cTn id="57" dur="500"/>
                                            <p:tgtEl>
                                              <p:spTgt spid="13"/>
                                            </p:tgtEl>
                                          </p:cBhvr>
                                        </p:animEffect>
                                      </p:childTnLst>
                                    </p:cTn>
                                  </p:par>
                                </p:childTnLst>
                              </p:cTn>
                            </p:par>
                            <p:par>
                              <p:cTn id="58" fill="hold">
                                <p:stCondLst>
                                  <p:cond delay="7720"/>
                                </p:stCondLst>
                                <p:childTnLst>
                                  <p:par>
                                    <p:cTn id="59" presetID="2" presetClass="entr" presetSubtype="1" fill="hold" grpId="0" nodeType="afterEffect">
                                      <p:stCondLst>
                                        <p:cond delay="0"/>
                                      </p:stCondLst>
                                      <p:childTnLst>
                                        <p:set>
                                          <p:cBhvr>
                                            <p:cTn id="60" dur="1" fill="hold">
                                              <p:stCondLst>
                                                <p:cond delay="0"/>
                                              </p:stCondLst>
                                            </p:cTn>
                                            <p:tgtEl>
                                              <p:spTgt spid="12"/>
                                            </p:tgtEl>
                                            <p:attrNameLst>
                                              <p:attrName>style.visibility</p:attrName>
                                            </p:attrNameLst>
                                          </p:cBhvr>
                                          <p:to>
                                            <p:strVal val="visible"/>
                                          </p:to>
                                        </p:set>
                                        <p:anim calcmode="lin" valueType="num">
                                          <p:cBhvr additive="base">
                                            <p:cTn id="61" dur="500" fill="hold"/>
                                            <p:tgtEl>
                                              <p:spTgt spid="12"/>
                                            </p:tgtEl>
                                            <p:attrNameLst>
                                              <p:attrName>ppt_x</p:attrName>
                                            </p:attrNameLst>
                                          </p:cBhvr>
                                          <p:tavLst>
                                            <p:tav tm="0">
                                              <p:val>
                                                <p:strVal val="#ppt_x"/>
                                              </p:val>
                                            </p:tav>
                                            <p:tav tm="100000">
                                              <p:val>
                                                <p:strVal val="#ppt_x"/>
                                              </p:val>
                                            </p:tav>
                                          </p:tavLst>
                                        </p:anim>
                                        <p:anim calcmode="lin" valueType="num">
                                          <p:cBhvr additive="base">
                                            <p:cTn id="62" dur="500" fill="hold"/>
                                            <p:tgtEl>
                                              <p:spTgt spid="12"/>
                                            </p:tgtEl>
                                            <p:attrNameLst>
                                              <p:attrName>ppt_y</p:attrName>
                                            </p:attrNameLst>
                                          </p:cBhvr>
                                          <p:tavLst>
                                            <p:tav tm="0">
                                              <p:val>
                                                <p:strVal val="0-#ppt_h/2"/>
                                              </p:val>
                                            </p:tav>
                                            <p:tav tm="100000">
                                              <p:val>
                                                <p:strVal val="#ppt_y"/>
                                              </p:val>
                                            </p:tav>
                                          </p:tavLst>
                                        </p:anim>
                                      </p:childTnLst>
                                    </p:cTn>
                                  </p:par>
                                </p:childTnLst>
                              </p:cTn>
                            </p:par>
                            <p:par>
                              <p:cTn id="63" fill="hold">
                                <p:stCondLst>
                                  <p:cond delay="8220"/>
                                </p:stCondLst>
                                <p:childTnLst>
                                  <p:par>
                                    <p:cTn id="64" presetID="22" presetClass="entr" presetSubtype="8" fill="hold" grpId="0" nodeType="afterEffect">
                                      <p:stCondLst>
                                        <p:cond delay="0"/>
                                      </p:stCondLst>
                                      <p:iterate type="lt">
                                        <p:tmPct val="30000"/>
                                      </p:iterate>
                                      <p:childTnLst>
                                        <p:set>
                                          <p:cBhvr>
                                            <p:cTn id="65" dur="1" fill="hold">
                                              <p:stCondLst>
                                                <p:cond delay="0"/>
                                              </p:stCondLst>
                                            </p:cTn>
                                            <p:tgtEl>
                                              <p:spTgt spid="14"/>
                                            </p:tgtEl>
                                            <p:attrNameLst>
                                              <p:attrName>style.visibility</p:attrName>
                                            </p:attrNameLst>
                                          </p:cBhvr>
                                          <p:to>
                                            <p:strVal val="visible"/>
                                          </p:to>
                                        </p:set>
                                        <p:animEffect transition="in" filter="wipe(left)">
                                          <p:cBhvr>
                                            <p:cTn id="66" dur="100"/>
                                            <p:tgtEl>
                                              <p:spTgt spid="14"/>
                                            </p:tgtEl>
                                          </p:cBhvr>
                                        </p:animEffect>
                                      </p:childTnLst>
                                    </p:cTn>
                                  </p:par>
                                  <p:par>
                                    <p:cTn id="67" presetID="36" presetClass="emph" presetSubtype="0" fill="hold" grpId="1" nodeType="withEffect">
                                      <p:stCondLst>
                                        <p:cond delay="0"/>
                                      </p:stCondLst>
                                      <p:iterate type="lt">
                                        <p:tmPct val="30000"/>
                                      </p:iterate>
                                      <p:childTnLst>
                                        <p:animScale>
                                          <p:cBhvr>
                                            <p:cTn id="68" dur="50" autoRev="1" fill="hold">
                                              <p:stCondLst>
                                                <p:cond delay="0"/>
                                              </p:stCondLst>
                                            </p:cTn>
                                            <p:tgtEl>
                                              <p:spTgt spid="14"/>
                                            </p:tgtEl>
                                          </p:cBhvr>
                                          <p:to x="80000" y="100000"/>
                                        </p:animScale>
                                        <p:anim by="(#ppt_w*0.10)" calcmode="lin" valueType="num">
                                          <p:cBhvr>
                                            <p:cTn id="69" dur="50" autoRev="1" fill="hold">
                                              <p:stCondLst>
                                                <p:cond delay="0"/>
                                              </p:stCondLst>
                                            </p:cTn>
                                            <p:tgtEl>
                                              <p:spTgt spid="14"/>
                                            </p:tgtEl>
                                            <p:attrNameLst>
                                              <p:attrName>ppt_x</p:attrName>
                                            </p:attrNameLst>
                                          </p:cBhvr>
                                        </p:anim>
                                        <p:anim by="(-#ppt_w*0.10)" calcmode="lin" valueType="num">
                                          <p:cBhvr>
                                            <p:cTn id="70" dur="50" autoRev="1" fill="hold">
                                              <p:stCondLst>
                                                <p:cond delay="0"/>
                                              </p:stCondLst>
                                            </p:cTn>
                                            <p:tgtEl>
                                              <p:spTgt spid="14"/>
                                            </p:tgtEl>
                                            <p:attrNameLst>
                                              <p:attrName>ppt_y</p:attrName>
                                            </p:attrNameLst>
                                          </p:cBhvr>
                                        </p:anim>
                                        <p:animRot by="-480000">
                                          <p:cBhvr>
                                            <p:cTn id="71" dur="50" autoRev="1" fill="hold">
                                              <p:stCondLst>
                                                <p:cond delay="0"/>
                                              </p:stCondLst>
                                            </p:cTn>
                                            <p:tgtEl>
                                              <p:spTgt spid="14"/>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p:bldP spid="8" grpId="1"/>
          <p:bldP spid="9" grpId="0" animBg="1"/>
          <p:bldP spid="10" grpId="0" animBg="1"/>
          <p:bldP spid="11" grpId="0"/>
          <p:bldP spid="11" grpId="1"/>
          <p:bldP spid="12" grpId="0" animBg="1"/>
          <p:bldP spid="13" grpId="0" animBg="1"/>
          <p:bldP spid="14" grpId="0"/>
          <p:bldP spid="14" grpId="1"/>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591" y="1429407"/>
            <a:ext cx="4968604" cy="646331"/>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en-US" altLang="zh-CN" sz="3600" b="0" dirty="0">
                <a:solidFill>
                  <a:schemeClr val="bg2"/>
                </a:solidFill>
              </a:rPr>
              <a:t>PART </a:t>
            </a:r>
            <a:r>
              <a:rPr lang="en-US" altLang="zh-CN" sz="3600" b="0" dirty="0" smtClean="0">
                <a:solidFill>
                  <a:schemeClr val="bg2"/>
                </a:solidFill>
              </a:rPr>
              <a:t>03</a:t>
            </a:r>
            <a:endParaRPr lang="zh-CN" altLang="en-US" sz="3600" b="0" dirty="0">
              <a:solidFill>
                <a:schemeClr val="bg2"/>
              </a:solidFill>
            </a:endParaRPr>
          </a:p>
        </p:txBody>
      </p:sp>
      <p:sp>
        <p:nvSpPr>
          <p:cNvPr id="3" name="TextBox 2"/>
          <p:cNvSpPr txBox="1"/>
          <p:nvPr/>
        </p:nvSpPr>
        <p:spPr>
          <a:xfrm>
            <a:off x="3810591" y="1947248"/>
            <a:ext cx="4968604" cy="923330"/>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zh-CN" altLang="en-US" sz="5400" dirty="0" smtClean="0">
                <a:solidFill>
                  <a:schemeClr val="bg2"/>
                </a:solidFill>
              </a:rPr>
              <a:t>成功项目展示</a:t>
            </a:r>
            <a:endParaRPr lang="zh-CN" altLang="en-US" sz="5400" dirty="0">
              <a:solidFill>
                <a:schemeClr val="bg2"/>
              </a:solidFill>
            </a:endParaRPr>
          </a:p>
        </p:txBody>
      </p:sp>
      <p:sp>
        <p:nvSpPr>
          <p:cNvPr id="4" name="TextBox 3"/>
          <p:cNvSpPr txBox="1"/>
          <p:nvPr/>
        </p:nvSpPr>
        <p:spPr>
          <a:xfrm>
            <a:off x="3732259" y="2870578"/>
            <a:ext cx="5125268" cy="553998"/>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2034412" y="1870396"/>
            <a:ext cx="3701071" cy="4342189"/>
          </a:xfrm>
          <a:prstGeom prst="rect">
            <a:avLst/>
          </a:prstGeom>
          <a:solidFill>
            <a:schemeClr val="bg1">
              <a:lumMod val="85000"/>
            </a:schemeClr>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zh-CN" altLang="en-US" sz="3200"/>
          </a:p>
        </p:txBody>
      </p:sp>
      <p:sp>
        <p:nvSpPr>
          <p:cNvPr id="3" name="AutoShape 12"/>
          <p:cNvSpPr>
            <a:spLocks noChangeArrowheads="1"/>
          </p:cNvSpPr>
          <p:nvPr/>
        </p:nvSpPr>
        <p:spPr bwMode="auto">
          <a:xfrm>
            <a:off x="2034412" y="1475442"/>
            <a:ext cx="3701071" cy="789909"/>
          </a:xfrm>
          <a:prstGeom prst="homePlate">
            <a:avLst>
              <a:gd name="adj" fmla="val 63872"/>
            </a:avLst>
          </a:prstGeom>
          <a:solidFill>
            <a:schemeClr val="accent1"/>
          </a:solidFill>
          <a:ln w="9525">
            <a:noFill/>
            <a:miter lim="800000"/>
          </a:ln>
        </p:spPr>
        <p:txBody>
          <a:bodyPr wrap="none" lIns="91436" tIns="45717" rIns="91436" bIns="45717" anchor="ctr"/>
          <a:lstStyle/>
          <a:p>
            <a:pPr algn="ctr"/>
            <a:r>
              <a:rPr lang="zh-CN" altLang="en-US" sz="3200" b="1" dirty="0">
                <a:solidFill>
                  <a:prstClr val="white"/>
                </a:solidFill>
                <a:latin typeface="微软雅黑" panose="020B0503020204020204" pitchFamily="34" charset="-122"/>
                <a:ea typeface="微软雅黑" panose="020B0503020204020204" pitchFamily="34" charset="-122"/>
              </a:rPr>
              <a:t>添加文字</a:t>
            </a:r>
            <a:endParaRPr lang="zh-CN" altLang="en-US" sz="3200" b="1" dirty="0">
              <a:solidFill>
                <a:prstClr val="white"/>
              </a:solidFill>
              <a:latin typeface="微软雅黑" panose="020B0503020204020204" pitchFamily="34" charset="-122"/>
              <a:ea typeface="微软雅黑" panose="020B0503020204020204" pitchFamily="34" charset="-122"/>
            </a:endParaRPr>
          </a:p>
        </p:txBody>
      </p:sp>
      <p:sp>
        <p:nvSpPr>
          <p:cNvPr id="4" name="TextBox 3"/>
          <p:cNvSpPr txBox="1"/>
          <p:nvPr/>
        </p:nvSpPr>
        <p:spPr>
          <a:xfrm>
            <a:off x="2178410" y="2541134"/>
            <a:ext cx="3557073" cy="3293203"/>
          </a:xfrm>
          <a:prstGeom prst="rect">
            <a:avLst/>
          </a:prstGeom>
          <a:noFill/>
        </p:spPr>
        <p:txBody>
          <a:bodyPr wrap="square" lIns="91436" tIns="45717" rIns="91436" bIns="45717" rtlCol="0">
            <a:spAutoFit/>
          </a:bodyPr>
          <a:lstStyle/>
          <a:p>
            <a:pPr>
              <a:lnSpc>
                <a:spcPct val="13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5" name="矩形 4"/>
          <p:cNvSpPr/>
          <p:nvPr/>
        </p:nvSpPr>
        <p:spPr>
          <a:xfrm>
            <a:off x="6426328" y="1870396"/>
            <a:ext cx="3701071" cy="4342189"/>
          </a:xfrm>
          <a:prstGeom prst="rect">
            <a:avLst/>
          </a:prstGeom>
          <a:solidFill>
            <a:schemeClr val="bg1">
              <a:lumMod val="85000"/>
            </a:schemeClr>
          </a:solidFill>
          <a:ln>
            <a:solidFill>
              <a:srgbClr val="E8E8E6"/>
            </a:solid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zh-CN" altLang="en-US" sz="3200"/>
          </a:p>
        </p:txBody>
      </p:sp>
      <p:sp>
        <p:nvSpPr>
          <p:cNvPr id="6" name="AutoShape 12"/>
          <p:cNvSpPr>
            <a:spLocks noChangeArrowheads="1"/>
          </p:cNvSpPr>
          <p:nvPr/>
        </p:nvSpPr>
        <p:spPr bwMode="auto">
          <a:xfrm flipH="1">
            <a:off x="6426328" y="1475442"/>
            <a:ext cx="3701071" cy="789909"/>
          </a:xfrm>
          <a:prstGeom prst="homePlate">
            <a:avLst>
              <a:gd name="adj" fmla="val 63872"/>
            </a:avLst>
          </a:prstGeom>
          <a:solidFill>
            <a:schemeClr val="accent2"/>
          </a:solidFill>
          <a:ln w="9525">
            <a:noFill/>
            <a:miter lim="800000"/>
          </a:ln>
        </p:spPr>
        <p:txBody>
          <a:bodyPr wrap="none" lIns="91436" tIns="45717" rIns="91436" bIns="45717" anchor="ctr"/>
          <a:lstStyle/>
          <a:p>
            <a:pPr algn="ctr"/>
            <a:r>
              <a:rPr lang="zh-CN" altLang="en-US" sz="3200" b="1" dirty="0">
                <a:solidFill>
                  <a:prstClr val="white"/>
                </a:solidFill>
                <a:latin typeface="微软雅黑" panose="020B0503020204020204" pitchFamily="34" charset="-122"/>
                <a:ea typeface="微软雅黑" panose="020B0503020204020204" pitchFamily="34" charset="-122"/>
              </a:rPr>
              <a:t>添加文字</a:t>
            </a:r>
            <a:endParaRPr lang="zh-CN" altLang="en-US" sz="3200" b="1" dirty="0">
              <a:solidFill>
                <a:prstClr val="white"/>
              </a:solidFill>
              <a:latin typeface="微软雅黑" panose="020B0503020204020204" pitchFamily="34" charset="-122"/>
              <a:ea typeface="微软雅黑" panose="020B0503020204020204" pitchFamily="34" charset="-122"/>
            </a:endParaRPr>
          </a:p>
        </p:txBody>
      </p:sp>
      <p:sp>
        <p:nvSpPr>
          <p:cNvPr id="7" name="TextBox 6"/>
          <p:cNvSpPr txBox="1"/>
          <p:nvPr/>
        </p:nvSpPr>
        <p:spPr>
          <a:xfrm>
            <a:off x="6570326" y="2541134"/>
            <a:ext cx="3557073" cy="3293203"/>
          </a:xfrm>
          <a:prstGeom prst="rect">
            <a:avLst/>
          </a:prstGeom>
          <a:noFill/>
        </p:spPr>
        <p:txBody>
          <a:bodyPr wrap="square" lIns="91436" tIns="45717" rIns="91436" bIns="45717" rtlCol="0">
            <a:spAutoFit/>
          </a:bodyPr>
          <a:lstStyle/>
          <a:p>
            <a:pPr>
              <a:lnSpc>
                <a:spcPct val="13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en-US" altLang="zh-CN" sz="1600" dirty="0">
              <a:solidFill>
                <a:schemeClr val="tx1">
                  <a:lumMod val="65000"/>
                  <a:lumOff val="35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您的内容打在这里，或者通过复制您的文本后，在此框中选择粘贴，并选择只保留文字。您的内容打在这里，或者通过复制您的文本后，在此框中选择粘贴，并选择只保留文字。</a:t>
            </a:r>
            <a:endParaRPr lang="zh-CN" altLang="en-US" sz="1600"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5" name="标题 14"/>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0-#ppt_w/2"/>
                                          </p:val>
                                        </p:tav>
                                        <p:tav tm="100000">
                                          <p:val>
                                            <p:strVal val="#ppt_x"/>
                                          </p:val>
                                        </p:tav>
                                      </p:tavLst>
                                    </p:anim>
                                    <p:anim calcmode="lin" valueType="num">
                                      <p:cBhvr additive="base">
                                        <p:cTn id="8" dur="500" fill="hold"/>
                                        <p:tgtEl>
                                          <p:spTgt spid="3"/>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1"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up)">
                                      <p:cBhvr>
                                        <p:cTn id="12" dur="500"/>
                                        <p:tgtEl>
                                          <p:spTgt spid="2"/>
                                        </p:tgtEl>
                                      </p:cBhvr>
                                    </p:animEffect>
                                  </p:childTnLst>
                                </p:cTn>
                              </p:par>
                            </p:childTnLst>
                          </p:cTn>
                        </p:par>
                        <p:par>
                          <p:cTn id="13" fill="hold">
                            <p:stCondLst>
                              <p:cond delay="1000"/>
                            </p:stCondLst>
                            <p:childTnLst>
                              <p:par>
                                <p:cTn id="14" presetID="22" presetClass="entr" presetSubtype="8" fill="hold" grpId="0" nodeType="afterEffect">
                                  <p:stCondLst>
                                    <p:cond delay="0"/>
                                  </p:stCondLst>
                                  <p:iterate type="lt">
                                    <p:tmPct val="30000"/>
                                  </p:iterate>
                                  <p:childTnLst>
                                    <p:set>
                                      <p:cBhvr>
                                        <p:cTn id="15" dur="1" fill="hold">
                                          <p:stCondLst>
                                            <p:cond delay="0"/>
                                          </p:stCondLst>
                                        </p:cTn>
                                        <p:tgtEl>
                                          <p:spTgt spid="4"/>
                                        </p:tgtEl>
                                        <p:attrNameLst>
                                          <p:attrName>style.visibility</p:attrName>
                                        </p:attrNameLst>
                                      </p:cBhvr>
                                      <p:to>
                                        <p:strVal val="visible"/>
                                      </p:to>
                                    </p:set>
                                    <p:animEffect transition="in" filter="wipe(left)">
                                      <p:cBhvr>
                                        <p:cTn id="16" dur="100"/>
                                        <p:tgtEl>
                                          <p:spTgt spid="4"/>
                                        </p:tgtEl>
                                      </p:cBhvr>
                                    </p:animEffect>
                                  </p:childTnLst>
                                </p:cTn>
                              </p:par>
                              <p:par>
                                <p:cTn id="17" presetID="36" presetClass="emph" presetSubtype="0" fill="hold" grpId="1" nodeType="withEffect">
                                  <p:stCondLst>
                                    <p:cond delay="0"/>
                                  </p:stCondLst>
                                  <p:iterate type="lt">
                                    <p:tmPct val="30000"/>
                                  </p:iterate>
                                  <p:childTnLst>
                                    <p:animScale>
                                      <p:cBhvr>
                                        <p:cTn id="18" dur="50" autoRev="1" fill="hold">
                                          <p:stCondLst>
                                            <p:cond delay="0"/>
                                          </p:stCondLst>
                                        </p:cTn>
                                        <p:tgtEl>
                                          <p:spTgt spid="4"/>
                                        </p:tgtEl>
                                      </p:cBhvr>
                                      <p:to x="80000" y="100000"/>
                                    </p:animScale>
                                    <p:anim by="(#ppt_w*0.10)" calcmode="lin" valueType="num">
                                      <p:cBhvr>
                                        <p:cTn id="19" dur="50" autoRev="1" fill="hold">
                                          <p:stCondLst>
                                            <p:cond delay="0"/>
                                          </p:stCondLst>
                                        </p:cTn>
                                        <p:tgtEl>
                                          <p:spTgt spid="4"/>
                                        </p:tgtEl>
                                        <p:attrNameLst>
                                          <p:attrName>ppt_x</p:attrName>
                                        </p:attrNameLst>
                                      </p:cBhvr>
                                    </p:anim>
                                    <p:anim by="(-#ppt_w*0.10)" calcmode="lin" valueType="num">
                                      <p:cBhvr>
                                        <p:cTn id="20" dur="50" autoRev="1" fill="hold">
                                          <p:stCondLst>
                                            <p:cond delay="0"/>
                                          </p:stCondLst>
                                        </p:cTn>
                                        <p:tgtEl>
                                          <p:spTgt spid="4"/>
                                        </p:tgtEl>
                                        <p:attrNameLst>
                                          <p:attrName>ppt_y</p:attrName>
                                        </p:attrNameLst>
                                      </p:cBhvr>
                                    </p:anim>
                                    <p:animRot by="-480000">
                                      <p:cBhvr>
                                        <p:cTn id="21" dur="50" autoRev="1" fill="hold">
                                          <p:stCondLst>
                                            <p:cond delay="0"/>
                                          </p:stCondLst>
                                        </p:cTn>
                                        <p:tgtEl>
                                          <p:spTgt spid="4"/>
                                        </p:tgtEl>
                                        <p:attrNameLst>
                                          <p:attrName>r</p:attrName>
                                        </p:attrNameLst>
                                      </p:cBhvr>
                                    </p:animRot>
                                  </p:childTnLst>
                                </p:cTn>
                              </p:par>
                            </p:childTnLst>
                          </p:cTn>
                        </p:par>
                        <p:par>
                          <p:cTn id="22" fill="hold">
                            <p:stCondLst>
                              <p:cond delay="5750"/>
                            </p:stCondLst>
                            <p:childTnLst>
                              <p:par>
                                <p:cTn id="23" presetID="2" presetClass="entr" presetSubtype="2" fill="hold" grpId="0" nodeType="after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par>
                          <p:cTn id="27" fill="hold">
                            <p:stCondLst>
                              <p:cond delay="6250"/>
                            </p:stCondLst>
                            <p:childTnLst>
                              <p:par>
                                <p:cTn id="28" presetID="22" presetClass="entr" presetSubtype="1" fill="hold" grpId="0" nodeType="afterEffect">
                                  <p:stCondLst>
                                    <p:cond delay="0"/>
                                  </p:stCondLst>
                                  <p:childTnLst>
                                    <p:set>
                                      <p:cBhvr>
                                        <p:cTn id="29" dur="1" fill="hold">
                                          <p:stCondLst>
                                            <p:cond delay="0"/>
                                          </p:stCondLst>
                                        </p:cTn>
                                        <p:tgtEl>
                                          <p:spTgt spid="5"/>
                                        </p:tgtEl>
                                        <p:attrNameLst>
                                          <p:attrName>style.visibility</p:attrName>
                                        </p:attrNameLst>
                                      </p:cBhvr>
                                      <p:to>
                                        <p:strVal val="visible"/>
                                      </p:to>
                                    </p:set>
                                    <p:animEffect transition="in" filter="wipe(up)">
                                      <p:cBhvr>
                                        <p:cTn id="30" dur="500"/>
                                        <p:tgtEl>
                                          <p:spTgt spid="5"/>
                                        </p:tgtEl>
                                      </p:cBhvr>
                                    </p:animEffect>
                                  </p:childTnLst>
                                </p:cTn>
                              </p:par>
                            </p:childTnLst>
                          </p:cTn>
                        </p:par>
                        <p:par>
                          <p:cTn id="31" fill="hold">
                            <p:stCondLst>
                              <p:cond delay="6750"/>
                            </p:stCondLst>
                            <p:childTnLst>
                              <p:par>
                                <p:cTn id="32" presetID="22" presetClass="entr" presetSubtype="8" fill="hold" grpId="0" nodeType="afterEffect">
                                  <p:stCondLst>
                                    <p:cond delay="0"/>
                                  </p:stCondLst>
                                  <p:iterate type="lt">
                                    <p:tmPct val="30000"/>
                                  </p:iterate>
                                  <p:childTnLst>
                                    <p:set>
                                      <p:cBhvr>
                                        <p:cTn id="33" dur="1" fill="hold">
                                          <p:stCondLst>
                                            <p:cond delay="0"/>
                                          </p:stCondLst>
                                        </p:cTn>
                                        <p:tgtEl>
                                          <p:spTgt spid="7"/>
                                        </p:tgtEl>
                                        <p:attrNameLst>
                                          <p:attrName>style.visibility</p:attrName>
                                        </p:attrNameLst>
                                      </p:cBhvr>
                                      <p:to>
                                        <p:strVal val="visible"/>
                                      </p:to>
                                    </p:set>
                                    <p:animEffect transition="in" filter="wipe(left)">
                                      <p:cBhvr>
                                        <p:cTn id="34" dur="100"/>
                                        <p:tgtEl>
                                          <p:spTgt spid="7"/>
                                        </p:tgtEl>
                                      </p:cBhvr>
                                    </p:animEffect>
                                  </p:childTnLst>
                                </p:cTn>
                              </p:par>
                              <p:par>
                                <p:cTn id="35" presetID="36" presetClass="emph" presetSubtype="0" fill="hold" grpId="1" nodeType="withEffect">
                                  <p:stCondLst>
                                    <p:cond delay="0"/>
                                  </p:stCondLst>
                                  <p:iterate type="lt">
                                    <p:tmPct val="30000"/>
                                  </p:iterate>
                                  <p:childTnLst>
                                    <p:animScale>
                                      <p:cBhvr>
                                        <p:cTn id="36" dur="50" autoRev="1" fill="hold">
                                          <p:stCondLst>
                                            <p:cond delay="0"/>
                                          </p:stCondLst>
                                        </p:cTn>
                                        <p:tgtEl>
                                          <p:spTgt spid="7"/>
                                        </p:tgtEl>
                                      </p:cBhvr>
                                      <p:to x="80000" y="100000"/>
                                    </p:animScale>
                                    <p:anim by="(#ppt_w*0.10)" calcmode="lin" valueType="num">
                                      <p:cBhvr>
                                        <p:cTn id="37" dur="50" autoRev="1" fill="hold">
                                          <p:stCondLst>
                                            <p:cond delay="0"/>
                                          </p:stCondLst>
                                        </p:cTn>
                                        <p:tgtEl>
                                          <p:spTgt spid="7"/>
                                        </p:tgtEl>
                                        <p:attrNameLst>
                                          <p:attrName>ppt_x</p:attrName>
                                        </p:attrNameLst>
                                      </p:cBhvr>
                                    </p:anim>
                                    <p:anim by="(-#ppt_w*0.10)" calcmode="lin" valueType="num">
                                      <p:cBhvr>
                                        <p:cTn id="38" dur="50" autoRev="1" fill="hold">
                                          <p:stCondLst>
                                            <p:cond delay="0"/>
                                          </p:stCondLst>
                                        </p:cTn>
                                        <p:tgtEl>
                                          <p:spTgt spid="7"/>
                                        </p:tgtEl>
                                        <p:attrNameLst>
                                          <p:attrName>ppt_y</p:attrName>
                                        </p:attrNameLst>
                                      </p:cBhvr>
                                    </p:anim>
                                    <p:animRot by="-480000">
                                      <p:cBhvr>
                                        <p:cTn id="39" dur="50" autoRev="1" fill="hold">
                                          <p:stCondLst>
                                            <p:cond delay="0"/>
                                          </p:stCondLst>
                                        </p:cTn>
                                        <p:tgtEl>
                                          <p:spTgt spid="7"/>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4" grpId="1"/>
      <p:bldP spid="5" grpId="0" animBg="1"/>
      <p:bldP spid="6" grpId="0" animBg="1"/>
      <p:bldP spid="7" grpId="0"/>
      <p:bldP spid="7" grpId="1"/>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7"/>
          <p:cNvSpPr/>
          <p:nvPr/>
        </p:nvSpPr>
        <p:spPr bwMode="auto">
          <a:xfrm rot="18900000">
            <a:off x="7234859" y="1818382"/>
            <a:ext cx="1745624" cy="1746129"/>
          </a:xfrm>
          <a:custGeom>
            <a:avLst/>
            <a:gdLst>
              <a:gd name="T0" fmla="*/ 720 w 720"/>
              <a:gd name="T1" fmla="*/ 275 h 720"/>
              <a:gd name="T2" fmla="*/ 643 w 720"/>
              <a:gd name="T3" fmla="*/ 352 h 720"/>
              <a:gd name="T4" fmla="*/ 643 w 720"/>
              <a:gd name="T5" fmla="*/ 352 h 720"/>
              <a:gd name="T6" fmla="*/ 603 w 720"/>
              <a:gd name="T7" fmla="*/ 336 h 720"/>
              <a:gd name="T8" fmla="*/ 569 w 720"/>
              <a:gd name="T9" fmla="*/ 313 h 720"/>
              <a:gd name="T10" fmla="*/ 543 w 720"/>
              <a:gd name="T11" fmla="*/ 356 h 720"/>
              <a:gd name="T12" fmla="*/ 542 w 720"/>
              <a:gd name="T13" fmla="*/ 365 h 720"/>
              <a:gd name="T14" fmla="*/ 542 w 720"/>
              <a:gd name="T15" fmla="*/ 542 h 720"/>
              <a:gd name="T16" fmla="*/ 542 w 720"/>
              <a:gd name="T17" fmla="*/ 542 h 720"/>
              <a:gd name="T18" fmla="*/ 356 w 720"/>
              <a:gd name="T19" fmla="*/ 542 h 720"/>
              <a:gd name="T20" fmla="*/ 345 w 720"/>
              <a:gd name="T21" fmla="*/ 543 h 720"/>
              <a:gd name="T22" fmla="*/ 296 w 720"/>
              <a:gd name="T23" fmla="*/ 572 h 720"/>
              <a:gd name="T24" fmla="*/ 314 w 720"/>
              <a:gd name="T25" fmla="*/ 610 h 720"/>
              <a:gd name="T26" fmla="*/ 320 w 720"/>
              <a:gd name="T27" fmla="*/ 617 h 720"/>
              <a:gd name="T28" fmla="*/ 335 w 720"/>
              <a:gd name="T29" fmla="*/ 652 h 720"/>
              <a:gd name="T30" fmla="*/ 266 w 720"/>
              <a:gd name="T31" fmla="*/ 720 h 720"/>
              <a:gd name="T32" fmla="*/ 198 w 720"/>
              <a:gd name="T33" fmla="*/ 652 h 720"/>
              <a:gd name="T34" fmla="*/ 198 w 720"/>
              <a:gd name="T35" fmla="*/ 652 h 720"/>
              <a:gd name="T36" fmla="*/ 212 w 720"/>
              <a:gd name="T37" fmla="*/ 617 h 720"/>
              <a:gd name="T38" fmla="*/ 219 w 720"/>
              <a:gd name="T39" fmla="*/ 610 h 720"/>
              <a:gd name="T40" fmla="*/ 237 w 720"/>
              <a:gd name="T41" fmla="*/ 572 h 720"/>
              <a:gd name="T42" fmla="*/ 187 w 720"/>
              <a:gd name="T43" fmla="*/ 543 h 720"/>
              <a:gd name="T44" fmla="*/ 177 w 720"/>
              <a:gd name="T45" fmla="*/ 542 h 720"/>
              <a:gd name="T46" fmla="*/ 0 w 720"/>
              <a:gd name="T47" fmla="*/ 542 h 720"/>
              <a:gd name="T48" fmla="*/ 0 w 720"/>
              <a:gd name="T49" fmla="*/ 365 h 720"/>
              <a:gd name="T50" fmla="*/ 1 w 720"/>
              <a:gd name="T51" fmla="*/ 358 h 720"/>
              <a:gd name="T52" fmla="*/ 19 w 720"/>
              <a:gd name="T53" fmla="*/ 321 h 720"/>
              <a:gd name="T54" fmla="*/ 40 w 720"/>
              <a:gd name="T55" fmla="*/ 335 h 720"/>
              <a:gd name="T56" fmla="*/ 47 w 720"/>
              <a:gd name="T57" fmla="*/ 342 h 720"/>
              <a:gd name="T58" fmla="*/ 92 w 720"/>
              <a:gd name="T59" fmla="*/ 360 h 720"/>
              <a:gd name="T60" fmla="*/ 93 w 720"/>
              <a:gd name="T61" fmla="*/ 360 h 720"/>
              <a:gd name="T62" fmla="*/ 178 w 720"/>
              <a:gd name="T63" fmla="*/ 275 h 720"/>
              <a:gd name="T64" fmla="*/ 93 w 720"/>
              <a:gd name="T65" fmla="*/ 190 h 720"/>
              <a:gd name="T66" fmla="*/ 92 w 720"/>
              <a:gd name="T67" fmla="*/ 190 h 720"/>
              <a:gd name="T68" fmla="*/ 47 w 720"/>
              <a:gd name="T69" fmla="*/ 209 h 720"/>
              <a:gd name="T70" fmla="*/ 40 w 720"/>
              <a:gd name="T71" fmla="*/ 215 h 720"/>
              <a:gd name="T72" fmla="*/ 19 w 720"/>
              <a:gd name="T73" fmla="*/ 230 h 720"/>
              <a:gd name="T74" fmla="*/ 1 w 720"/>
              <a:gd name="T75" fmla="*/ 193 h 720"/>
              <a:gd name="T76" fmla="*/ 0 w 720"/>
              <a:gd name="T77" fmla="*/ 186 h 720"/>
              <a:gd name="T78" fmla="*/ 0 w 720"/>
              <a:gd name="T79" fmla="*/ 0 h 720"/>
              <a:gd name="T80" fmla="*/ 177 w 720"/>
              <a:gd name="T81" fmla="*/ 0 h 720"/>
              <a:gd name="T82" fmla="*/ 186 w 720"/>
              <a:gd name="T83" fmla="*/ 1 h 720"/>
              <a:gd name="T84" fmla="*/ 206 w 720"/>
              <a:gd name="T85" fmla="*/ 61 h 720"/>
              <a:gd name="T86" fmla="*/ 190 w 720"/>
              <a:gd name="T87" fmla="*/ 102 h 720"/>
              <a:gd name="T88" fmla="*/ 266 w 720"/>
              <a:gd name="T89" fmla="*/ 179 h 720"/>
              <a:gd name="T90" fmla="*/ 343 w 720"/>
              <a:gd name="T91" fmla="*/ 102 h 720"/>
              <a:gd name="T92" fmla="*/ 327 w 720"/>
              <a:gd name="T93" fmla="*/ 61 h 720"/>
              <a:gd name="T94" fmla="*/ 347 w 720"/>
              <a:gd name="T95" fmla="*/ 1 h 720"/>
              <a:gd name="T96" fmla="*/ 356 w 720"/>
              <a:gd name="T97" fmla="*/ 0 h 720"/>
              <a:gd name="T98" fmla="*/ 542 w 720"/>
              <a:gd name="T99" fmla="*/ 0 h 720"/>
              <a:gd name="T100" fmla="*/ 542 w 720"/>
              <a:gd name="T101" fmla="*/ 186 h 720"/>
              <a:gd name="T102" fmla="*/ 543 w 720"/>
              <a:gd name="T103" fmla="*/ 194 h 720"/>
              <a:gd name="T104" fmla="*/ 569 w 720"/>
              <a:gd name="T105" fmla="*/ 238 h 720"/>
              <a:gd name="T106" fmla="*/ 603 w 720"/>
              <a:gd name="T107" fmla="*/ 215 h 720"/>
              <a:gd name="T108" fmla="*/ 642 w 720"/>
              <a:gd name="T109" fmla="*/ 199 h 720"/>
              <a:gd name="T110" fmla="*/ 643 w 720"/>
              <a:gd name="T111" fmla="*/ 199 h 720"/>
              <a:gd name="T112" fmla="*/ 720 w 720"/>
              <a:gd name="T113" fmla="*/ 275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275"/>
                </a:moveTo>
                <a:cubicBezTo>
                  <a:pt x="720" y="318"/>
                  <a:pt x="686" y="352"/>
                  <a:pt x="643" y="352"/>
                </a:cubicBezTo>
                <a:cubicBezTo>
                  <a:pt x="643" y="352"/>
                  <a:pt x="643" y="352"/>
                  <a:pt x="643" y="352"/>
                </a:cubicBezTo>
                <a:cubicBezTo>
                  <a:pt x="639" y="352"/>
                  <a:pt x="621" y="351"/>
                  <a:pt x="603" y="336"/>
                </a:cubicBezTo>
                <a:cubicBezTo>
                  <a:pt x="592" y="327"/>
                  <a:pt x="580" y="313"/>
                  <a:pt x="569" y="313"/>
                </a:cubicBezTo>
                <a:cubicBezTo>
                  <a:pt x="559" y="313"/>
                  <a:pt x="550" y="323"/>
                  <a:pt x="543" y="356"/>
                </a:cubicBezTo>
                <a:cubicBezTo>
                  <a:pt x="542" y="359"/>
                  <a:pt x="542" y="362"/>
                  <a:pt x="542" y="365"/>
                </a:cubicBezTo>
                <a:cubicBezTo>
                  <a:pt x="542" y="542"/>
                  <a:pt x="542" y="542"/>
                  <a:pt x="542" y="542"/>
                </a:cubicBezTo>
                <a:cubicBezTo>
                  <a:pt x="542" y="542"/>
                  <a:pt x="542" y="542"/>
                  <a:pt x="542" y="542"/>
                </a:cubicBezTo>
                <a:cubicBezTo>
                  <a:pt x="356" y="542"/>
                  <a:pt x="356" y="542"/>
                  <a:pt x="356" y="542"/>
                </a:cubicBezTo>
                <a:cubicBezTo>
                  <a:pt x="352" y="542"/>
                  <a:pt x="349" y="543"/>
                  <a:pt x="345" y="543"/>
                </a:cubicBezTo>
                <a:cubicBezTo>
                  <a:pt x="315" y="550"/>
                  <a:pt x="300" y="559"/>
                  <a:pt x="296" y="572"/>
                </a:cubicBezTo>
                <a:cubicBezTo>
                  <a:pt x="292" y="586"/>
                  <a:pt x="304" y="599"/>
                  <a:pt x="314" y="610"/>
                </a:cubicBezTo>
                <a:cubicBezTo>
                  <a:pt x="316" y="613"/>
                  <a:pt x="318" y="615"/>
                  <a:pt x="320" y="617"/>
                </a:cubicBezTo>
                <a:cubicBezTo>
                  <a:pt x="335" y="634"/>
                  <a:pt x="335" y="651"/>
                  <a:pt x="335" y="652"/>
                </a:cubicBezTo>
                <a:cubicBezTo>
                  <a:pt x="335" y="690"/>
                  <a:pt x="304" y="720"/>
                  <a:pt x="266" y="720"/>
                </a:cubicBezTo>
                <a:cubicBezTo>
                  <a:pt x="229" y="720"/>
                  <a:pt x="198" y="690"/>
                  <a:pt x="198" y="652"/>
                </a:cubicBezTo>
                <a:cubicBezTo>
                  <a:pt x="198" y="652"/>
                  <a:pt x="198" y="652"/>
                  <a:pt x="198" y="652"/>
                </a:cubicBezTo>
                <a:cubicBezTo>
                  <a:pt x="198" y="651"/>
                  <a:pt x="197" y="634"/>
                  <a:pt x="212" y="617"/>
                </a:cubicBezTo>
                <a:cubicBezTo>
                  <a:pt x="214" y="615"/>
                  <a:pt x="216" y="613"/>
                  <a:pt x="219" y="610"/>
                </a:cubicBezTo>
                <a:cubicBezTo>
                  <a:pt x="229" y="599"/>
                  <a:pt x="241" y="586"/>
                  <a:pt x="237" y="572"/>
                </a:cubicBezTo>
                <a:cubicBezTo>
                  <a:pt x="233" y="559"/>
                  <a:pt x="217" y="550"/>
                  <a:pt x="187" y="543"/>
                </a:cubicBezTo>
                <a:cubicBezTo>
                  <a:pt x="184" y="543"/>
                  <a:pt x="180" y="542"/>
                  <a:pt x="177" y="542"/>
                </a:cubicBezTo>
                <a:cubicBezTo>
                  <a:pt x="0" y="542"/>
                  <a:pt x="0" y="542"/>
                  <a:pt x="0" y="542"/>
                </a:cubicBezTo>
                <a:cubicBezTo>
                  <a:pt x="0" y="365"/>
                  <a:pt x="0" y="365"/>
                  <a:pt x="0" y="365"/>
                </a:cubicBezTo>
                <a:cubicBezTo>
                  <a:pt x="0" y="363"/>
                  <a:pt x="0" y="360"/>
                  <a:pt x="1" y="358"/>
                </a:cubicBezTo>
                <a:cubicBezTo>
                  <a:pt x="8" y="324"/>
                  <a:pt x="17" y="321"/>
                  <a:pt x="19" y="321"/>
                </a:cubicBezTo>
                <a:cubicBezTo>
                  <a:pt x="24" y="321"/>
                  <a:pt x="33" y="329"/>
                  <a:pt x="40" y="335"/>
                </a:cubicBezTo>
                <a:cubicBezTo>
                  <a:pt x="42" y="338"/>
                  <a:pt x="45" y="340"/>
                  <a:pt x="47" y="342"/>
                </a:cubicBezTo>
                <a:cubicBezTo>
                  <a:pt x="67" y="359"/>
                  <a:pt x="87" y="360"/>
                  <a:pt x="92" y="360"/>
                </a:cubicBezTo>
                <a:cubicBezTo>
                  <a:pt x="93" y="360"/>
                  <a:pt x="93" y="360"/>
                  <a:pt x="93" y="360"/>
                </a:cubicBezTo>
                <a:cubicBezTo>
                  <a:pt x="140" y="360"/>
                  <a:pt x="178" y="322"/>
                  <a:pt x="178" y="275"/>
                </a:cubicBezTo>
                <a:cubicBezTo>
                  <a:pt x="178" y="229"/>
                  <a:pt x="140" y="190"/>
                  <a:pt x="93" y="190"/>
                </a:cubicBezTo>
                <a:cubicBezTo>
                  <a:pt x="92" y="190"/>
                  <a:pt x="92" y="190"/>
                  <a:pt x="92" y="190"/>
                </a:cubicBezTo>
                <a:cubicBezTo>
                  <a:pt x="87" y="190"/>
                  <a:pt x="67" y="192"/>
                  <a:pt x="47" y="209"/>
                </a:cubicBezTo>
                <a:cubicBezTo>
                  <a:pt x="45" y="211"/>
                  <a:pt x="42" y="213"/>
                  <a:pt x="40" y="215"/>
                </a:cubicBezTo>
                <a:cubicBezTo>
                  <a:pt x="33" y="222"/>
                  <a:pt x="24" y="230"/>
                  <a:pt x="19" y="230"/>
                </a:cubicBezTo>
                <a:cubicBezTo>
                  <a:pt x="17" y="230"/>
                  <a:pt x="8" y="227"/>
                  <a:pt x="1" y="193"/>
                </a:cubicBezTo>
                <a:cubicBezTo>
                  <a:pt x="0" y="190"/>
                  <a:pt x="0" y="188"/>
                  <a:pt x="0" y="186"/>
                </a:cubicBezTo>
                <a:cubicBezTo>
                  <a:pt x="0" y="0"/>
                  <a:pt x="0" y="0"/>
                  <a:pt x="0" y="0"/>
                </a:cubicBezTo>
                <a:cubicBezTo>
                  <a:pt x="177" y="0"/>
                  <a:pt x="177" y="0"/>
                  <a:pt x="177" y="0"/>
                </a:cubicBezTo>
                <a:cubicBezTo>
                  <a:pt x="180" y="0"/>
                  <a:pt x="183" y="1"/>
                  <a:pt x="186" y="1"/>
                </a:cubicBezTo>
                <a:cubicBezTo>
                  <a:pt x="257" y="18"/>
                  <a:pt x="223" y="42"/>
                  <a:pt x="206" y="61"/>
                </a:cubicBezTo>
                <a:cubicBezTo>
                  <a:pt x="189" y="82"/>
                  <a:pt x="190" y="102"/>
                  <a:pt x="190" y="102"/>
                </a:cubicBezTo>
                <a:cubicBezTo>
                  <a:pt x="190" y="144"/>
                  <a:pt x="224" y="179"/>
                  <a:pt x="266" y="179"/>
                </a:cubicBezTo>
                <a:cubicBezTo>
                  <a:pt x="309" y="179"/>
                  <a:pt x="343" y="144"/>
                  <a:pt x="343" y="102"/>
                </a:cubicBezTo>
                <a:cubicBezTo>
                  <a:pt x="343" y="102"/>
                  <a:pt x="344" y="82"/>
                  <a:pt x="327" y="61"/>
                </a:cubicBezTo>
                <a:cubicBezTo>
                  <a:pt x="310" y="42"/>
                  <a:pt x="276" y="18"/>
                  <a:pt x="347" y="1"/>
                </a:cubicBezTo>
                <a:cubicBezTo>
                  <a:pt x="350" y="1"/>
                  <a:pt x="353" y="0"/>
                  <a:pt x="356" y="0"/>
                </a:cubicBezTo>
                <a:cubicBezTo>
                  <a:pt x="542" y="0"/>
                  <a:pt x="542" y="0"/>
                  <a:pt x="542" y="0"/>
                </a:cubicBezTo>
                <a:cubicBezTo>
                  <a:pt x="542" y="186"/>
                  <a:pt x="542" y="186"/>
                  <a:pt x="542" y="186"/>
                </a:cubicBezTo>
                <a:cubicBezTo>
                  <a:pt x="542" y="189"/>
                  <a:pt x="542" y="192"/>
                  <a:pt x="543" y="194"/>
                </a:cubicBezTo>
                <a:cubicBezTo>
                  <a:pt x="550" y="228"/>
                  <a:pt x="559" y="238"/>
                  <a:pt x="569" y="238"/>
                </a:cubicBezTo>
                <a:cubicBezTo>
                  <a:pt x="580" y="238"/>
                  <a:pt x="592" y="224"/>
                  <a:pt x="603" y="215"/>
                </a:cubicBezTo>
                <a:cubicBezTo>
                  <a:pt x="620" y="200"/>
                  <a:pt x="638" y="199"/>
                  <a:pt x="642" y="199"/>
                </a:cubicBezTo>
                <a:cubicBezTo>
                  <a:pt x="643" y="199"/>
                  <a:pt x="643" y="199"/>
                  <a:pt x="643" y="199"/>
                </a:cubicBezTo>
                <a:cubicBezTo>
                  <a:pt x="686" y="199"/>
                  <a:pt x="720" y="233"/>
                  <a:pt x="720" y="275"/>
                </a:cubicBez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4" tIns="45701" rIns="91404" bIns="45701" numCol="1" spcCol="0" rtlCol="0" fromWordArt="0" anchor="ctr" anchorCtr="0" forceAA="0" compatLnSpc="1">
            <a:noAutofit/>
          </a:bodyPr>
          <a:lstStyle/>
          <a:p>
            <a:pPr algn="ctr"/>
            <a:endParaRPr lang="ko-KR" altLang="en-US" sz="3200" dirty="0">
              <a:solidFill>
                <a:schemeClr val="tx1">
                  <a:lumMod val="50000"/>
                  <a:lumOff val="50000"/>
                </a:schemeClr>
              </a:solidFill>
              <a:latin typeface="微软雅黑" panose="020B0503020204020204" pitchFamily="34" charset="-122"/>
            </a:endParaRPr>
          </a:p>
        </p:txBody>
      </p:sp>
      <p:sp>
        <p:nvSpPr>
          <p:cNvPr id="3" name="Freeform 6"/>
          <p:cNvSpPr/>
          <p:nvPr/>
        </p:nvSpPr>
        <p:spPr bwMode="auto">
          <a:xfrm rot="18900000">
            <a:off x="7885679" y="3082791"/>
            <a:ext cx="1748734" cy="1746129"/>
          </a:xfrm>
          <a:custGeom>
            <a:avLst/>
            <a:gdLst>
              <a:gd name="T0" fmla="*/ 720 w 721"/>
              <a:gd name="T1" fmla="*/ 356 h 720"/>
              <a:gd name="T2" fmla="*/ 721 w 721"/>
              <a:gd name="T3" fmla="*/ 542 h 720"/>
              <a:gd name="T4" fmla="*/ 535 w 721"/>
              <a:gd name="T5" fmla="*/ 542 h 720"/>
              <a:gd name="T6" fmla="*/ 526 w 721"/>
              <a:gd name="T7" fmla="*/ 543 h 720"/>
              <a:gd name="T8" fmla="*/ 506 w 721"/>
              <a:gd name="T9" fmla="*/ 603 h 720"/>
              <a:gd name="T10" fmla="*/ 522 w 721"/>
              <a:gd name="T11" fmla="*/ 643 h 720"/>
              <a:gd name="T12" fmla="*/ 445 w 721"/>
              <a:gd name="T13" fmla="*/ 720 h 720"/>
              <a:gd name="T14" fmla="*/ 369 w 721"/>
              <a:gd name="T15" fmla="*/ 643 h 720"/>
              <a:gd name="T16" fmla="*/ 385 w 721"/>
              <a:gd name="T17" fmla="*/ 603 h 720"/>
              <a:gd name="T18" fmla="*/ 365 w 721"/>
              <a:gd name="T19" fmla="*/ 543 h 720"/>
              <a:gd name="T20" fmla="*/ 356 w 721"/>
              <a:gd name="T21" fmla="*/ 542 h 720"/>
              <a:gd name="T22" fmla="*/ 179 w 721"/>
              <a:gd name="T23" fmla="*/ 542 h 720"/>
              <a:gd name="T24" fmla="*/ 179 w 721"/>
              <a:gd name="T25" fmla="*/ 356 h 720"/>
              <a:gd name="T26" fmla="*/ 177 w 721"/>
              <a:gd name="T27" fmla="*/ 346 h 720"/>
              <a:gd name="T28" fmla="*/ 143 w 721"/>
              <a:gd name="T29" fmla="*/ 296 h 720"/>
              <a:gd name="T30" fmla="*/ 110 w 721"/>
              <a:gd name="T31" fmla="*/ 314 h 720"/>
              <a:gd name="T32" fmla="*/ 104 w 721"/>
              <a:gd name="T33" fmla="*/ 321 h 720"/>
              <a:gd name="T34" fmla="*/ 69 w 721"/>
              <a:gd name="T35" fmla="*/ 335 h 720"/>
              <a:gd name="T36" fmla="*/ 68 w 721"/>
              <a:gd name="T37" fmla="*/ 335 h 720"/>
              <a:gd name="T38" fmla="*/ 0 w 721"/>
              <a:gd name="T39" fmla="*/ 267 h 720"/>
              <a:gd name="T40" fmla="*/ 68 w 721"/>
              <a:gd name="T41" fmla="*/ 198 h 720"/>
              <a:gd name="T42" fmla="*/ 69 w 721"/>
              <a:gd name="T43" fmla="*/ 198 h 720"/>
              <a:gd name="T44" fmla="*/ 82 w 721"/>
              <a:gd name="T45" fmla="*/ 200 h 720"/>
              <a:gd name="T46" fmla="*/ 104 w 721"/>
              <a:gd name="T47" fmla="*/ 213 h 720"/>
              <a:gd name="T48" fmla="*/ 110 w 721"/>
              <a:gd name="T49" fmla="*/ 219 h 720"/>
              <a:gd name="T50" fmla="*/ 143 w 721"/>
              <a:gd name="T51" fmla="*/ 238 h 720"/>
              <a:gd name="T52" fmla="*/ 177 w 721"/>
              <a:gd name="T53" fmla="*/ 188 h 720"/>
              <a:gd name="T54" fmla="*/ 179 w 721"/>
              <a:gd name="T55" fmla="*/ 177 h 720"/>
              <a:gd name="T56" fmla="*/ 179 w 721"/>
              <a:gd name="T57" fmla="*/ 0 h 720"/>
              <a:gd name="T58" fmla="*/ 179 w 721"/>
              <a:gd name="T59" fmla="*/ 0 h 720"/>
              <a:gd name="T60" fmla="*/ 179 w 721"/>
              <a:gd name="T61" fmla="*/ 0 h 720"/>
              <a:gd name="T62" fmla="*/ 356 w 721"/>
              <a:gd name="T63" fmla="*/ 0 h 720"/>
              <a:gd name="T64" fmla="*/ 363 w 721"/>
              <a:gd name="T65" fmla="*/ 1 h 720"/>
              <a:gd name="T66" fmla="*/ 400 w 721"/>
              <a:gd name="T67" fmla="*/ 18 h 720"/>
              <a:gd name="T68" fmla="*/ 386 w 721"/>
              <a:gd name="T69" fmla="*/ 40 h 720"/>
              <a:gd name="T70" fmla="*/ 379 w 721"/>
              <a:gd name="T71" fmla="*/ 47 h 720"/>
              <a:gd name="T72" fmla="*/ 360 w 721"/>
              <a:gd name="T73" fmla="*/ 93 h 720"/>
              <a:gd name="T74" fmla="*/ 445 w 721"/>
              <a:gd name="T75" fmla="*/ 178 h 720"/>
              <a:gd name="T76" fmla="*/ 530 w 721"/>
              <a:gd name="T77" fmla="*/ 93 h 720"/>
              <a:gd name="T78" fmla="*/ 512 w 721"/>
              <a:gd name="T79" fmla="*/ 47 h 720"/>
              <a:gd name="T80" fmla="*/ 505 w 721"/>
              <a:gd name="T81" fmla="*/ 40 h 720"/>
              <a:gd name="T82" fmla="*/ 491 w 721"/>
              <a:gd name="T83" fmla="*/ 18 h 720"/>
              <a:gd name="T84" fmla="*/ 528 w 721"/>
              <a:gd name="T85" fmla="*/ 1 h 720"/>
              <a:gd name="T86" fmla="*/ 535 w 721"/>
              <a:gd name="T87" fmla="*/ 0 h 720"/>
              <a:gd name="T88" fmla="*/ 721 w 721"/>
              <a:gd name="T89" fmla="*/ 0 h 720"/>
              <a:gd name="T90" fmla="*/ 720 w 721"/>
              <a:gd name="T91" fmla="*/ 177 h 720"/>
              <a:gd name="T92" fmla="*/ 719 w 721"/>
              <a:gd name="T93" fmla="*/ 186 h 720"/>
              <a:gd name="T94" fmla="*/ 693 w 721"/>
              <a:gd name="T95" fmla="*/ 229 h 720"/>
              <a:gd name="T96" fmla="*/ 659 w 721"/>
              <a:gd name="T97" fmla="*/ 206 h 720"/>
              <a:gd name="T98" fmla="*/ 620 w 721"/>
              <a:gd name="T99" fmla="*/ 190 h 720"/>
              <a:gd name="T100" fmla="*/ 619 w 721"/>
              <a:gd name="T101" fmla="*/ 190 h 720"/>
              <a:gd name="T102" fmla="*/ 542 w 721"/>
              <a:gd name="T103" fmla="*/ 267 h 720"/>
              <a:gd name="T104" fmla="*/ 619 w 721"/>
              <a:gd name="T105" fmla="*/ 343 h 720"/>
              <a:gd name="T106" fmla="*/ 620 w 721"/>
              <a:gd name="T107" fmla="*/ 343 h 720"/>
              <a:gd name="T108" fmla="*/ 659 w 721"/>
              <a:gd name="T109" fmla="*/ 327 h 720"/>
              <a:gd name="T110" fmla="*/ 693 w 721"/>
              <a:gd name="T111" fmla="*/ 304 h 720"/>
              <a:gd name="T112" fmla="*/ 719 w 721"/>
              <a:gd name="T113" fmla="*/ 348 h 720"/>
              <a:gd name="T114" fmla="*/ 720 w 721"/>
              <a:gd name="T115" fmla="*/ 356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1" h="720">
                <a:moveTo>
                  <a:pt x="720" y="356"/>
                </a:moveTo>
                <a:cubicBezTo>
                  <a:pt x="721" y="542"/>
                  <a:pt x="721" y="542"/>
                  <a:pt x="721" y="542"/>
                </a:cubicBezTo>
                <a:cubicBezTo>
                  <a:pt x="535" y="542"/>
                  <a:pt x="535" y="542"/>
                  <a:pt x="535" y="542"/>
                </a:cubicBezTo>
                <a:cubicBezTo>
                  <a:pt x="532" y="542"/>
                  <a:pt x="529" y="542"/>
                  <a:pt x="526" y="543"/>
                </a:cubicBezTo>
                <a:cubicBezTo>
                  <a:pt x="455" y="559"/>
                  <a:pt x="489" y="583"/>
                  <a:pt x="506" y="603"/>
                </a:cubicBezTo>
                <a:cubicBezTo>
                  <a:pt x="523" y="623"/>
                  <a:pt x="522" y="643"/>
                  <a:pt x="522" y="643"/>
                </a:cubicBezTo>
                <a:cubicBezTo>
                  <a:pt x="522" y="686"/>
                  <a:pt x="488" y="720"/>
                  <a:pt x="445" y="720"/>
                </a:cubicBezTo>
                <a:cubicBezTo>
                  <a:pt x="403" y="720"/>
                  <a:pt x="369" y="686"/>
                  <a:pt x="369" y="643"/>
                </a:cubicBezTo>
                <a:cubicBezTo>
                  <a:pt x="369" y="643"/>
                  <a:pt x="368" y="623"/>
                  <a:pt x="385" y="603"/>
                </a:cubicBezTo>
                <a:cubicBezTo>
                  <a:pt x="402" y="583"/>
                  <a:pt x="436" y="559"/>
                  <a:pt x="365" y="543"/>
                </a:cubicBezTo>
                <a:cubicBezTo>
                  <a:pt x="362" y="542"/>
                  <a:pt x="359" y="542"/>
                  <a:pt x="356" y="542"/>
                </a:cubicBezTo>
                <a:cubicBezTo>
                  <a:pt x="179" y="542"/>
                  <a:pt x="179" y="542"/>
                  <a:pt x="179" y="542"/>
                </a:cubicBezTo>
                <a:cubicBezTo>
                  <a:pt x="179" y="356"/>
                  <a:pt x="179" y="356"/>
                  <a:pt x="179" y="356"/>
                </a:cubicBezTo>
                <a:cubicBezTo>
                  <a:pt x="179" y="353"/>
                  <a:pt x="178" y="349"/>
                  <a:pt x="177" y="346"/>
                </a:cubicBezTo>
                <a:cubicBezTo>
                  <a:pt x="172" y="322"/>
                  <a:pt x="163" y="296"/>
                  <a:pt x="143" y="296"/>
                </a:cubicBezTo>
                <a:cubicBezTo>
                  <a:pt x="131" y="296"/>
                  <a:pt x="120" y="305"/>
                  <a:pt x="110" y="314"/>
                </a:cubicBezTo>
                <a:cubicBezTo>
                  <a:pt x="108" y="317"/>
                  <a:pt x="106" y="319"/>
                  <a:pt x="104" y="321"/>
                </a:cubicBezTo>
                <a:cubicBezTo>
                  <a:pt x="88" y="334"/>
                  <a:pt x="72" y="335"/>
                  <a:pt x="69" y="335"/>
                </a:cubicBezTo>
                <a:cubicBezTo>
                  <a:pt x="68" y="335"/>
                  <a:pt x="68" y="335"/>
                  <a:pt x="68" y="335"/>
                </a:cubicBezTo>
                <a:cubicBezTo>
                  <a:pt x="31" y="335"/>
                  <a:pt x="0" y="304"/>
                  <a:pt x="0" y="267"/>
                </a:cubicBezTo>
                <a:cubicBezTo>
                  <a:pt x="0" y="229"/>
                  <a:pt x="31" y="198"/>
                  <a:pt x="68" y="198"/>
                </a:cubicBezTo>
                <a:cubicBezTo>
                  <a:pt x="69" y="198"/>
                  <a:pt x="69" y="198"/>
                  <a:pt x="69" y="198"/>
                </a:cubicBezTo>
                <a:cubicBezTo>
                  <a:pt x="71" y="198"/>
                  <a:pt x="75" y="199"/>
                  <a:pt x="82" y="200"/>
                </a:cubicBezTo>
                <a:cubicBezTo>
                  <a:pt x="88" y="202"/>
                  <a:pt x="96" y="206"/>
                  <a:pt x="104" y="213"/>
                </a:cubicBezTo>
                <a:cubicBezTo>
                  <a:pt x="106" y="215"/>
                  <a:pt x="108" y="217"/>
                  <a:pt x="110" y="219"/>
                </a:cubicBezTo>
                <a:cubicBezTo>
                  <a:pt x="120" y="228"/>
                  <a:pt x="131" y="238"/>
                  <a:pt x="143" y="238"/>
                </a:cubicBezTo>
                <a:cubicBezTo>
                  <a:pt x="163" y="238"/>
                  <a:pt x="172" y="211"/>
                  <a:pt x="177" y="188"/>
                </a:cubicBezTo>
                <a:cubicBezTo>
                  <a:pt x="178" y="184"/>
                  <a:pt x="179" y="181"/>
                  <a:pt x="179" y="177"/>
                </a:cubicBezTo>
                <a:cubicBezTo>
                  <a:pt x="179" y="0"/>
                  <a:pt x="179" y="0"/>
                  <a:pt x="179" y="0"/>
                </a:cubicBezTo>
                <a:cubicBezTo>
                  <a:pt x="179" y="0"/>
                  <a:pt x="179" y="0"/>
                  <a:pt x="179" y="0"/>
                </a:cubicBezTo>
                <a:cubicBezTo>
                  <a:pt x="179" y="0"/>
                  <a:pt x="179" y="0"/>
                  <a:pt x="179" y="0"/>
                </a:cubicBezTo>
                <a:cubicBezTo>
                  <a:pt x="356" y="0"/>
                  <a:pt x="356" y="0"/>
                  <a:pt x="356" y="0"/>
                </a:cubicBezTo>
                <a:cubicBezTo>
                  <a:pt x="358" y="0"/>
                  <a:pt x="360" y="0"/>
                  <a:pt x="363" y="1"/>
                </a:cubicBezTo>
                <a:cubicBezTo>
                  <a:pt x="394" y="8"/>
                  <a:pt x="399" y="16"/>
                  <a:pt x="400" y="18"/>
                </a:cubicBezTo>
                <a:cubicBezTo>
                  <a:pt x="401" y="23"/>
                  <a:pt x="392" y="33"/>
                  <a:pt x="386" y="40"/>
                </a:cubicBezTo>
                <a:cubicBezTo>
                  <a:pt x="383" y="42"/>
                  <a:pt x="381" y="45"/>
                  <a:pt x="379" y="47"/>
                </a:cubicBezTo>
                <a:cubicBezTo>
                  <a:pt x="360" y="69"/>
                  <a:pt x="360" y="90"/>
                  <a:pt x="360" y="93"/>
                </a:cubicBezTo>
                <a:cubicBezTo>
                  <a:pt x="360" y="140"/>
                  <a:pt x="399" y="178"/>
                  <a:pt x="445" y="178"/>
                </a:cubicBezTo>
                <a:cubicBezTo>
                  <a:pt x="492" y="178"/>
                  <a:pt x="530" y="140"/>
                  <a:pt x="530" y="93"/>
                </a:cubicBezTo>
                <a:cubicBezTo>
                  <a:pt x="530" y="90"/>
                  <a:pt x="531" y="68"/>
                  <a:pt x="512" y="47"/>
                </a:cubicBezTo>
                <a:cubicBezTo>
                  <a:pt x="510" y="45"/>
                  <a:pt x="508" y="42"/>
                  <a:pt x="505" y="40"/>
                </a:cubicBezTo>
                <a:cubicBezTo>
                  <a:pt x="499" y="33"/>
                  <a:pt x="490" y="23"/>
                  <a:pt x="491" y="18"/>
                </a:cubicBezTo>
                <a:cubicBezTo>
                  <a:pt x="492" y="16"/>
                  <a:pt x="497" y="8"/>
                  <a:pt x="528" y="1"/>
                </a:cubicBezTo>
                <a:cubicBezTo>
                  <a:pt x="530" y="0"/>
                  <a:pt x="533" y="0"/>
                  <a:pt x="535" y="0"/>
                </a:cubicBezTo>
                <a:cubicBezTo>
                  <a:pt x="721" y="0"/>
                  <a:pt x="721" y="0"/>
                  <a:pt x="721" y="0"/>
                </a:cubicBezTo>
                <a:cubicBezTo>
                  <a:pt x="720" y="177"/>
                  <a:pt x="720" y="177"/>
                  <a:pt x="720" y="177"/>
                </a:cubicBezTo>
                <a:cubicBezTo>
                  <a:pt x="720" y="180"/>
                  <a:pt x="720" y="183"/>
                  <a:pt x="719" y="186"/>
                </a:cubicBezTo>
                <a:cubicBezTo>
                  <a:pt x="712" y="219"/>
                  <a:pt x="703" y="229"/>
                  <a:pt x="693" y="229"/>
                </a:cubicBezTo>
                <a:cubicBezTo>
                  <a:pt x="682" y="229"/>
                  <a:pt x="670" y="215"/>
                  <a:pt x="659" y="206"/>
                </a:cubicBezTo>
                <a:cubicBezTo>
                  <a:pt x="642" y="191"/>
                  <a:pt x="624" y="190"/>
                  <a:pt x="620" y="190"/>
                </a:cubicBezTo>
                <a:cubicBezTo>
                  <a:pt x="619" y="190"/>
                  <a:pt x="619" y="190"/>
                  <a:pt x="619" y="190"/>
                </a:cubicBezTo>
                <a:cubicBezTo>
                  <a:pt x="576" y="190"/>
                  <a:pt x="542" y="224"/>
                  <a:pt x="542" y="267"/>
                </a:cubicBezTo>
                <a:cubicBezTo>
                  <a:pt x="542" y="309"/>
                  <a:pt x="576" y="343"/>
                  <a:pt x="619" y="343"/>
                </a:cubicBezTo>
                <a:cubicBezTo>
                  <a:pt x="619" y="343"/>
                  <a:pt x="619" y="343"/>
                  <a:pt x="620" y="343"/>
                </a:cubicBezTo>
                <a:cubicBezTo>
                  <a:pt x="623" y="343"/>
                  <a:pt x="641" y="342"/>
                  <a:pt x="659" y="327"/>
                </a:cubicBezTo>
                <a:cubicBezTo>
                  <a:pt x="670" y="318"/>
                  <a:pt x="682" y="304"/>
                  <a:pt x="693" y="304"/>
                </a:cubicBezTo>
                <a:cubicBezTo>
                  <a:pt x="703" y="304"/>
                  <a:pt x="712" y="314"/>
                  <a:pt x="719" y="348"/>
                </a:cubicBezTo>
                <a:cubicBezTo>
                  <a:pt x="720" y="350"/>
                  <a:pt x="720" y="353"/>
                  <a:pt x="720" y="356"/>
                </a:cubicBezTo>
                <a:close/>
              </a:path>
            </a:pathLst>
          </a:cu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4" tIns="45701" rIns="91404" bIns="45701" numCol="1" spcCol="0" rtlCol="0" fromWordArt="0" anchor="ctr" anchorCtr="0" forceAA="0" compatLnSpc="1">
            <a:noAutofit/>
          </a:bodyPr>
          <a:lstStyle/>
          <a:p>
            <a:pPr algn="ctr"/>
            <a:endParaRPr lang="ko-KR" altLang="en-US" sz="3200" dirty="0">
              <a:solidFill>
                <a:schemeClr val="tx1">
                  <a:lumMod val="50000"/>
                  <a:lumOff val="50000"/>
                </a:schemeClr>
              </a:solidFill>
              <a:latin typeface="微软雅黑" panose="020B0503020204020204" pitchFamily="34" charset="-122"/>
            </a:endParaRPr>
          </a:p>
        </p:txBody>
      </p:sp>
      <p:sp>
        <p:nvSpPr>
          <p:cNvPr id="4" name="Freeform 5"/>
          <p:cNvSpPr/>
          <p:nvPr/>
        </p:nvSpPr>
        <p:spPr bwMode="auto">
          <a:xfrm rot="18900000">
            <a:off x="6624290" y="3736457"/>
            <a:ext cx="1745624" cy="1746129"/>
          </a:xfrm>
          <a:custGeom>
            <a:avLst/>
            <a:gdLst>
              <a:gd name="T0" fmla="*/ 720 w 720"/>
              <a:gd name="T1" fmla="*/ 534 h 720"/>
              <a:gd name="T2" fmla="*/ 720 w 720"/>
              <a:gd name="T3" fmla="*/ 720 h 720"/>
              <a:gd name="T4" fmla="*/ 720 w 720"/>
              <a:gd name="T5" fmla="*/ 720 h 720"/>
              <a:gd name="T6" fmla="*/ 543 w 720"/>
              <a:gd name="T7" fmla="*/ 720 h 720"/>
              <a:gd name="T8" fmla="*/ 534 w 720"/>
              <a:gd name="T9" fmla="*/ 719 h 720"/>
              <a:gd name="T10" fmla="*/ 513 w 720"/>
              <a:gd name="T11" fmla="*/ 659 h 720"/>
              <a:gd name="T12" fmla="*/ 530 w 720"/>
              <a:gd name="T13" fmla="*/ 618 h 720"/>
              <a:gd name="T14" fmla="*/ 453 w 720"/>
              <a:gd name="T15" fmla="*/ 541 h 720"/>
              <a:gd name="T16" fmla="*/ 376 w 720"/>
              <a:gd name="T17" fmla="*/ 618 h 720"/>
              <a:gd name="T18" fmla="*/ 393 w 720"/>
              <a:gd name="T19" fmla="*/ 659 h 720"/>
              <a:gd name="T20" fmla="*/ 372 w 720"/>
              <a:gd name="T21" fmla="*/ 719 h 720"/>
              <a:gd name="T22" fmla="*/ 363 w 720"/>
              <a:gd name="T23" fmla="*/ 720 h 720"/>
              <a:gd name="T24" fmla="*/ 178 w 720"/>
              <a:gd name="T25" fmla="*/ 720 h 720"/>
              <a:gd name="T26" fmla="*/ 178 w 720"/>
              <a:gd name="T27" fmla="*/ 534 h 720"/>
              <a:gd name="T28" fmla="*/ 177 w 720"/>
              <a:gd name="T29" fmla="*/ 526 h 720"/>
              <a:gd name="T30" fmla="*/ 150 w 720"/>
              <a:gd name="T31" fmla="*/ 482 h 720"/>
              <a:gd name="T32" fmla="*/ 117 w 720"/>
              <a:gd name="T33" fmla="*/ 505 h 720"/>
              <a:gd name="T34" fmla="*/ 77 w 720"/>
              <a:gd name="T35" fmla="*/ 521 h 720"/>
              <a:gd name="T36" fmla="*/ 76 w 720"/>
              <a:gd name="T37" fmla="*/ 521 h 720"/>
              <a:gd name="T38" fmla="*/ 0 w 720"/>
              <a:gd name="T39" fmla="*/ 445 h 720"/>
              <a:gd name="T40" fmla="*/ 76 w 720"/>
              <a:gd name="T41" fmla="*/ 368 h 720"/>
              <a:gd name="T42" fmla="*/ 77 w 720"/>
              <a:gd name="T43" fmla="*/ 368 h 720"/>
              <a:gd name="T44" fmla="*/ 117 w 720"/>
              <a:gd name="T45" fmla="*/ 384 h 720"/>
              <a:gd name="T46" fmla="*/ 150 w 720"/>
              <a:gd name="T47" fmla="*/ 407 h 720"/>
              <a:gd name="T48" fmla="*/ 177 w 720"/>
              <a:gd name="T49" fmla="*/ 364 h 720"/>
              <a:gd name="T50" fmla="*/ 178 w 720"/>
              <a:gd name="T51" fmla="*/ 355 h 720"/>
              <a:gd name="T52" fmla="*/ 178 w 720"/>
              <a:gd name="T53" fmla="*/ 178 h 720"/>
              <a:gd name="T54" fmla="*/ 363 w 720"/>
              <a:gd name="T55" fmla="*/ 178 h 720"/>
              <a:gd name="T56" fmla="*/ 374 w 720"/>
              <a:gd name="T57" fmla="*/ 177 h 720"/>
              <a:gd name="T58" fmla="*/ 423 w 720"/>
              <a:gd name="T59" fmla="*/ 148 h 720"/>
              <a:gd name="T60" fmla="*/ 405 w 720"/>
              <a:gd name="T61" fmla="*/ 110 h 720"/>
              <a:gd name="T62" fmla="*/ 399 w 720"/>
              <a:gd name="T63" fmla="*/ 103 h 720"/>
              <a:gd name="T64" fmla="*/ 385 w 720"/>
              <a:gd name="T65" fmla="*/ 68 h 720"/>
              <a:gd name="T66" fmla="*/ 453 w 720"/>
              <a:gd name="T67" fmla="*/ 0 h 720"/>
              <a:gd name="T68" fmla="*/ 521 w 720"/>
              <a:gd name="T69" fmla="*/ 68 h 720"/>
              <a:gd name="T70" fmla="*/ 521 w 720"/>
              <a:gd name="T71" fmla="*/ 68 h 720"/>
              <a:gd name="T72" fmla="*/ 507 w 720"/>
              <a:gd name="T73" fmla="*/ 103 h 720"/>
              <a:gd name="T74" fmla="*/ 501 w 720"/>
              <a:gd name="T75" fmla="*/ 110 h 720"/>
              <a:gd name="T76" fmla="*/ 483 w 720"/>
              <a:gd name="T77" fmla="*/ 148 h 720"/>
              <a:gd name="T78" fmla="*/ 532 w 720"/>
              <a:gd name="T79" fmla="*/ 177 h 720"/>
              <a:gd name="T80" fmla="*/ 543 w 720"/>
              <a:gd name="T81" fmla="*/ 178 h 720"/>
              <a:gd name="T82" fmla="*/ 720 w 720"/>
              <a:gd name="T83" fmla="*/ 178 h 720"/>
              <a:gd name="T84" fmla="*/ 720 w 720"/>
              <a:gd name="T85" fmla="*/ 355 h 720"/>
              <a:gd name="T86" fmla="*/ 719 w 720"/>
              <a:gd name="T87" fmla="*/ 362 h 720"/>
              <a:gd name="T88" fmla="*/ 701 w 720"/>
              <a:gd name="T89" fmla="*/ 399 h 720"/>
              <a:gd name="T90" fmla="*/ 680 w 720"/>
              <a:gd name="T91" fmla="*/ 385 h 720"/>
              <a:gd name="T92" fmla="*/ 672 w 720"/>
              <a:gd name="T93" fmla="*/ 378 h 720"/>
              <a:gd name="T94" fmla="*/ 627 w 720"/>
              <a:gd name="T95" fmla="*/ 360 h 720"/>
              <a:gd name="T96" fmla="*/ 626 w 720"/>
              <a:gd name="T97" fmla="*/ 360 h 720"/>
              <a:gd name="T98" fmla="*/ 541 w 720"/>
              <a:gd name="T99" fmla="*/ 445 h 720"/>
              <a:gd name="T100" fmla="*/ 626 w 720"/>
              <a:gd name="T101" fmla="*/ 530 h 720"/>
              <a:gd name="T102" fmla="*/ 627 w 720"/>
              <a:gd name="T103" fmla="*/ 530 h 720"/>
              <a:gd name="T104" fmla="*/ 673 w 720"/>
              <a:gd name="T105" fmla="*/ 511 h 720"/>
              <a:gd name="T106" fmla="*/ 680 w 720"/>
              <a:gd name="T107" fmla="*/ 505 h 720"/>
              <a:gd name="T108" fmla="*/ 701 w 720"/>
              <a:gd name="T109" fmla="*/ 490 h 720"/>
              <a:gd name="T110" fmla="*/ 719 w 720"/>
              <a:gd name="T111" fmla="*/ 527 h 720"/>
              <a:gd name="T112" fmla="*/ 720 w 720"/>
              <a:gd name="T113" fmla="*/ 534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Lst>
            <a:rect l="0" t="0" r="r" b="b"/>
            <a:pathLst>
              <a:path w="720" h="720">
                <a:moveTo>
                  <a:pt x="720" y="534"/>
                </a:moveTo>
                <a:cubicBezTo>
                  <a:pt x="720" y="720"/>
                  <a:pt x="720" y="720"/>
                  <a:pt x="720" y="720"/>
                </a:cubicBezTo>
                <a:cubicBezTo>
                  <a:pt x="720" y="720"/>
                  <a:pt x="720" y="720"/>
                  <a:pt x="720" y="720"/>
                </a:cubicBezTo>
                <a:cubicBezTo>
                  <a:pt x="543" y="720"/>
                  <a:pt x="543" y="720"/>
                  <a:pt x="543" y="720"/>
                </a:cubicBezTo>
                <a:cubicBezTo>
                  <a:pt x="540" y="720"/>
                  <a:pt x="537" y="719"/>
                  <a:pt x="534" y="719"/>
                </a:cubicBezTo>
                <a:cubicBezTo>
                  <a:pt x="463" y="702"/>
                  <a:pt x="496" y="678"/>
                  <a:pt x="513" y="659"/>
                </a:cubicBezTo>
                <a:cubicBezTo>
                  <a:pt x="531" y="639"/>
                  <a:pt x="530" y="618"/>
                  <a:pt x="530" y="618"/>
                </a:cubicBezTo>
                <a:cubicBezTo>
                  <a:pt x="530" y="576"/>
                  <a:pt x="495" y="541"/>
                  <a:pt x="453" y="541"/>
                </a:cubicBezTo>
                <a:cubicBezTo>
                  <a:pt x="411" y="541"/>
                  <a:pt x="376" y="576"/>
                  <a:pt x="376" y="618"/>
                </a:cubicBezTo>
                <a:cubicBezTo>
                  <a:pt x="376" y="618"/>
                  <a:pt x="375" y="639"/>
                  <a:pt x="393" y="659"/>
                </a:cubicBezTo>
                <a:cubicBezTo>
                  <a:pt x="410" y="678"/>
                  <a:pt x="444" y="702"/>
                  <a:pt x="372" y="719"/>
                </a:cubicBezTo>
                <a:cubicBezTo>
                  <a:pt x="369" y="719"/>
                  <a:pt x="366" y="720"/>
                  <a:pt x="363" y="720"/>
                </a:cubicBezTo>
                <a:cubicBezTo>
                  <a:pt x="178" y="720"/>
                  <a:pt x="178" y="720"/>
                  <a:pt x="178" y="720"/>
                </a:cubicBezTo>
                <a:cubicBezTo>
                  <a:pt x="178" y="534"/>
                  <a:pt x="178" y="534"/>
                  <a:pt x="178" y="534"/>
                </a:cubicBezTo>
                <a:cubicBezTo>
                  <a:pt x="178" y="531"/>
                  <a:pt x="178" y="528"/>
                  <a:pt x="177" y="526"/>
                </a:cubicBezTo>
                <a:cubicBezTo>
                  <a:pt x="169" y="492"/>
                  <a:pt x="160" y="482"/>
                  <a:pt x="150" y="482"/>
                </a:cubicBezTo>
                <a:cubicBezTo>
                  <a:pt x="139" y="482"/>
                  <a:pt x="127" y="496"/>
                  <a:pt x="117" y="505"/>
                </a:cubicBezTo>
                <a:cubicBezTo>
                  <a:pt x="99" y="520"/>
                  <a:pt x="81" y="521"/>
                  <a:pt x="77" y="521"/>
                </a:cubicBezTo>
                <a:cubicBezTo>
                  <a:pt x="77" y="521"/>
                  <a:pt x="76" y="521"/>
                  <a:pt x="76" y="521"/>
                </a:cubicBezTo>
                <a:cubicBezTo>
                  <a:pt x="34" y="521"/>
                  <a:pt x="0" y="487"/>
                  <a:pt x="0" y="445"/>
                </a:cubicBezTo>
                <a:cubicBezTo>
                  <a:pt x="0" y="402"/>
                  <a:pt x="34" y="368"/>
                  <a:pt x="76" y="368"/>
                </a:cubicBezTo>
                <a:cubicBezTo>
                  <a:pt x="76" y="368"/>
                  <a:pt x="76" y="368"/>
                  <a:pt x="77" y="368"/>
                </a:cubicBezTo>
                <a:cubicBezTo>
                  <a:pt x="81" y="368"/>
                  <a:pt x="99" y="369"/>
                  <a:pt x="117" y="384"/>
                </a:cubicBezTo>
                <a:cubicBezTo>
                  <a:pt x="127" y="393"/>
                  <a:pt x="139" y="407"/>
                  <a:pt x="150" y="407"/>
                </a:cubicBezTo>
                <a:cubicBezTo>
                  <a:pt x="160" y="407"/>
                  <a:pt x="169" y="397"/>
                  <a:pt x="177" y="364"/>
                </a:cubicBezTo>
                <a:cubicBezTo>
                  <a:pt x="178" y="361"/>
                  <a:pt x="178" y="358"/>
                  <a:pt x="178" y="355"/>
                </a:cubicBezTo>
                <a:cubicBezTo>
                  <a:pt x="178" y="178"/>
                  <a:pt x="178" y="178"/>
                  <a:pt x="178" y="178"/>
                </a:cubicBezTo>
                <a:cubicBezTo>
                  <a:pt x="363" y="178"/>
                  <a:pt x="363" y="178"/>
                  <a:pt x="363" y="178"/>
                </a:cubicBezTo>
                <a:cubicBezTo>
                  <a:pt x="367" y="178"/>
                  <a:pt x="371" y="177"/>
                  <a:pt x="374" y="177"/>
                </a:cubicBezTo>
                <a:cubicBezTo>
                  <a:pt x="404" y="170"/>
                  <a:pt x="419" y="161"/>
                  <a:pt x="423" y="148"/>
                </a:cubicBezTo>
                <a:cubicBezTo>
                  <a:pt x="428" y="134"/>
                  <a:pt x="416" y="121"/>
                  <a:pt x="405" y="110"/>
                </a:cubicBezTo>
                <a:cubicBezTo>
                  <a:pt x="403" y="107"/>
                  <a:pt x="401" y="105"/>
                  <a:pt x="399" y="103"/>
                </a:cubicBezTo>
                <a:cubicBezTo>
                  <a:pt x="384" y="86"/>
                  <a:pt x="385" y="69"/>
                  <a:pt x="385" y="68"/>
                </a:cubicBezTo>
                <a:cubicBezTo>
                  <a:pt x="385" y="30"/>
                  <a:pt x="415" y="0"/>
                  <a:pt x="453" y="0"/>
                </a:cubicBezTo>
                <a:cubicBezTo>
                  <a:pt x="491" y="0"/>
                  <a:pt x="521" y="30"/>
                  <a:pt x="521" y="68"/>
                </a:cubicBezTo>
                <a:cubicBezTo>
                  <a:pt x="521" y="68"/>
                  <a:pt x="521" y="68"/>
                  <a:pt x="521" y="68"/>
                </a:cubicBezTo>
                <a:cubicBezTo>
                  <a:pt x="521" y="69"/>
                  <a:pt x="522" y="86"/>
                  <a:pt x="507" y="103"/>
                </a:cubicBezTo>
                <a:cubicBezTo>
                  <a:pt x="505" y="105"/>
                  <a:pt x="503" y="107"/>
                  <a:pt x="501" y="110"/>
                </a:cubicBezTo>
                <a:cubicBezTo>
                  <a:pt x="490" y="121"/>
                  <a:pt x="479" y="134"/>
                  <a:pt x="483" y="148"/>
                </a:cubicBezTo>
                <a:cubicBezTo>
                  <a:pt x="487" y="161"/>
                  <a:pt x="502" y="170"/>
                  <a:pt x="532" y="177"/>
                </a:cubicBezTo>
                <a:cubicBezTo>
                  <a:pt x="536" y="177"/>
                  <a:pt x="539" y="178"/>
                  <a:pt x="543" y="178"/>
                </a:cubicBezTo>
                <a:cubicBezTo>
                  <a:pt x="720" y="178"/>
                  <a:pt x="720" y="178"/>
                  <a:pt x="720" y="178"/>
                </a:cubicBezTo>
                <a:cubicBezTo>
                  <a:pt x="720" y="355"/>
                  <a:pt x="720" y="355"/>
                  <a:pt x="720" y="355"/>
                </a:cubicBezTo>
                <a:cubicBezTo>
                  <a:pt x="720" y="357"/>
                  <a:pt x="720" y="360"/>
                  <a:pt x="719" y="362"/>
                </a:cubicBezTo>
                <a:cubicBezTo>
                  <a:pt x="711" y="396"/>
                  <a:pt x="703" y="399"/>
                  <a:pt x="701" y="399"/>
                </a:cubicBezTo>
                <a:cubicBezTo>
                  <a:pt x="695" y="399"/>
                  <a:pt x="687" y="391"/>
                  <a:pt x="680" y="385"/>
                </a:cubicBezTo>
                <a:cubicBezTo>
                  <a:pt x="677" y="382"/>
                  <a:pt x="675" y="380"/>
                  <a:pt x="672" y="378"/>
                </a:cubicBezTo>
                <a:cubicBezTo>
                  <a:pt x="653" y="361"/>
                  <a:pt x="633" y="360"/>
                  <a:pt x="627" y="360"/>
                </a:cubicBezTo>
                <a:cubicBezTo>
                  <a:pt x="626" y="360"/>
                  <a:pt x="626" y="360"/>
                  <a:pt x="626" y="360"/>
                </a:cubicBezTo>
                <a:cubicBezTo>
                  <a:pt x="580" y="360"/>
                  <a:pt x="541" y="398"/>
                  <a:pt x="541" y="445"/>
                </a:cubicBezTo>
                <a:cubicBezTo>
                  <a:pt x="541" y="491"/>
                  <a:pt x="580" y="530"/>
                  <a:pt x="626" y="530"/>
                </a:cubicBezTo>
                <a:cubicBezTo>
                  <a:pt x="627" y="530"/>
                  <a:pt x="627" y="530"/>
                  <a:pt x="627" y="530"/>
                </a:cubicBezTo>
                <a:cubicBezTo>
                  <a:pt x="633" y="530"/>
                  <a:pt x="653" y="528"/>
                  <a:pt x="673" y="511"/>
                </a:cubicBezTo>
                <a:cubicBezTo>
                  <a:pt x="675" y="509"/>
                  <a:pt x="677" y="507"/>
                  <a:pt x="680" y="505"/>
                </a:cubicBezTo>
                <a:cubicBezTo>
                  <a:pt x="687" y="498"/>
                  <a:pt x="695" y="490"/>
                  <a:pt x="701" y="490"/>
                </a:cubicBezTo>
                <a:cubicBezTo>
                  <a:pt x="703" y="490"/>
                  <a:pt x="711" y="493"/>
                  <a:pt x="719" y="527"/>
                </a:cubicBezTo>
                <a:cubicBezTo>
                  <a:pt x="720" y="530"/>
                  <a:pt x="720" y="532"/>
                  <a:pt x="720" y="534"/>
                </a:cubicBezTo>
                <a:close/>
              </a:path>
            </a:pathLst>
          </a:cu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4" tIns="45701" rIns="91404" bIns="45701" numCol="1" spcCol="0" rtlCol="0" fromWordArt="0" anchor="ctr" anchorCtr="0" forceAA="0" compatLnSpc="1">
            <a:noAutofit/>
          </a:bodyPr>
          <a:lstStyle/>
          <a:p>
            <a:pPr algn="ctr"/>
            <a:endParaRPr lang="ko-KR" altLang="en-US" sz="3200" dirty="0">
              <a:solidFill>
                <a:schemeClr val="tx1">
                  <a:lumMod val="50000"/>
                  <a:lumOff val="50000"/>
                </a:schemeClr>
              </a:solidFill>
              <a:latin typeface="微软雅黑" panose="020B0503020204020204" pitchFamily="34" charset="-122"/>
            </a:endParaRPr>
          </a:p>
        </p:txBody>
      </p:sp>
      <p:sp>
        <p:nvSpPr>
          <p:cNvPr id="5" name="Freeform 8"/>
          <p:cNvSpPr/>
          <p:nvPr/>
        </p:nvSpPr>
        <p:spPr bwMode="auto">
          <a:xfrm rot="18900000">
            <a:off x="5971914" y="2472044"/>
            <a:ext cx="1745624" cy="1746129"/>
          </a:xfrm>
          <a:custGeom>
            <a:avLst/>
            <a:gdLst>
              <a:gd name="T0" fmla="*/ 720 w 720"/>
              <a:gd name="T1" fmla="*/ 453 h 720"/>
              <a:gd name="T2" fmla="*/ 652 w 720"/>
              <a:gd name="T3" fmla="*/ 522 h 720"/>
              <a:gd name="T4" fmla="*/ 652 w 720"/>
              <a:gd name="T5" fmla="*/ 522 h 720"/>
              <a:gd name="T6" fmla="*/ 639 w 720"/>
              <a:gd name="T7" fmla="*/ 520 h 720"/>
              <a:gd name="T8" fmla="*/ 617 w 720"/>
              <a:gd name="T9" fmla="*/ 507 h 720"/>
              <a:gd name="T10" fmla="*/ 610 w 720"/>
              <a:gd name="T11" fmla="*/ 501 h 720"/>
              <a:gd name="T12" fmla="*/ 578 w 720"/>
              <a:gd name="T13" fmla="*/ 482 h 720"/>
              <a:gd name="T14" fmla="*/ 543 w 720"/>
              <a:gd name="T15" fmla="*/ 532 h 720"/>
              <a:gd name="T16" fmla="*/ 542 w 720"/>
              <a:gd name="T17" fmla="*/ 543 h 720"/>
              <a:gd name="T18" fmla="*/ 542 w 720"/>
              <a:gd name="T19" fmla="*/ 720 h 720"/>
              <a:gd name="T20" fmla="*/ 542 w 720"/>
              <a:gd name="T21" fmla="*/ 720 h 720"/>
              <a:gd name="T22" fmla="*/ 542 w 720"/>
              <a:gd name="T23" fmla="*/ 720 h 720"/>
              <a:gd name="T24" fmla="*/ 365 w 720"/>
              <a:gd name="T25" fmla="*/ 720 h 720"/>
              <a:gd name="T26" fmla="*/ 358 w 720"/>
              <a:gd name="T27" fmla="*/ 719 h 720"/>
              <a:gd name="T28" fmla="*/ 321 w 720"/>
              <a:gd name="T29" fmla="*/ 702 h 720"/>
              <a:gd name="T30" fmla="*/ 335 w 720"/>
              <a:gd name="T31" fmla="*/ 680 h 720"/>
              <a:gd name="T32" fmla="*/ 342 w 720"/>
              <a:gd name="T33" fmla="*/ 673 h 720"/>
              <a:gd name="T34" fmla="*/ 360 w 720"/>
              <a:gd name="T35" fmla="*/ 627 h 720"/>
              <a:gd name="T36" fmla="*/ 275 w 720"/>
              <a:gd name="T37" fmla="*/ 542 h 720"/>
              <a:gd name="T38" fmla="*/ 190 w 720"/>
              <a:gd name="T39" fmla="*/ 627 h 720"/>
              <a:gd name="T40" fmla="*/ 208 w 720"/>
              <a:gd name="T41" fmla="*/ 673 h 720"/>
              <a:gd name="T42" fmla="*/ 215 w 720"/>
              <a:gd name="T43" fmla="*/ 680 h 720"/>
              <a:gd name="T44" fmla="*/ 229 w 720"/>
              <a:gd name="T45" fmla="*/ 702 h 720"/>
              <a:gd name="T46" fmla="*/ 192 w 720"/>
              <a:gd name="T47" fmla="*/ 719 h 720"/>
              <a:gd name="T48" fmla="*/ 185 w 720"/>
              <a:gd name="T49" fmla="*/ 720 h 720"/>
              <a:gd name="T50" fmla="*/ 0 w 720"/>
              <a:gd name="T51" fmla="*/ 720 h 720"/>
              <a:gd name="T52" fmla="*/ 0 w 720"/>
              <a:gd name="T53" fmla="*/ 543 h 720"/>
              <a:gd name="T54" fmla="*/ 1 w 720"/>
              <a:gd name="T55" fmla="*/ 534 h 720"/>
              <a:gd name="T56" fmla="*/ 28 w 720"/>
              <a:gd name="T57" fmla="*/ 491 h 720"/>
              <a:gd name="T58" fmla="*/ 61 w 720"/>
              <a:gd name="T59" fmla="*/ 514 h 720"/>
              <a:gd name="T60" fmla="*/ 101 w 720"/>
              <a:gd name="T61" fmla="*/ 530 h 720"/>
              <a:gd name="T62" fmla="*/ 102 w 720"/>
              <a:gd name="T63" fmla="*/ 530 h 720"/>
              <a:gd name="T64" fmla="*/ 178 w 720"/>
              <a:gd name="T65" fmla="*/ 453 h 720"/>
              <a:gd name="T66" fmla="*/ 102 w 720"/>
              <a:gd name="T67" fmla="*/ 377 h 720"/>
              <a:gd name="T68" fmla="*/ 101 w 720"/>
              <a:gd name="T69" fmla="*/ 377 h 720"/>
              <a:gd name="T70" fmla="*/ 61 w 720"/>
              <a:gd name="T71" fmla="*/ 393 h 720"/>
              <a:gd name="T72" fmla="*/ 28 w 720"/>
              <a:gd name="T73" fmla="*/ 416 h 720"/>
              <a:gd name="T74" fmla="*/ 1 w 720"/>
              <a:gd name="T75" fmla="*/ 373 h 720"/>
              <a:gd name="T76" fmla="*/ 0 w 720"/>
              <a:gd name="T77" fmla="*/ 364 h 720"/>
              <a:gd name="T78" fmla="*/ 0 w 720"/>
              <a:gd name="T79" fmla="*/ 178 h 720"/>
              <a:gd name="T80" fmla="*/ 185 w 720"/>
              <a:gd name="T81" fmla="*/ 178 h 720"/>
              <a:gd name="T82" fmla="*/ 194 w 720"/>
              <a:gd name="T83" fmla="*/ 177 h 720"/>
              <a:gd name="T84" fmla="*/ 215 w 720"/>
              <a:gd name="T85" fmla="*/ 117 h 720"/>
              <a:gd name="T86" fmla="*/ 198 w 720"/>
              <a:gd name="T87" fmla="*/ 77 h 720"/>
              <a:gd name="T88" fmla="*/ 275 w 720"/>
              <a:gd name="T89" fmla="*/ 0 h 720"/>
              <a:gd name="T90" fmla="*/ 352 w 720"/>
              <a:gd name="T91" fmla="*/ 77 h 720"/>
              <a:gd name="T92" fmla="*/ 335 w 720"/>
              <a:gd name="T93" fmla="*/ 117 h 720"/>
              <a:gd name="T94" fmla="*/ 356 w 720"/>
              <a:gd name="T95" fmla="*/ 177 h 720"/>
              <a:gd name="T96" fmla="*/ 365 w 720"/>
              <a:gd name="T97" fmla="*/ 178 h 720"/>
              <a:gd name="T98" fmla="*/ 542 w 720"/>
              <a:gd name="T99" fmla="*/ 178 h 720"/>
              <a:gd name="T100" fmla="*/ 542 w 720"/>
              <a:gd name="T101" fmla="*/ 364 h 720"/>
              <a:gd name="T102" fmla="*/ 543 w 720"/>
              <a:gd name="T103" fmla="*/ 374 h 720"/>
              <a:gd name="T104" fmla="*/ 578 w 720"/>
              <a:gd name="T105" fmla="*/ 424 h 720"/>
              <a:gd name="T106" fmla="*/ 610 w 720"/>
              <a:gd name="T107" fmla="*/ 406 h 720"/>
              <a:gd name="T108" fmla="*/ 617 w 720"/>
              <a:gd name="T109" fmla="*/ 399 h 720"/>
              <a:gd name="T110" fmla="*/ 651 w 720"/>
              <a:gd name="T111" fmla="*/ 385 h 720"/>
              <a:gd name="T112" fmla="*/ 652 w 720"/>
              <a:gd name="T113" fmla="*/ 385 h 720"/>
              <a:gd name="T114" fmla="*/ 720 w 720"/>
              <a:gd name="T115" fmla="*/ 453 h 7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720" h="720">
                <a:moveTo>
                  <a:pt x="720" y="453"/>
                </a:moveTo>
                <a:cubicBezTo>
                  <a:pt x="720" y="491"/>
                  <a:pt x="690" y="522"/>
                  <a:pt x="652" y="522"/>
                </a:cubicBezTo>
                <a:cubicBezTo>
                  <a:pt x="652" y="522"/>
                  <a:pt x="652" y="522"/>
                  <a:pt x="652" y="522"/>
                </a:cubicBezTo>
                <a:cubicBezTo>
                  <a:pt x="650" y="522"/>
                  <a:pt x="645" y="522"/>
                  <a:pt x="639" y="520"/>
                </a:cubicBezTo>
                <a:cubicBezTo>
                  <a:pt x="633" y="518"/>
                  <a:pt x="625" y="514"/>
                  <a:pt x="617" y="507"/>
                </a:cubicBezTo>
                <a:cubicBezTo>
                  <a:pt x="615" y="505"/>
                  <a:pt x="612" y="503"/>
                  <a:pt x="610" y="501"/>
                </a:cubicBezTo>
                <a:cubicBezTo>
                  <a:pt x="600" y="492"/>
                  <a:pt x="590" y="482"/>
                  <a:pt x="578" y="482"/>
                </a:cubicBezTo>
                <a:cubicBezTo>
                  <a:pt x="557" y="482"/>
                  <a:pt x="549" y="509"/>
                  <a:pt x="543" y="532"/>
                </a:cubicBezTo>
                <a:cubicBezTo>
                  <a:pt x="542" y="536"/>
                  <a:pt x="542" y="539"/>
                  <a:pt x="542" y="543"/>
                </a:cubicBezTo>
                <a:cubicBezTo>
                  <a:pt x="542" y="720"/>
                  <a:pt x="542" y="720"/>
                  <a:pt x="542" y="720"/>
                </a:cubicBezTo>
                <a:cubicBezTo>
                  <a:pt x="542" y="720"/>
                  <a:pt x="542" y="720"/>
                  <a:pt x="542" y="720"/>
                </a:cubicBezTo>
                <a:cubicBezTo>
                  <a:pt x="542" y="720"/>
                  <a:pt x="542" y="720"/>
                  <a:pt x="542" y="720"/>
                </a:cubicBezTo>
                <a:cubicBezTo>
                  <a:pt x="365" y="720"/>
                  <a:pt x="365" y="720"/>
                  <a:pt x="365" y="720"/>
                </a:cubicBezTo>
                <a:cubicBezTo>
                  <a:pt x="362" y="720"/>
                  <a:pt x="360" y="720"/>
                  <a:pt x="358" y="719"/>
                </a:cubicBezTo>
                <a:cubicBezTo>
                  <a:pt x="326" y="712"/>
                  <a:pt x="322" y="704"/>
                  <a:pt x="321" y="702"/>
                </a:cubicBezTo>
                <a:cubicBezTo>
                  <a:pt x="319" y="697"/>
                  <a:pt x="328" y="687"/>
                  <a:pt x="335" y="680"/>
                </a:cubicBezTo>
                <a:cubicBezTo>
                  <a:pt x="337" y="678"/>
                  <a:pt x="340" y="675"/>
                  <a:pt x="342" y="673"/>
                </a:cubicBezTo>
                <a:cubicBezTo>
                  <a:pt x="360" y="652"/>
                  <a:pt x="360" y="630"/>
                  <a:pt x="360" y="627"/>
                </a:cubicBezTo>
                <a:cubicBezTo>
                  <a:pt x="360" y="580"/>
                  <a:pt x="322" y="542"/>
                  <a:pt x="275" y="542"/>
                </a:cubicBezTo>
                <a:cubicBezTo>
                  <a:pt x="228" y="542"/>
                  <a:pt x="190" y="580"/>
                  <a:pt x="190" y="627"/>
                </a:cubicBezTo>
                <a:cubicBezTo>
                  <a:pt x="190" y="630"/>
                  <a:pt x="190" y="652"/>
                  <a:pt x="208" y="673"/>
                </a:cubicBezTo>
                <a:cubicBezTo>
                  <a:pt x="210" y="675"/>
                  <a:pt x="213" y="678"/>
                  <a:pt x="215" y="680"/>
                </a:cubicBezTo>
                <a:cubicBezTo>
                  <a:pt x="222" y="687"/>
                  <a:pt x="231" y="697"/>
                  <a:pt x="229" y="702"/>
                </a:cubicBezTo>
                <a:cubicBezTo>
                  <a:pt x="229" y="704"/>
                  <a:pt x="224" y="712"/>
                  <a:pt x="192" y="719"/>
                </a:cubicBezTo>
                <a:cubicBezTo>
                  <a:pt x="190" y="720"/>
                  <a:pt x="188" y="720"/>
                  <a:pt x="185" y="720"/>
                </a:cubicBezTo>
                <a:cubicBezTo>
                  <a:pt x="0" y="720"/>
                  <a:pt x="0" y="720"/>
                  <a:pt x="0" y="720"/>
                </a:cubicBezTo>
                <a:cubicBezTo>
                  <a:pt x="0" y="543"/>
                  <a:pt x="0" y="543"/>
                  <a:pt x="0" y="543"/>
                </a:cubicBezTo>
                <a:cubicBezTo>
                  <a:pt x="0" y="540"/>
                  <a:pt x="0" y="537"/>
                  <a:pt x="1" y="534"/>
                </a:cubicBezTo>
                <a:cubicBezTo>
                  <a:pt x="9" y="501"/>
                  <a:pt x="18" y="491"/>
                  <a:pt x="28" y="491"/>
                </a:cubicBezTo>
                <a:cubicBezTo>
                  <a:pt x="39" y="491"/>
                  <a:pt x="51" y="505"/>
                  <a:pt x="61" y="514"/>
                </a:cubicBezTo>
                <a:cubicBezTo>
                  <a:pt x="79" y="529"/>
                  <a:pt x="97" y="530"/>
                  <a:pt x="101" y="530"/>
                </a:cubicBezTo>
                <a:cubicBezTo>
                  <a:pt x="101" y="530"/>
                  <a:pt x="102" y="530"/>
                  <a:pt x="102" y="530"/>
                </a:cubicBezTo>
                <a:cubicBezTo>
                  <a:pt x="144" y="530"/>
                  <a:pt x="178" y="496"/>
                  <a:pt x="178" y="453"/>
                </a:cubicBezTo>
                <a:cubicBezTo>
                  <a:pt x="178" y="411"/>
                  <a:pt x="144" y="377"/>
                  <a:pt x="102" y="377"/>
                </a:cubicBezTo>
                <a:cubicBezTo>
                  <a:pt x="102" y="377"/>
                  <a:pt x="101" y="377"/>
                  <a:pt x="101" y="377"/>
                </a:cubicBezTo>
                <a:cubicBezTo>
                  <a:pt x="97" y="377"/>
                  <a:pt x="79" y="378"/>
                  <a:pt x="61" y="393"/>
                </a:cubicBezTo>
                <a:cubicBezTo>
                  <a:pt x="51" y="402"/>
                  <a:pt x="39" y="416"/>
                  <a:pt x="28" y="416"/>
                </a:cubicBezTo>
                <a:cubicBezTo>
                  <a:pt x="18" y="416"/>
                  <a:pt x="9" y="406"/>
                  <a:pt x="1" y="373"/>
                </a:cubicBezTo>
                <a:cubicBezTo>
                  <a:pt x="0" y="370"/>
                  <a:pt x="0" y="367"/>
                  <a:pt x="0" y="364"/>
                </a:cubicBezTo>
                <a:cubicBezTo>
                  <a:pt x="0" y="178"/>
                  <a:pt x="0" y="178"/>
                  <a:pt x="0" y="178"/>
                </a:cubicBezTo>
                <a:cubicBezTo>
                  <a:pt x="185" y="178"/>
                  <a:pt x="185" y="178"/>
                  <a:pt x="185" y="178"/>
                </a:cubicBezTo>
                <a:cubicBezTo>
                  <a:pt x="188" y="178"/>
                  <a:pt x="191" y="178"/>
                  <a:pt x="194" y="177"/>
                </a:cubicBezTo>
                <a:cubicBezTo>
                  <a:pt x="266" y="161"/>
                  <a:pt x="232" y="137"/>
                  <a:pt x="215" y="117"/>
                </a:cubicBezTo>
                <a:cubicBezTo>
                  <a:pt x="197" y="97"/>
                  <a:pt x="198" y="77"/>
                  <a:pt x="198" y="77"/>
                </a:cubicBezTo>
                <a:cubicBezTo>
                  <a:pt x="198" y="34"/>
                  <a:pt x="233" y="0"/>
                  <a:pt x="275" y="0"/>
                </a:cubicBezTo>
                <a:cubicBezTo>
                  <a:pt x="317" y="0"/>
                  <a:pt x="352" y="34"/>
                  <a:pt x="352" y="77"/>
                </a:cubicBezTo>
                <a:cubicBezTo>
                  <a:pt x="352" y="77"/>
                  <a:pt x="353" y="97"/>
                  <a:pt x="335" y="117"/>
                </a:cubicBezTo>
                <a:cubicBezTo>
                  <a:pt x="318" y="137"/>
                  <a:pt x="285" y="161"/>
                  <a:pt x="356" y="177"/>
                </a:cubicBezTo>
                <a:cubicBezTo>
                  <a:pt x="359" y="178"/>
                  <a:pt x="362" y="178"/>
                  <a:pt x="365" y="178"/>
                </a:cubicBezTo>
                <a:cubicBezTo>
                  <a:pt x="542" y="178"/>
                  <a:pt x="542" y="178"/>
                  <a:pt x="542" y="178"/>
                </a:cubicBezTo>
                <a:cubicBezTo>
                  <a:pt x="542" y="364"/>
                  <a:pt x="542" y="364"/>
                  <a:pt x="542" y="364"/>
                </a:cubicBezTo>
                <a:cubicBezTo>
                  <a:pt x="542" y="367"/>
                  <a:pt x="542" y="371"/>
                  <a:pt x="543" y="374"/>
                </a:cubicBezTo>
                <a:cubicBezTo>
                  <a:pt x="549" y="398"/>
                  <a:pt x="557" y="424"/>
                  <a:pt x="578" y="424"/>
                </a:cubicBezTo>
                <a:cubicBezTo>
                  <a:pt x="590" y="424"/>
                  <a:pt x="600" y="415"/>
                  <a:pt x="610" y="406"/>
                </a:cubicBezTo>
                <a:cubicBezTo>
                  <a:pt x="612" y="403"/>
                  <a:pt x="615" y="401"/>
                  <a:pt x="617" y="399"/>
                </a:cubicBezTo>
                <a:cubicBezTo>
                  <a:pt x="633" y="386"/>
                  <a:pt x="648" y="385"/>
                  <a:pt x="651" y="385"/>
                </a:cubicBezTo>
                <a:cubicBezTo>
                  <a:pt x="652" y="385"/>
                  <a:pt x="652" y="385"/>
                  <a:pt x="652" y="385"/>
                </a:cubicBezTo>
                <a:cubicBezTo>
                  <a:pt x="690" y="385"/>
                  <a:pt x="720" y="416"/>
                  <a:pt x="720" y="453"/>
                </a:cubicBezTo>
                <a:close/>
              </a:path>
            </a:pathLst>
          </a:cu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04" tIns="45701" rIns="91404" bIns="45701" numCol="1" spcCol="0" rtlCol="0" fromWordArt="0" anchor="ctr" anchorCtr="0" forceAA="0" compatLnSpc="1">
            <a:noAutofit/>
          </a:bodyPr>
          <a:lstStyle/>
          <a:p>
            <a:pPr algn="ctr"/>
            <a:endParaRPr lang="ko-KR" altLang="en-US" sz="3200" dirty="0">
              <a:solidFill>
                <a:schemeClr val="tx1">
                  <a:lumMod val="50000"/>
                  <a:lumOff val="50000"/>
                </a:schemeClr>
              </a:solidFill>
              <a:latin typeface="微软雅黑" panose="020B0503020204020204" pitchFamily="34" charset="-122"/>
            </a:endParaRPr>
          </a:p>
        </p:txBody>
      </p:sp>
      <p:cxnSp>
        <p:nvCxnSpPr>
          <p:cNvPr id="6" name="직선 연결선 250"/>
          <p:cNvCxnSpPr/>
          <p:nvPr/>
        </p:nvCxnSpPr>
        <p:spPr>
          <a:xfrm>
            <a:off x="5610382" y="3012234"/>
            <a:ext cx="326187" cy="0"/>
          </a:xfrm>
          <a:prstGeom prst="line">
            <a:avLst/>
          </a:prstGeom>
          <a:ln w="6350">
            <a:solidFill>
              <a:schemeClr val="tx1">
                <a:lumMod val="65000"/>
                <a:lumOff val="3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7" name="직선 연결선 250"/>
          <p:cNvCxnSpPr/>
          <p:nvPr/>
        </p:nvCxnSpPr>
        <p:spPr>
          <a:xfrm>
            <a:off x="5681906" y="5279275"/>
            <a:ext cx="1191422" cy="0"/>
          </a:xfrm>
          <a:prstGeom prst="line">
            <a:avLst/>
          </a:prstGeom>
          <a:ln w="6350">
            <a:solidFill>
              <a:schemeClr val="tx1">
                <a:lumMod val="65000"/>
                <a:lumOff val="3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8" name="직선 연결선 250"/>
          <p:cNvCxnSpPr/>
          <p:nvPr/>
        </p:nvCxnSpPr>
        <p:spPr>
          <a:xfrm flipH="1">
            <a:off x="8682377" y="2043184"/>
            <a:ext cx="1425649" cy="0"/>
          </a:xfrm>
          <a:prstGeom prst="line">
            <a:avLst/>
          </a:prstGeom>
          <a:ln w="6350">
            <a:solidFill>
              <a:schemeClr val="tx1">
                <a:lumMod val="65000"/>
                <a:lumOff val="3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9" name="직선 연결선 250"/>
          <p:cNvCxnSpPr/>
          <p:nvPr/>
        </p:nvCxnSpPr>
        <p:spPr>
          <a:xfrm flipH="1">
            <a:off x="9654748" y="4313528"/>
            <a:ext cx="453277" cy="0"/>
          </a:xfrm>
          <a:prstGeom prst="line">
            <a:avLst/>
          </a:prstGeom>
          <a:ln w="6350">
            <a:solidFill>
              <a:schemeClr val="tx1">
                <a:lumMod val="65000"/>
                <a:lumOff val="35000"/>
              </a:schemeClr>
            </a:solidFill>
            <a:prstDash val="dash"/>
            <a:headEnd type="oval"/>
          </a:ln>
        </p:spPr>
        <p:style>
          <a:lnRef idx="1">
            <a:schemeClr val="accent1"/>
          </a:lnRef>
          <a:fillRef idx="0">
            <a:schemeClr val="accent1"/>
          </a:fillRef>
          <a:effectRef idx="0">
            <a:schemeClr val="accent1"/>
          </a:effectRef>
          <a:fontRef idx="minor">
            <a:schemeClr val="tx1"/>
          </a:fontRef>
        </p:style>
      </p:cxnSp>
      <p:sp>
        <p:nvSpPr>
          <p:cNvPr id="10" name="Text Placeholder 8"/>
          <p:cNvSpPr txBox="1"/>
          <p:nvPr/>
        </p:nvSpPr>
        <p:spPr>
          <a:xfrm>
            <a:off x="692874" y="2449030"/>
            <a:ext cx="3099470" cy="3404225"/>
          </a:xfrm>
          <a:prstGeom prst="rect">
            <a:avLst/>
          </a:prstGeom>
        </p:spPr>
        <p:txBody>
          <a:bodyPr vert="horz" lIns="91404" tIns="45701" rIns="91404" bIns="45701"/>
          <a:lstStyle>
            <a:lvl1pPr marL="0" indent="0" algn="l" defTabSz="457200" rtl="0" eaLnBrk="1" latinLnBrk="0" hangingPunct="1">
              <a:lnSpc>
                <a:spcPct val="120000"/>
              </a:lnSpc>
              <a:spcBef>
                <a:spcPct val="20000"/>
              </a:spcBef>
              <a:buFont typeface="Arial" panose="020B0604020202020204"/>
              <a:buNone/>
              <a:defRPr sz="800" kern="1200" baseline="0">
                <a:solidFill>
                  <a:schemeClr val="bg1">
                    <a:lumMod val="50000"/>
                  </a:schemeClr>
                </a:solidFill>
                <a:latin typeface="Roboto condensed"/>
                <a:ea typeface="+mn-ea"/>
                <a:cs typeface="Roboto condensed"/>
              </a:defRPr>
            </a:lvl1pPr>
            <a:lvl2pPr marL="742950" indent="-285750" algn="l" defTabSz="457200" rtl="0" eaLnBrk="1" latinLnBrk="0" hangingPunct="1">
              <a:spcBef>
                <a:spcPct val="20000"/>
              </a:spcBef>
              <a:buFont typeface="Arial" panose="020B0604020202020204"/>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panose="020B0604020202020204"/>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panose="020B0604020202020204"/>
              <a:buChar char="•"/>
              <a:defRPr sz="2000" kern="1200">
                <a:solidFill>
                  <a:schemeClr val="tx1"/>
                </a:solidFill>
                <a:latin typeface="+mn-lt"/>
                <a:ea typeface="+mn-ea"/>
                <a:cs typeface="+mn-cs"/>
              </a:defRPr>
            </a:lvl9pPr>
          </a:lstStyle>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点击输入简要文字内容，文字内容需概括精炼，不用多余的文字修饰。点击输入简要文字内容，文字内容需概括精炼，不用多余的文字修饰。</a:t>
            </a:r>
            <a:endParaRPr lang="en-US" altLang="zh-CN" sz="1600" dirty="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       </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点 容</a:t>
            </a:r>
            <a:r>
              <a:rPr lang="zh-CN" altLang="en-US" sz="1600" dirty="0">
                <a:solidFill>
                  <a:schemeClr val="tx1">
                    <a:lumMod val="50000"/>
                    <a:lumOff val="50000"/>
                  </a:schemeClr>
                </a:solidFill>
                <a:latin typeface="微软雅黑" panose="020B0503020204020204" pitchFamily="34" charset="-122"/>
                <a:ea typeface="微软雅黑" panose="020B0503020204020204" pitchFamily="34" charset="-122"/>
              </a:rPr>
              <a:t>需概括精炼，不用多余的文字修饰</a:t>
            </a:r>
            <a:r>
              <a:rPr lang="zh-CN" altLang="en-US" sz="1600" dirty="0" smtClean="0">
                <a:solidFill>
                  <a:schemeClr val="tx1">
                    <a:lumMod val="50000"/>
                    <a:lumOff val="50000"/>
                  </a:schemeClr>
                </a:solidFill>
                <a:latin typeface="微软雅黑" panose="020B0503020204020204" pitchFamily="34" charset="-122"/>
                <a:ea typeface="微软雅黑" panose="020B0503020204020204" pitchFamily="34" charset="-122"/>
              </a:rPr>
              <a:t>。  </a:t>
            </a:r>
            <a:endParaRPr lang="en-US" altLang="zh-CN" sz="1600" dirty="0" smtClean="0">
              <a:solidFill>
                <a:schemeClr val="tx1">
                  <a:lumMod val="50000"/>
                  <a:lumOff val="50000"/>
                </a:schemeClr>
              </a:solidFill>
              <a:latin typeface="微软雅黑" panose="020B0503020204020204" pitchFamily="34" charset="-122"/>
              <a:ea typeface="微软雅黑" panose="020B0503020204020204" pitchFamily="34" charset="-122"/>
            </a:endParaRPr>
          </a:p>
          <a:p>
            <a:pPr>
              <a:lnSpc>
                <a:spcPct val="130000"/>
              </a:lnSpc>
            </a:pPr>
            <a:endParaRPr lang="zh-CN" altLang="en-US" sz="16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cxnSp>
        <p:nvCxnSpPr>
          <p:cNvPr id="11" name="Straight Connector 59"/>
          <p:cNvCxnSpPr/>
          <p:nvPr/>
        </p:nvCxnSpPr>
        <p:spPr>
          <a:xfrm flipV="1">
            <a:off x="4080301" y="1731374"/>
            <a:ext cx="0" cy="4481211"/>
          </a:xfrm>
          <a:prstGeom prst="line">
            <a:avLst/>
          </a:prstGeom>
          <a:ln w="3175">
            <a:solidFill>
              <a:schemeClr val="tx1">
                <a:lumMod val="65000"/>
                <a:lumOff val="35000"/>
              </a:schemeClr>
            </a:solidFill>
          </a:ln>
        </p:spPr>
        <p:style>
          <a:lnRef idx="1">
            <a:schemeClr val="dk1"/>
          </a:lnRef>
          <a:fillRef idx="0">
            <a:schemeClr val="dk1"/>
          </a:fillRef>
          <a:effectRef idx="0">
            <a:schemeClr val="dk1"/>
          </a:effectRef>
          <a:fontRef idx="minor">
            <a:schemeClr val="tx1"/>
          </a:fontRef>
        </p:style>
      </p:cxnSp>
      <p:sp>
        <p:nvSpPr>
          <p:cNvPr id="12" name="矩形 10"/>
          <p:cNvSpPr>
            <a:spLocks noChangeArrowheads="1"/>
          </p:cNvSpPr>
          <p:nvPr/>
        </p:nvSpPr>
        <p:spPr bwMode="auto">
          <a:xfrm>
            <a:off x="4317425" y="2770067"/>
            <a:ext cx="1139983" cy="666554"/>
          </a:xfrm>
          <a:prstGeom prst="rect">
            <a:avLst/>
          </a:prstGeom>
          <a:noFill/>
          <a:ln w="9525">
            <a:noFill/>
            <a:miter lim="800000"/>
          </a:ln>
        </p:spPr>
        <p:txBody>
          <a:bodyPr wrap="none" lIns="91404" tIns="45701" rIns="91404" bIns="45701">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点击此处</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添加内容</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3" name="矩形 10"/>
          <p:cNvSpPr>
            <a:spLocks noChangeArrowheads="1"/>
          </p:cNvSpPr>
          <p:nvPr/>
        </p:nvSpPr>
        <p:spPr bwMode="auto">
          <a:xfrm>
            <a:off x="10261635" y="1787403"/>
            <a:ext cx="1139983" cy="666554"/>
          </a:xfrm>
          <a:prstGeom prst="rect">
            <a:avLst/>
          </a:prstGeom>
          <a:noFill/>
          <a:ln w="9525">
            <a:noFill/>
            <a:miter lim="800000"/>
          </a:ln>
        </p:spPr>
        <p:txBody>
          <a:bodyPr wrap="none" lIns="91404" tIns="45701" rIns="91404" bIns="45701">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点击此处</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添加内容</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4" name="矩形 10"/>
          <p:cNvSpPr>
            <a:spLocks noChangeArrowheads="1"/>
          </p:cNvSpPr>
          <p:nvPr/>
        </p:nvSpPr>
        <p:spPr bwMode="auto">
          <a:xfrm>
            <a:off x="4394048" y="4914283"/>
            <a:ext cx="1139983" cy="666554"/>
          </a:xfrm>
          <a:prstGeom prst="rect">
            <a:avLst/>
          </a:prstGeom>
          <a:noFill/>
          <a:ln w="9525">
            <a:noFill/>
            <a:miter lim="800000"/>
          </a:ln>
        </p:spPr>
        <p:txBody>
          <a:bodyPr wrap="none" lIns="91404" tIns="45701" rIns="91404" bIns="45701">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点击此处</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添加内容</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5" name="矩形 10"/>
          <p:cNvSpPr>
            <a:spLocks noChangeArrowheads="1"/>
          </p:cNvSpPr>
          <p:nvPr/>
        </p:nvSpPr>
        <p:spPr bwMode="auto">
          <a:xfrm>
            <a:off x="10329327" y="4055270"/>
            <a:ext cx="1139983" cy="666554"/>
          </a:xfrm>
          <a:prstGeom prst="rect">
            <a:avLst/>
          </a:prstGeom>
          <a:noFill/>
          <a:ln w="9525">
            <a:noFill/>
            <a:miter lim="800000"/>
          </a:ln>
        </p:spPr>
        <p:txBody>
          <a:bodyPr wrap="none" lIns="91404" tIns="45701" rIns="91404" bIns="45701">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点击此处</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添加内容</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6" name="Text Placeholder 2"/>
          <p:cNvSpPr txBox="1"/>
          <p:nvPr/>
        </p:nvSpPr>
        <p:spPr bwMode="auto">
          <a:xfrm>
            <a:off x="528832" y="2109815"/>
            <a:ext cx="2031060" cy="357801"/>
          </a:xfrm>
          <a:prstGeom prst="rect">
            <a:avLst/>
          </a:prstGeom>
          <a:noFill/>
          <a:ln>
            <a:noFill/>
          </a:ln>
        </p:spPr>
        <p:txBody>
          <a:bodyPr/>
          <a:lstStyle>
            <a:lvl1pPr>
              <a:defRPr>
                <a:solidFill>
                  <a:schemeClr val="tx1"/>
                </a:solidFill>
                <a:latin typeface="Open Sans" panose="020B0606030504020204" charset="0"/>
                <a:ea typeface="MS PGothic" panose="020B0600070205080204" pitchFamily="34" charset="-128"/>
              </a:defRPr>
            </a:lvl1pPr>
            <a:lvl2pPr marL="742950" indent="-285750">
              <a:defRPr>
                <a:solidFill>
                  <a:schemeClr val="tx1"/>
                </a:solidFill>
                <a:latin typeface="Open Sans" panose="020B0606030504020204" charset="0"/>
                <a:ea typeface="MS PGothic" panose="020B0600070205080204" pitchFamily="34" charset="-128"/>
              </a:defRPr>
            </a:lvl2pPr>
            <a:lvl3pPr marL="1143000" indent="-228600">
              <a:defRPr>
                <a:solidFill>
                  <a:schemeClr val="tx1"/>
                </a:solidFill>
                <a:latin typeface="Open Sans" panose="020B0606030504020204" charset="0"/>
                <a:ea typeface="MS PGothic" panose="020B0600070205080204" pitchFamily="34" charset="-128"/>
              </a:defRPr>
            </a:lvl3pPr>
            <a:lvl4pPr marL="1600200" indent="-228600">
              <a:defRPr>
                <a:solidFill>
                  <a:schemeClr val="tx1"/>
                </a:solidFill>
                <a:latin typeface="Open Sans" panose="020B0606030504020204" charset="0"/>
                <a:ea typeface="MS PGothic" panose="020B0600070205080204" pitchFamily="34" charset="-128"/>
              </a:defRPr>
            </a:lvl4pPr>
            <a:lvl5pPr marL="2057400" indent="-228600">
              <a:defRPr>
                <a:solidFill>
                  <a:schemeClr val="tx1"/>
                </a:solidFill>
                <a:latin typeface="Open Sans" panose="020B0606030504020204" charset="0"/>
                <a:ea typeface="MS PGothic" panose="020B0600070205080204" pitchFamily="34" charset="-128"/>
              </a:defRPr>
            </a:lvl5pPr>
            <a:lvl6pPr marL="25146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6pPr>
            <a:lvl7pPr marL="29718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7pPr>
            <a:lvl8pPr marL="34290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8pPr>
            <a:lvl9pPr marL="3886200" indent="-228600" fontAlgn="base">
              <a:spcBef>
                <a:spcPct val="0"/>
              </a:spcBef>
              <a:spcAft>
                <a:spcPct val="0"/>
              </a:spcAft>
              <a:defRPr>
                <a:solidFill>
                  <a:schemeClr val="tx1"/>
                </a:solidFill>
                <a:latin typeface="Open Sans" panose="020B0606030504020204" charset="0"/>
                <a:ea typeface="MS PGothic" panose="020B0600070205080204" pitchFamily="34" charset="-128"/>
              </a:defRPr>
            </a:lvl9pPr>
          </a:lstStyle>
          <a:p>
            <a:pPr algn="ctr">
              <a:buClr>
                <a:schemeClr val="accent1"/>
              </a:buClr>
              <a:buSzPct val="80000"/>
              <a:buFont typeface="Corbel" panose="020B0503020204020204" pitchFamily="34" charset="0"/>
              <a:buNone/>
            </a:pPr>
            <a:r>
              <a:rPr lang="zh-CN" altLang="en-US" sz="2000" b="1" dirty="0">
                <a:solidFill>
                  <a:schemeClr val="tx1">
                    <a:lumMod val="50000"/>
                    <a:lumOff val="50000"/>
                  </a:schemeClr>
                </a:solidFill>
                <a:latin typeface="微软雅黑" panose="020B0503020204020204" pitchFamily="34" charset="-122"/>
                <a:ea typeface="微软雅黑" panose="020B0503020204020204" pitchFamily="34" charset="-122"/>
              </a:rPr>
              <a:t>添加会议主题</a:t>
            </a:r>
            <a:endParaRPr lang="en-AU" sz="2000" b="1"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24" name="标题 23"/>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 calcmode="lin" valueType="num">
                                      <p:cBhvr>
                                        <p:cTn id="9" dur="500" fill="hold"/>
                                        <p:tgtEl>
                                          <p:spTgt spid="2"/>
                                        </p:tgtEl>
                                        <p:attrNameLst>
                                          <p:attrName>style.rotation</p:attrName>
                                        </p:attrNameLst>
                                      </p:cBhvr>
                                      <p:tavLst>
                                        <p:tav tm="0">
                                          <p:val>
                                            <p:fltVal val="360"/>
                                          </p:val>
                                        </p:tav>
                                        <p:tav tm="100000">
                                          <p:val>
                                            <p:fltVal val="0"/>
                                          </p:val>
                                        </p:tav>
                                      </p:tavLst>
                                    </p:anim>
                                    <p:animEffect transition="in" filter="fade">
                                      <p:cBhvr>
                                        <p:cTn id="10" dur="500"/>
                                        <p:tgtEl>
                                          <p:spTgt spid="2"/>
                                        </p:tgtEl>
                                      </p:cBhvr>
                                    </p:animEffect>
                                  </p:childTnLst>
                                </p:cTn>
                              </p:par>
                            </p:childTnLst>
                          </p:cTn>
                        </p:par>
                        <p:par>
                          <p:cTn id="11" fill="hold">
                            <p:stCondLst>
                              <p:cond delay="500"/>
                            </p:stCondLst>
                            <p:childTnLst>
                              <p:par>
                                <p:cTn id="12" presetID="22" presetClass="entr" presetSubtype="8" fill="hold" nodeType="after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wipe(left)">
                                      <p:cBhvr>
                                        <p:cTn id="14" dur="500"/>
                                        <p:tgtEl>
                                          <p:spTgt spid="8"/>
                                        </p:tgtEl>
                                      </p:cBhvr>
                                    </p:animEffect>
                                  </p:childTnLst>
                                </p:cTn>
                              </p:par>
                            </p:childTnLst>
                          </p:cTn>
                        </p:par>
                        <p:par>
                          <p:cTn id="15" fill="hold">
                            <p:stCondLst>
                              <p:cond delay="1000"/>
                            </p:stCondLst>
                            <p:childTnLst>
                              <p:par>
                                <p:cTn id="16" presetID="22" presetClass="entr" presetSubtype="4" fill="hold" grpId="0"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childTnLst>
                          </p:cTn>
                        </p:par>
                        <p:par>
                          <p:cTn id="19" fill="hold">
                            <p:stCondLst>
                              <p:cond delay="1500"/>
                            </p:stCondLst>
                            <p:childTnLst>
                              <p:par>
                                <p:cTn id="20" presetID="49" presetClass="entr" presetSubtype="0" decel="100000" fill="hold" grpId="0" nodeType="afterEffect">
                                  <p:stCondLst>
                                    <p:cond delay="0"/>
                                  </p:stCondLst>
                                  <p:childTnLst>
                                    <p:set>
                                      <p:cBhvr>
                                        <p:cTn id="21" dur="1" fill="hold">
                                          <p:stCondLst>
                                            <p:cond delay="0"/>
                                          </p:stCondLst>
                                        </p:cTn>
                                        <p:tgtEl>
                                          <p:spTgt spid="5"/>
                                        </p:tgtEl>
                                        <p:attrNameLst>
                                          <p:attrName>style.visibility</p:attrName>
                                        </p:attrNameLst>
                                      </p:cBhvr>
                                      <p:to>
                                        <p:strVal val="visible"/>
                                      </p:to>
                                    </p:set>
                                    <p:anim calcmode="lin" valueType="num">
                                      <p:cBhvr>
                                        <p:cTn id="22" dur="500" fill="hold"/>
                                        <p:tgtEl>
                                          <p:spTgt spid="5"/>
                                        </p:tgtEl>
                                        <p:attrNameLst>
                                          <p:attrName>ppt_w</p:attrName>
                                        </p:attrNameLst>
                                      </p:cBhvr>
                                      <p:tavLst>
                                        <p:tav tm="0">
                                          <p:val>
                                            <p:fltVal val="0"/>
                                          </p:val>
                                        </p:tav>
                                        <p:tav tm="100000">
                                          <p:val>
                                            <p:strVal val="#ppt_w"/>
                                          </p:val>
                                        </p:tav>
                                      </p:tavLst>
                                    </p:anim>
                                    <p:anim calcmode="lin" valueType="num">
                                      <p:cBhvr>
                                        <p:cTn id="23" dur="500" fill="hold"/>
                                        <p:tgtEl>
                                          <p:spTgt spid="5"/>
                                        </p:tgtEl>
                                        <p:attrNameLst>
                                          <p:attrName>ppt_h</p:attrName>
                                        </p:attrNameLst>
                                      </p:cBhvr>
                                      <p:tavLst>
                                        <p:tav tm="0">
                                          <p:val>
                                            <p:fltVal val="0"/>
                                          </p:val>
                                        </p:tav>
                                        <p:tav tm="100000">
                                          <p:val>
                                            <p:strVal val="#ppt_h"/>
                                          </p:val>
                                        </p:tav>
                                      </p:tavLst>
                                    </p:anim>
                                    <p:anim calcmode="lin" valueType="num">
                                      <p:cBhvr>
                                        <p:cTn id="24" dur="500" fill="hold"/>
                                        <p:tgtEl>
                                          <p:spTgt spid="5"/>
                                        </p:tgtEl>
                                        <p:attrNameLst>
                                          <p:attrName>style.rotation</p:attrName>
                                        </p:attrNameLst>
                                      </p:cBhvr>
                                      <p:tavLst>
                                        <p:tav tm="0">
                                          <p:val>
                                            <p:fltVal val="360"/>
                                          </p:val>
                                        </p:tav>
                                        <p:tav tm="100000">
                                          <p:val>
                                            <p:fltVal val="0"/>
                                          </p:val>
                                        </p:tav>
                                      </p:tavLst>
                                    </p:anim>
                                    <p:animEffect transition="in" filter="fade">
                                      <p:cBhvr>
                                        <p:cTn id="25" dur="500"/>
                                        <p:tgtEl>
                                          <p:spTgt spid="5"/>
                                        </p:tgtEl>
                                      </p:cBhvr>
                                    </p:animEffect>
                                  </p:childTnLst>
                                </p:cTn>
                              </p:par>
                            </p:childTnLst>
                          </p:cTn>
                        </p:par>
                        <p:par>
                          <p:cTn id="26" fill="hold">
                            <p:stCondLst>
                              <p:cond delay="2000"/>
                            </p:stCondLst>
                            <p:childTnLst>
                              <p:par>
                                <p:cTn id="27" presetID="22" presetClass="entr" presetSubtype="2" fill="hold" nodeType="afterEffect">
                                  <p:stCondLst>
                                    <p:cond delay="0"/>
                                  </p:stCondLst>
                                  <p:childTnLst>
                                    <p:set>
                                      <p:cBhvr>
                                        <p:cTn id="28" dur="1" fill="hold">
                                          <p:stCondLst>
                                            <p:cond delay="0"/>
                                          </p:stCondLst>
                                        </p:cTn>
                                        <p:tgtEl>
                                          <p:spTgt spid="6"/>
                                        </p:tgtEl>
                                        <p:attrNameLst>
                                          <p:attrName>style.visibility</p:attrName>
                                        </p:attrNameLst>
                                      </p:cBhvr>
                                      <p:to>
                                        <p:strVal val="visible"/>
                                      </p:to>
                                    </p:set>
                                    <p:animEffect transition="in" filter="wipe(right)">
                                      <p:cBhvr>
                                        <p:cTn id="29" dur="500"/>
                                        <p:tgtEl>
                                          <p:spTgt spid="6"/>
                                        </p:tgtEl>
                                      </p:cBhvr>
                                    </p:animEffect>
                                  </p:childTnLst>
                                </p:cTn>
                              </p:par>
                            </p:childTnLst>
                          </p:cTn>
                        </p:par>
                        <p:par>
                          <p:cTn id="30" fill="hold">
                            <p:stCondLst>
                              <p:cond delay="2500"/>
                            </p:stCondLst>
                            <p:childTnLst>
                              <p:par>
                                <p:cTn id="31" presetID="22" presetClass="entr" presetSubtype="8" fill="hold" grpId="0" nodeType="afterEffect">
                                  <p:stCondLst>
                                    <p:cond delay="0"/>
                                  </p:stCondLst>
                                  <p:childTnLst>
                                    <p:set>
                                      <p:cBhvr>
                                        <p:cTn id="32" dur="1" fill="hold">
                                          <p:stCondLst>
                                            <p:cond delay="0"/>
                                          </p:stCondLst>
                                        </p:cTn>
                                        <p:tgtEl>
                                          <p:spTgt spid="12"/>
                                        </p:tgtEl>
                                        <p:attrNameLst>
                                          <p:attrName>style.visibility</p:attrName>
                                        </p:attrNameLst>
                                      </p:cBhvr>
                                      <p:to>
                                        <p:strVal val="visible"/>
                                      </p:to>
                                    </p:set>
                                    <p:animEffect transition="in" filter="wipe(left)">
                                      <p:cBhvr>
                                        <p:cTn id="33" dur="500"/>
                                        <p:tgtEl>
                                          <p:spTgt spid="12"/>
                                        </p:tgtEl>
                                      </p:cBhvr>
                                    </p:animEffect>
                                  </p:childTnLst>
                                </p:cTn>
                              </p:par>
                            </p:childTnLst>
                          </p:cTn>
                        </p:par>
                        <p:par>
                          <p:cTn id="34" fill="hold">
                            <p:stCondLst>
                              <p:cond delay="3000"/>
                            </p:stCondLst>
                            <p:childTnLst>
                              <p:par>
                                <p:cTn id="35" presetID="49" presetClass="entr" presetSubtype="0" decel="100000" fill="hold" grpId="0" nodeType="afterEffect">
                                  <p:stCondLst>
                                    <p:cond delay="0"/>
                                  </p:stCondLst>
                                  <p:childTnLst>
                                    <p:set>
                                      <p:cBhvr>
                                        <p:cTn id="36" dur="1" fill="hold">
                                          <p:stCondLst>
                                            <p:cond delay="0"/>
                                          </p:stCondLst>
                                        </p:cTn>
                                        <p:tgtEl>
                                          <p:spTgt spid="4"/>
                                        </p:tgtEl>
                                        <p:attrNameLst>
                                          <p:attrName>style.visibility</p:attrName>
                                        </p:attrNameLst>
                                      </p:cBhvr>
                                      <p:to>
                                        <p:strVal val="visible"/>
                                      </p:to>
                                    </p:set>
                                    <p:anim calcmode="lin" valueType="num">
                                      <p:cBhvr>
                                        <p:cTn id="37" dur="500" fill="hold"/>
                                        <p:tgtEl>
                                          <p:spTgt spid="4"/>
                                        </p:tgtEl>
                                        <p:attrNameLst>
                                          <p:attrName>ppt_w</p:attrName>
                                        </p:attrNameLst>
                                      </p:cBhvr>
                                      <p:tavLst>
                                        <p:tav tm="0">
                                          <p:val>
                                            <p:fltVal val="0"/>
                                          </p:val>
                                        </p:tav>
                                        <p:tav tm="100000">
                                          <p:val>
                                            <p:strVal val="#ppt_w"/>
                                          </p:val>
                                        </p:tav>
                                      </p:tavLst>
                                    </p:anim>
                                    <p:anim calcmode="lin" valueType="num">
                                      <p:cBhvr>
                                        <p:cTn id="38" dur="500" fill="hold"/>
                                        <p:tgtEl>
                                          <p:spTgt spid="4"/>
                                        </p:tgtEl>
                                        <p:attrNameLst>
                                          <p:attrName>ppt_h</p:attrName>
                                        </p:attrNameLst>
                                      </p:cBhvr>
                                      <p:tavLst>
                                        <p:tav tm="0">
                                          <p:val>
                                            <p:fltVal val="0"/>
                                          </p:val>
                                        </p:tav>
                                        <p:tav tm="100000">
                                          <p:val>
                                            <p:strVal val="#ppt_h"/>
                                          </p:val>
                                        </p:tav>
                                      </p:tavLst>
                                    </p:anim>
                                    <p:anim calcmode="lin" valueType="num">
                                      <p:cBhvr>
                                        <p:cTn id="39" dur="500" fill="hold"/>
                                        <p:tgtEl>
                                          <p:spTgt spid="4"/>
                                        </p:tgtEl>
                                        <p:attrNameLst>
                                          <p:attrName>style.rotation</p:attrName>
                                        </p:attrNameLst>
                                      </p:cBhvr>
                                      <p:tavLst>
                                        <p:tav tm="0">
                                          <p:val>
                                            <p:fltVal val="360"/>
                                          </p:val>
                                        </p:tav>
                                        <p:tav tm="100000">
                                          <p:val>
                                            <p:fltVal val="0"/>
                                          </p:val>
                                        </p:tav>
                                      </p:tavLst>
                                    </p:anim>
                                    <p:animEffect transition="in" filter="fade">
                                      <p:cBhvr>
                                        <p:cTn id="40" dur="500"/>
                                        <p:tgtEl>
                                          <p:spTgt spid="4"/>
                                        </p:tgtEl>
                                      </p:cBhvr>
                                    </p:animEffect>
                                  </p:childTnLst>
                                </p:cTn>
                              </p:par>
                            </p:childTnLst>
                          </p:cTn>
                        </p:par>
                        <p:par>
                          <p:cTn id="41" fill="hold">
                            <p:stCondLst>
                              <p:cond delay="3500"/>
                            </p:stCondLst>
                            <p:childTnLst>
                              <p:par>
                                <p:cTn id="42" presetID="22" presetClass="entr" presetSubtype="2" fill="hold" nodeType="after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right)">
                                      <p:cBhvr>
                                        <p:cTn id="44" dur="500"/>
                                        <p:tgtEl>
                                          <p:spTgt spid="7"/>
                                        </p:tgtEl>
                                      </p:cBhvr>
                                    </p:animEffect>
                                  </p:childTnLst>
                                </p:cTn>
                              </p:par>
                            </p:childTnLst>
                          </p:cTn>
                        </p:par>
                        <p:par>
                          <p:cTn id="45" fill="hold">
                            <p:stCondLst>
                              <p:cond delay="4000"/>
                            </p:stCondLst>
                            <p:childTnLst>
                              <p:par>
                                <p:cTn id="46" presetID="22" presetClass="entr" presetSubtype="4" fill="hold" grpId="0" nodeType="afterEffect">
                                  <p:stCondLst>
                                    <p:cond delay="0"/>
                                  </p:stCondLst>
                                  <p:childTnLst>
                                    <p:set>
                                      <p:cBhvr>
                                        <p:cTn id="47" dur="1" fill="hold">
                                          <p:stCondLst>
                                            <p:cond delay="0"/>
                                          </p:stCondLst>
                                        </p:cTn>
                                        <p:tgtEl>
                                          <p:spTgt spid="14"/>
                                        </p:tgtEl>
                                        <p:attrNameLst>
                                          <p:attrName>style.visibility</p:attrName>
                                        </p:attrNameLst>
                                      </p:cBhvr>
                                      <p:to>
                                        <p:strVal val="visible"/>
                                      </p:to>
                                    </p:set>
                                    <p:animEffect transition="in" filter="wipe(down)">
                                      <p:cBhvr>
                                        <p:cTn id="48" dur="500"/>
                                        <p:tgtEl>
                                          <p:spTgt spid="14"/>
                                        </p:tgtEl>
                                      </p:cBhvr>
                                    </p:animEffect>
                                  </p:childTnLst>
                                </p:cTn>
                              </p:par>
                            </p:childTnLst>
                          </p:cTn>
                        </p:par>
                        <p:par>
                          <p:cTn id="49" fill="hold">
                            <p:stCondLst>
                              <p:cond delay="4500"/>
                            </p:stCondLst>
                            <p:childTnLst>
                              <p:par>
                                <p:cTn id="50" presetID="49" presetClass="entr" presetSubtype="0" decel="100000" fill="hold" grpId="0" nodeType="afterEffect">
                                  <p:stCondLst>
                                    <p:cond delay="0"/>
                                  </p:stCondLst>
                                  <p:childTnLst>
                                    <p:set>
                                      <p:cBhvr>
                                        <p:cTn id="51" dur="1" fill="hold">
                                          <p:stCondLst>
                                            <p:cond delay="0"/>
                                          </p:stCondLst>
                                        </p:cTn>
                                        <p:tgtEl>
                                          <p:spTgt spid="3"/>
                                        </p:tgtEl>
                                        <p:attrNameLst>
                                          <p:attrName>style.visibility</p:attrName>
                                        </p:attrNameLst>
                                      </p:cBhvr>
                                      <p:to>
                                        <p:strVal val="visible"/>
                                      </p:to>
                                    </p:set>
                                    <p:anim calcmode="lin" valueType="num">
                                      <p:cBhvr>
                                        <p:cTn id="52" dur="500" fill="hold"/>
                                        <p:tgtEl>
                                          <p:spTgt spid="3"/>
                                        </p:tgtEl>
                                        <p:attrNameLst>
                                          <p:attrName>ppt_w</p:attrName>
                                        </p:attrNameLst>
                                      </p:cBhvr>
                                      <p:tavLst>
                                        <p:tav tm="0">
                                          <p:val>
                                            <p:fltVal val="0"/>
                                          </p:val>
                                        </p:tav>
                                        <p:tav tm="100000">
                                          <p:val>
                                            <p:strVal val="#ppt_w"/>
                                          </p:val>
                                        </p:tav>
                                      </p:tavLst>
                                    </p:anim>
                                    <p:anim calcmode="lin" valueType="num">
                                      <p:cBhvr>
                                        <p:cTn id="53" dur="500" fill="hold"/>
                                        <p:tgtEl>
                                          <p:spTgt spid="3"/>
                                        </p:tgtEl>
                                        <p:attrNameLst>
                                          <p:attrName>ppt_h</p:attrName>
                                        </p:attrNameLst>
                                      </p:cBhvr>
                                      <p:tavLst>
                                        <p:tav tm="0">
                                          <p:val>
                                            <p:fltVal val="0"/>
                                          </p:val>
                                        </p:tav>
                                        <p:tav tm="100000">
                                          <p:val>
                                            <p:strVal val="#ppt_h"/>
                                          </p:val>
                                        </p:tav>
                                      </p:tavLst>
                                    </p:anim>
                                    <p:anim calcmode="lin" valueType="num">
                                      <p:cBhvr>
                                        <p:cTn id="54" dur="500" fill="hold"/>
                                        <p:tgtEl>
                                          <p:spTgt spid="3"/>
                                        </p:tgtEl>
                                        <p:attrNameLst>
                                          <p:attrName>style.rotation</p:attrName>
                                        </p:attrNameLst>
                                      </p:cBhvr>
                                      <p:tavLst>
                                        <p:tav tm="0">
                                          <p:val>
                                            <p:fltVal val="360"/>
                                          </p:val>
                                        </p:tav>
                                        <p:tav tm="100000">
                                          <p:val>
                                            <p:fltVal val="0"/>
                                          </p:val>
                                        </p:tav>
                                      </p:tavLst>
                                    </p:anim>
                                    <p:animEffect transition="in" filter="fade">
                                      <p:cBhvr>
                                        <p:cTn id="55" dur="500"/>
                                        <p:tgtEl>
                                          <p:spTgt spid="3"/>
                                        </p:tgtEl>
                                      </p:cBhvr>
                                    </p:animEffect>
                                  </p:childTnLst>
                                </p:cTn>
                              </p:par>
                            </p:childTnLst>
                          </p:cTn>
                        </p:par>
                        <p:par>
                          <p:cTn id="56" fill="hold">
                            <p:stCondLst>
                              <p:cond delay="5000"/>
                            </p:stCondLst>
                            <p:childTnLst>
                              <p:par>
                                <p:cTn id="57" presetID="22" presetClass="entr" presetSubtype="8" fill="hold" nodeType="afterEffect">
                                  <p:stCondLst>
                                    <p:cond delay="0"/>
                                  </p:stCondLst>
                                  <p:childTnLst>
                                    <p:set>
                                      <p:cBhvr>
                                        <p:cTn id="58" dur="1" fill="hold">
                                          <p:stCondLst>
                                            <p:cond delay="0"/>
                                          </p:stCondLst>
                                        </p:cTn>
                                        <p:tgtEl>
                                          <p:spTgt spid="9"/>
                                        </p:tgtEl>
                                        <p:attrNameLst>
                                          <p:attrName>style.visibility</p:attrName>
                                        </p:attrNameLst>
                                      </p:cBhvr>
                                      <p:to>
                                        <p:strVal val="visible"/>
                                      </p:to>
                                    </p:set>
                                    <p:animEffect transition="in" filter="wipe(left)">
                                      <p:cBhvr>
                                        <p:cTn id="59" dur="500"/>
                                        <p:tgtEl>
                                          <p:spTgt spid="9"/>
                                        </p:tgtEl>
                                      </p:cBhvr>
                                    </p:animEffect>
                                  </p:childTnLst>
                                </p:cTn>
                              </p:par>
                            </p:childTnLst>
                          </p:cTn>
                        </p:par>
                        <p:par>
                          <p:cTn id="60" fill="hold">
                            <p:stCondLst>
                              <p:cond delay="5500"/>
                            </p:stCondLst>
                            <p:childTnLst>
                              <p:par>
                                <p:cTn id="61" presetID="22" presetClass="entr" presetSubtype="8" fill="hold" grpId="0" nodeType="afterEffect">
                                  <p:stCondLst>
                                    <p:cond delay="0"/>
                                  </p:stCondLst>
                                  <p:childTnLst>
                                    <p:set>
                                      <p:cBhvr>
                                        <p:cTn id="62" dur="1" fill="hold">
                                          <p:stCondLst>
                                            <p:cond delay="0"/>
                                          </p:stCondLst>
                                        </p:cTn>
                                        <p:tgtEl>
                                          <p:spTgt spid="15"/>
                                        </p:tgtEl>
                                        <p:attrNameLst>
                                          <p:attrName>style.visibility</p:attrName>
                                        </p:attrNameLst>
                                      </p:cBhvr>
                                      <p:to>
                                        <p:strVal val="visible"/>
                                      </p:to>
                                    </p:set>
                                    <p:animEffect transition="in" filter="wipe(left)">
                                      <p:cBhvr>
                                        <p:cTn id="63" dur="500"/>
                                        <p:tgtEl>
                                          <p:spTgt spid="15"/>
                                        </p:tgtEl>
                                      </p:cBhvr>
                                    </p:animEffect>
                                  </p:childTnLst>
                                </p:cTn>
                              </p:par>
                            </p:childTnLst>
                          </p:cTn>
                        </p:par>
                        <p:par>
                          <p:cTn id="64" fill="hold">
                            <p:stCondLst>
                              <p:cond delay="6000"/>
                            </p:stCondLst>
                            <p:childTnLst>
                              <p:par>
                                <p:cTn id="65" presetID="22" presetClass="entr" presetSubtype="1" fill="hold" nodeType="afterEffect">
                                  <p:stCondLst>
                                    <p:cond delay="0"/>
                                  </p:stCondLst>
                                  <p:childTnLst>
                                    <p:set>
                                      <p:cBhvr>
                                        <p:cTn id="66" dur="1" fill="hold">
                                          <p:stCondLst>
                                            <p:cond delay="0"/>
                                          </p:stCondLst>
                                        </p:cTn>
                                        <p:tgtEl>
                                          <p:spTgt spid="11"/>
                                        </p:tgtEl>
                                        <p:attrNameLst>
                                          <p:attrName>style.visibility</p:attrName>
                                        </p:attrNameLst>
                                      </p:cBhvr>
                                      <p:to>
                                        <p:strVal val="visible"/>
                                      </p:to>
                                    </p:set>
                                    <p:animEffect transition="in" filter="wipe(up)">
                                      <p:cBhvr>
                                        <p:cTn id="67" dur="500"/>
                                        <p:tgtEl>
                                          <p:spTgt spid="11"/>
                                        </p:tgtEl>
                                      </p:cBhvr>
                                    </p:animEffect>
                                  </p:childTnLst>
                                </p:cTn>
                              </p:par>
                            </p:childTnLst>
                          </p:cTn>
                        </p:par>
                        <p:par>
                          <p:cTn id="68" fill="hold">
                            <p:stCondLst>
                              <p:cond delay="6500"/>
                            </p:stCondLst>
                            <p:childTnLst>
                              <p:par>
                                <p:cTn id="69" presetID="22" presetClass="entr" presetSubtype="1" fill="hold" grpId="0" nodeType="afterEffect">
                                  <p:stCondLst>
                                    <p:cond delay="0"/>
                                  </p:stCondLst>
                                  <p:childTnLst>
                                    <p:set>
                                      <p:cBhvr>
                                        <p:cTn id="70" dur="1" fill="hold">
                                          <p:stCondLst>
                                            <p:cond delay="0"/>
                                          </p:stCondLst>
                                        </p:cTn>
                                        <p:tgtEl>
                                          <p:spTgt spid="16"/>
                                        </p:tgtEl>
                                        <p:attrNameLst>
                                          <p:attrName>style.visibility</p:attrName>
                                        </p:attrNameLst>
                                      </p:cBhvr>
                                      <p:to>
                                        <p:strVal val="visible"/>
                                      </p:to>
                                    </p:set>
                                    <p:animEffect transition="in" filter="wipe(up)">
                                      <p:cBhvr>
                                        <p:cTn id="71" dur="500"/>
                                        <p:tgtEl>
                                          <p:spTgt spid="16"/>
                                        </p:tgtEl>
                                      </p:cBhvr>
                                    </p:animEffect>
                                  </p:childTnLst>
                                </p:cTn>
                              </p:par>
                            </p:childTnLst>
                          </p:cTn>
                        </p:par>
                        <p:par>
                          <p:cTn id="72" fill="hold">
                            <p:stCondLst>
                              <p:cond delay="7000"/>
                            </p:stCondLst>
                            <p:childTnLst>
                              <p:par>
                                <p:cTn id="73" presetID="22" presetClass="entr" presetSubtype="1" fill="hold" grpId="0" nodeType="afterEffect">
                                  <p:stCondLst>
                                    <p:cond delay="0"/>
                                  </p:stCondLst>
                                  <p:childTnLst>
                                    <p:set>
                                      <p:cBhvr>
                                        <p:cTn id="74" dur="1" fill="hold">
                                          <p:stCondLst>
                                            <p:cond delay="0"/>
                                          </p:stCondLst>
                                        </p:cTn>
                                        <p:tgtEl>
                                          <p:spTgt spid="10"/>
                                        </p:tgtEl>
                                        <p:attrNameLst>
                                          <p:attrName>style.visibility</p:attrName>
                                        </p:attrNameLst>
                                      </p:cBhvr>
                                      <p:to>
                                        <p:strVal val="visible"/>
                                      </p:to>
                                    </p:set>
                                    <p:animEffect transition="in" filter="wipe(up)">
                                      <p:cBhvr>
                                        <p:cTn id="75"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0" grpId="0"/>
      <p:bldP spid="12" grpId="0"/>
      <p:bldP spid="13" grpId="0"/>
      <p:bldP spid="14" grpId="0"/>
      <p:bldP spid="15" grpId="0"/>
      <p:bldP spid="16"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66"/>
          <p:cNvGrpSpPr/>
          <p:nvPr/>
        </p:nvGrpSpPr>
        <p:grpSpPr bwMode="auto">
          <a:xfrm>
            <a:off x="528974" y="1269822"/>
            <a:ext cx="5936475" cy="4992974"/>
            <a:chOff x="720" y="839"/>
            <a:chExt cx="3740" cy="3146"/>
          </a:xfrm>
          <a:solidFill>
            <a:srgbClr val="E8E8E6"/>
          </a:solidFill>
        </p:grpSpPr>
        <p:sp>
          <p:nvSpPr>
            <p:cNvPr id="3" name="Freeform 67"/>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 name="Freeform 68"/>
            <p:cNvSpPr/>
            <p:nvPr/>
          </p:nvSpPr>
          <p:spPr bwMode="gray">
            <a:xfrm>
              <a:off x="720" y="1296"/>
              <a:ext cx="1495" cy="1136"/>
            </a:xfrm>
            <a:custGeom>
              <a:avLst/>
              <a:gdLst>
                <a:gd name="T0" fmla="*/ 3 w 2990"/>
                <a:gd name="T1" fmla="*/ 357 h 2273"/>
                <a:gd name="T2" fmla="*/ 23 w 2990"/>
                <a:gd name="T3" fmla="*/ 365 h 2273"/>
                <a:gd name="T4" fmla="*/ 29 w 2990"/>
                <a:gd name="T5" fmla="*/ 390 h 2273"/>
                <a:gd name="T6" fmla="*/ 28 w 2990"/>
                <a:gd name="T7" fmla="*/ 419 h 2273"/>
                <a:gd name="T8" fmla="*/ 18 w 2990"/>
                <a:gd name="T9" fmla="*/ 419 h 2273"/>
                <a:gd name="T10" fmla="*/ 0 w 2990"/>
                <a:gd name="T11" fmla="*/ 429 h 2273"/>
                <a:gd name="T12" fmla="*/ 31 w 2990"/>
                <a:gd name="T13" fmla="*/ 438 h 2273"/>
                <a:gd name="T14" fmla="*/ 47 w 2990"/>
                <a:gd name="T15" fmla="*/ 456 h 2273"/>
                <a:gd name="T16" fmla="*/ 49 w 2990"/>
                <a:gd name="T17" fmla="*/ 490 h 2273"/>
                <a:gd name="T18" fmla="*/ 71 w 2990"/>
                <a:gd name="T19" fmla="*/ 507 h 2273"/>
                <a:gd name="T20" fmla="*/ 109 w 2990"/>
                <a:gd name="T21" fmla="*/ 521 h 2273"/>
                <a:gd name="T22" fmla="*/ 152 w 2990"/>
                <a:gd name="T23" fmla="*/ 516 h 2273"/>
                <a:gd name="T24" fmla="*/ 185 w 2990"/>
                <a:gd name="T25" fmla="*/ 542 h 2273"/>
                <a:gd name="T26" fmla="*/ 259 w 2990"/>
                <a:gd name="T27" fmla="*/ 549 h 2273"/>
                <a:gd name="T28" fmla="*/ 414 w 2990"/>
                <a:gd name="T29" fmla="*/ 546 h 2273"/>
                <a:gd name="T30" fmla="*/ 539 w 2990"/>
                <a:gd name="T31" fmla="*/ 549 h 2273"/>
                <a:gd name="T32" fmla="*/ 585 w 2990"/>
                <a:gd name="T33" fmla="*/ 458 h 2273"/>
                <a:gd name="T34" fmla="*/ 714 w 2990"/>
                <a:gd name="T35" fmla="*/ 339 h 2273"/>
                <a:gd name="T36" fmla="*/ 743 w 2990"/>
                <a:gd name="T37" fmla="*/ 295 h 2273"/>
                <a:gd name="T38" fmla="*/ 727 w 2990"/>
                <a:gd name="T39" fmla="*/ 263 h 2273"/>
                <a:gd name="T40" fmla="*/ 716 w 2990"/>
                <a:gd name="T41" fmla="*/ 233 h 2273"/>
                <a:gd name="T42" fmla="*/ 678 w 2990"/>
                <a:gd name="T43" fmla="*/ 213 h 2273"/>
                <a:gd name="T44" fmla="*/ 631 w 2990"/>
                <a:gd name="T45" fmla="*/ 198 h 2273"/>
                <a:gd name="T46" fmla="*/ 592 w 2990"/>
                <a:gd name="T47" fmla="*/ 185 h 2273"/>
                <a:gd name="T48" fmla="*/ 578 w 2990"/>
                <a:gd name="T49" fmla="*/ 170 h 2273"/>
                <a:gd name="T50" fmla="*/ 594 w 2990"/>
                <a:gd name="T51" fmla="*/ 148 h 2273"/>
                <a:gd name="T52" fmla="*/ 598 w 2990"/>
                <a:gd name="T53" fmla="*/ 114 h 2273"/>
                <a:gd name="T54" fmla="*/ 580 w 2990"/>
                <a:gd name="T55" fmla="*/ 75 h 2273"/>
                <a:gd name="T56" fmla="*/ 562 w 2990"/>
                <a:gd name="T57" fmla="*/ 63 h 2273"/>
                <a:gd name="T58" fmla="*/ 540 w 2990"/>
                <a:gd name="T59" fmla="*/ 55 h 2273"/>
                <a:gd name="T60" fmla="*/ 520 w 2990"/>
                <a:gd name="T61" fmla="*/ 29 h 2273"/>
                <a:gd name="T62" fmla="*/ 517 w 2990"/>
                <a:gd name="T63" fmla="*/ 8 h 2273"/>
                <a:gd name="T64" fmla="*/ 492 w 2990"/>
                <a:gd name="T65" fmla="*/ 0 h 2273"/>
                <a:gd name="T66" fmla="*/ 479 w 2990"/>
                <a:gd name="T67" fmla="*/ 21 h 2273"/>
                <a:gd name="T68" fmla="*/ 449 w 2990"/>
                <a:gd name="T69" fmla="*/ 35 h 2273"/>
                <a:gd name="T70" fmla="*/ 438 w 2990"/>
                <a:gd name="T71" fmla="*/ 79 h 2273"/>
                <a:gd name="T72" fmla="*/ 411 w 2990"/>
                <a:gd name="T73" fmla="*/ 85 h 2273"/>
                <a:gd name="T74" fmla="*/ 384 w 2990"/>
                <a:gd name="T75" fmla="*/ 75 h 2273"/>
                <a:gd name="T76" fmla="*/ 363 w 2990"/>
                <a:gd name="T77" fmla="*/ 71 h 2273"/>
                <a:gd name="T78" fmla="*/ 334 w 2990"/>
                <a:gd name="T79" fmla="*/ 122 h 2273"/>
                <a:gd name="T80" fmla="*/ 344 w 2990"/>
                <a:gd name="T81" fmla="*/ 140 h 2273"/>
                <a:gd name="T82" fmla="*/ 322 w 2990"/>
                <a:gd name="T83" fmla="*/ 144 h 2273"/>
                <a:gd name="T84" fmla="*/ 295 w 2990"/>
                <a:gd name="T85" fmla="*/ 136 h 2273"/>
                <a:gd name="T86" fmla="*/ 257 w 2990"/>
                <a:gd name="T87" fmla="*/ 138 h 2273"/>
                <a:gd name="T88" fmla="*/ 266 w 2990"/>
                <a:gd name="T89" fmla="*/ 148 h 2273"/>
                <a:gd name="T90" fmla="*/ 262 w 2990"/>
                <a:gd name="T91" fmla="*/ 173 h 2273"/>
                <a:gd name="T92" fmla="*/ 263 w 2990"/>
                <a:gd name="T93" fmla="*/ 220 h 2273"/>
                <a:gd name="T94" fmla="*/ 241 w 2990"/>
                <a:gd name="T95" fmla="*/ 242 h 2273"/>
                <a:gd name="T96" fmla="*/ 230 w 2990"/>
                <a:gd name="T97" fmla="*/ 267 h 2273"/>
                <a:gd name="T98" fmla="*/ 177 w 2990"/>
                <a:gd name="T99" fmla="*/ 281 h 2273"/>
                <a:gd name="T100" fmla="*/ 147 w 2990"/>
                <a:gd name="T101" fmla="*/ 286 h 2273"/>
                <a:gd name="T102" fmla="*/ 114 w 2990"/>
                <a:gd name="T103" fmla="*/ 294 h 2273"/>
                <a:gd name="T104" fmla="*/ 80 w 2990"/>
                <a:gd name="T105" fmla="*/ 302 h 2273"/>
                <a:gd name="T106" fmla="*/ 80 w 2990"/>
                <a:gd name="T107" fmla="*/ 289 h 2273"/>
                <a:gd name="T108" fmla="*/ 55 w 2990"/>
                <a:gd name="T109" fmla="*/ 291 h 2273"/>
                <a:gd name="T110" fmla="*/ 29 w 2990"/>
                <a:gd name="T111" fmla="*/ 297 h 2273"/>
                <a:gd name="T112" fmla="*/ 10 w 2990"/>
                <a:gd name="T113" fmla="*/ 318 h 2273"/>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990"/>
                <a:gd name="T172" fmla="*/ 0 h 2273"/>
                <a:gd name="T173" fmla="*/ 2990 w 2990"/>
                <a:gd name="T174" fmla="*/ 2273 h 2273"/>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990" h="2273">
                  <a:moveTo>
                    <a:pt x="29" y="1289"/>
                  </a:moveTo>
                  <a:lnTo>
                    <a:pt x="4" y="1329"/>
                  </a:lnTo>
                  <a:lnTo>
                    <a:pt x="12" y="1378"/>
                  </a:lnTo>
                  <a:lnTo>
                    <a:pt x="12" y="1382"/>
                  </a:lnTo>
                  <a:lnTo>
                    <a:pt x="10" y="1395"/>
                  </a:lnTo>
                  <a:lnTo>
                    <a:pt x="10" y="1411"/>
                  </a:lnTo>
                  <a:lnTo>
                    <a:pt x="10" y="1429"/>
                  </a:lnTo>
                  <a:lnTo>
                    <a:pt x="14" y="1443"/>
                  </a:lnTo>
                  <a:lnTo>
                    <a:pt x="20" y="1451"/>
                  </a:lnTo>
                  <a:lnTo>
                    <a:pt x="31" y="1453"/>
                  </a:lnTo>
                  <a:lnTo>
                    <a:pt x="43" y="1451"/>
                  </a:lnTo>
                  <a:lnTo>
                    <a:pt x="55" y="1449"/>
                  </a:lnTo>
                  <a:lnTo>
                    <a:pt x="73" y="1451"/>
                  </a:lnTo>
                  <a:lnTo>
                    <a:pt x="94" y="1462"/>
                  </a:lnTo>
                  <a:lnTo>
                    <a:pt x="116" y="1480"/>
                  </a:lnTo>
                  <a:lnTo>
                    <a:pt x="132" y="1502"/>
                  </a:lnTo>
                  <a:lnTo>
                    <a:pt x="136" y="1514"/>
                  </a:lnTo>
                  <a:lnTo>
                    <a:pt x="132" y="1525"/>
                  </a:lnTo>
                  <a:lnTo>
                    <a:pt x="126" y="1537"/>
                  </a:lnTo>
                  <a:lnTo>
                    <a:pt x="120" y="1549"/>
                  </a:lnTo>
                  <a:lnTo>
                    <a:pt x="116" y="1561"/>
                  </a:lnTo>
                  <a:lnTo>
                    <a:pt x="116" y="1577"/>
                  </a:lnTo>
                  <a:lnTo>
                    <a:pt x="114" y="1596"/>
                  </a:lnTo>
                  <a:lnTo>
                    <a:pt x="110" y="1618"/>
                  </a:lnTo>
                  <a:lnTo>
                    <a:pt x="108" y="1640"/>
                  </a:lnTo>
                  <a:lnTo>
                    <a:pt x="108" y="1657"/>
                  </a:lnTo>
                  <a:lnTo>
                    <a:pt x="112" y="1669"/>
                  </a:lnTo>
                  <a:lnTo>
                    <a:pt x="114" y="1679"/>
                  </a:lnTo>
                  <a:lnTo>
                    <a:pt x="114" y="1691"/>
                  </a:lnTo>
                  <a:lnTo>
                    <a:pt x="106" y="1699"/>
                  </a:lnTo>
                  <a:lnTo>
                    <a:pt x="96" y="1703"/>
                  </a:lnTo>
                  <a:lnTo>
                    <a:pt x="89" y="1701"/>
                  </a:lnTo>
                  <a:lnTo>
                    <a:pt x="83" y="1695"/>
                  </a:lnTo>
                  <a:lnTo>
                    <a:pt x="77" y="1687"/>
                  </a:lnTo>
                  <a:lnTo>
                    <a:pt x="69" y="1679"/>
                  </a:lnTo>
                  <a:lnTo>
                    <a:pt x="63" y="1673"/>
                  </a:lnTo>
                  <a:lnTo>
                    <a:pt x="53" y="1675"/>
                  </a:lnTo>
                  <a:lnTo>
                    <a:pt x="41" y="1685"/>
                  </a:lnTo>
                  <a:lnTo>
                    <a:pt x="26" y="1699"/>
                  </a:lnTo>
                  <a:lnTo>
                    <a:pt x="12" y="1708"/>
                  </a:lnTo>
                  <a:lnTo>
                    <a:pt x="4" y="1712"/>
                  </a:lnTo>
                  <a:lnTo>
                    <a:pt x="0" y="1716"/>
                  </a:lnTo>
                  <a:lnTo>
                    <a:pt x="6" y="1720"/>
                  </a:lnTo>
                  <a:lnTo>
                    <a:pt x="20" y="1724"/>
                  </a:lnTo>
                  <a:lnTo>
                    <a:pt x="41" y="1728"/>
                  </a:lnTo>
                  <a:lnTo>
                    <a:pt x="65" y="1734"/>
                  </a:lnTo>
                  <a:lnTo>
                    <a:pt x="89" y="1740"/>
                  </a:lnTo>
                  <a:lnTo>
                    <a:pt x="110" y="1746"/>
                  </a:lnTo>
                  <a:lnTo>
                    <a:pt x="126" y="1754"/>
                  </a:lnTo>
                  <a:lnTo>
                    <a:pt x="136" y="1764"/>
                  </a:lnTo>
                  <a:lnTo>
                    <a:pt x="140" y="1771"/>
                  </a:lnTo>
                  <a:lnTo>
                    <a:pt x="150" y="1779"/>
                  </a:lnTo>
                  <a:lnTo>
                    <a:pt x="159" y="1785"/>
                  </a:lnTo>
                  <a:lnTo>
                    <a:pt x="169" y="1795"/>
                  </a:lnTo>
                  <a:lnTo>
                    <a:pt x="177" y="1807"/>
                  </a:lnTo>
                  <a:lnTo>
                    <a:pt x="185" y="1825"/>
                  </a:lnTo>
                  <a:lnTo>
                    <a:pt x="187" y="1848"/>
                  </a:lnTo>
                  <a:lnTo>
                    <a:pt x="185" y="1870"/>
                  </a:lnTo>
                  <a:lnTo>
                    <a:pt x="179" y="1888"/>
                  </a:lnTo>
                  <a:lnTo>
                    <a:pt x="175" y="1905"/>
                  </a:lnTo>
                  <a:lnTo>
                    <a:pt x="177" y="1921"/>
                  </a:lnTo>
                  <a:lnTo>
                    <a:pt x="185" y="1941"/>
                  </a:lnTo>
                  <a:lnTo>
                    <a:pt x="195" y="1960"/>
                  </a:lnTo>
                  <a:lnTo>
                    <a:pt x="207" y="1978"/>
                  </a:lnTo>
                  <a:lnTo>
                    <a:pt x="218" y="1986"/>
                  </a:lnTo>
                  <a:lnTo>
                    <a:pt x="232" y="1990"/>
                  </a:lnTo>
                  <a:lnTo>
                    <a:pt x="246" y="1994"/>
                  </a:lnTo>
                  <a:lnTo>
                    <a:pt x="260" y="2002"/>
                  </a:lnTo>
                  <a:lnTo>
                    <a:pt x="270" y="2014"/>
                  </a:lnTo>
                  <a:lnTo>
                    <a:pt x="281" y="2029"/>
                  </a:lnTo>
                  <a:lnTo>
                    <a:pt x="299" y="2045"/>
                  </a:lnTo>
                  <a:lnTo>
                    <a:pt x="327" y="2057"/>
                  </a:lnTo>
                  <a:lnTo>
                    <a:pt x="352" y="2067"/>
                  </a:lnTo>
                  <a:lnTo>
                    <a:pt x="378" y="2076"/>
                  </a:lnTo>
                  <a:lnTo>
                    <a:pt x="402" y="2082"/>
                  </a:lnTo>
                  <a:lnTo>
                    <a:pt x="421" y="2086"/>
                  </a:lnTo>
                  <a:lnTo>
                    <a:pt x="435" y="2084"/>
                  </a:lnTo>
                  <a:lnTo>
                    <a:pt x="457" y="2078"/>
                  </a:lnTo>
                  <a:lnTo>
                    <a:pt x="484" y="2073"/>
                  </a:lnTo>
                  <a:lnTo>
                    <a:pt x="514" y="2065"/>
                  </a:lnTo>
                  <a:lnTo>
                    <a:pt x="543" y="2059"/>
                  </a:lnTo>
                  <a:lnTo>
                    <a:pt x="569" y="2057"/>
                  </a:lnTo>
                  <a:lnTo>
                    <a:pt x="589" y="2057"/>
                  </a:lnTo>
                  <a:lnTo>
                    <a:pt x="608" y="2065"/>
                  </a:lnTo>
                  <a:lnTo>
                    <a:pt x="626" y="2078"/>
                  </a:lnTo>
                  <a:lnTo>
                    <a:pt x="642" y="2096"/>
                  </a:lnTo>
                  <a:lnTo>
                    <a:pt x="661" y="2116"/>
                  </a:lnTo>
                  <a:lnTo>
                    <a:pt x="687" y="2134"/>
                  </a:lnTo>
                  <a:lnTo>
                    <a:pt x="711" y="2149"/>
                  </a:lnTo>
                  <a:lnTo>
                    <a:pt x="726" y="2161"/>
                  </a:lnTo>
                  <a:lnTo>
                    <a:pt x="738" y="2171"/>
                  </a:lnTo>
                  <a:lnTo>
                    <a:pt x="742" y="2177"/>
                  </a:lnTo>
                  <a:lnTo>
                    <a:pt x="744" y="2179"/>
                  </a:lnTo>
                  <a:lnTo>
                    <a:pt x="856" y="2218"/>
                  </a:lnTo>
                  <a:lnTo>
                    <a:pt x="892" y="2242"/>
                  </a:lnTo>
                  <a:lnTo>
                    <a:pt x="949" y="2236"/>
                  </a:lnTo>
                  <a:lnTo>
                    <a:pt x="986" y="2191"/>
                  </a:lnTo>
                  <a:lnTo>
                    <a:pt x="1035" y="2199"/>
                  </a:lnTo>
                  <a:lnTo>
                    <a:pt x="1152" y="2222"/>
                  </a:lnTo>
                  <a:lnTo>
                    <a:pt x="1201" y="2261"/>
                  </a:lnTo>
                  <a:lnTo>
                    <a:pt x="1256" y="2273"/>
                  </a:lnTo>
                  <a:lnTo>
                    <a:pt x="1392" y="2236"/>
                  </a:lnTo>
                  <a:lnTo>
                    <a:pt x="1431" y="2260"/>
                  </a:lnTo>
                  <a:lnTo>
                    <a:pt x="1539" y="2189"/>
                  </a:lnTo>
                  <a:lnTo>
                    <a:pt x="1657" y="2187"/>
                  </a:lnTo>
                  <a:lnTo>
                    <a:pt x="1726" y="2155"/>
                  </a:lnTo>
                  <a:lnTo>
                    <a:pt x="1821" y="2167"/>
                  </a:lnTo>
                  <a:lnTo>
                    <a:pt x="1935" y="2242"/>
                  </a:lnTo>
                  <a:lnTo>
                    <a:pt x="2026" y="2230"/>
                  </a:lnTo>
                  <a:lnTo>
                    <a:pt x="2088" y="2265"/>
                  </a:lnTo>
                  <a:lnTo>
                    <a:pt x="2193" y="2230"/>
                  </a:lnTo>
                  <a:lnTo>
                    <a:pt x="2155" y="2197"/>
                  </a:lnTo>
                  <a:lnTo>
                    <a:pt x="2161" y="2147"/>
                  </a:lnTo>
                  <a:lnTo>
                    <a:pt x="2214" y="2128"/>
                  </a:lnTo>
                  <a:lnTo>
                    <a:pt x="2242" y="2063"/>
                  </a:lnTo>
                  <a:lnTo>
                    <a:pt x="2124" y="1970"/>
                  </a:lnTo>
                  <a:lnTo>
                    <a:pt x="2128" y="1890"/>
                  </a:lnTo>
                  <a:lnTo>
                    <a:pt x="2199" y="1850"/>
                  </a:lnTo>
                  <a:lnTo>
                    <a:pt x="2337" y="1834"/>
                  </a:lnTo>
                  <a:lnTo>
                    <a:pt x="2484" y="1797"/>
                  </a:lnTo>
                  <a:lnTo>
                    <a:pt x="2545" y="1764"/>
                  </a:lnTo>
                  <a:lnTo>
                    <a:pt x="2624" y="1777"/>
                  </a:lnTo>
                  <a:lnTo>
                    <a:pt x="2592" y="1514"/>
                  </a:lnTo>
                  <a:lnTo>
                    <a:pt x="2673" y="1466"/>
                  </a:lnTo>
                  <a:lnTo>
                    <a:pt x="2752" y="1388"/>
                  </a:lnTo>
                  <a:lnTo>
                    <a:pt x="2856" y="1356"/>
                  </a:lnTo>
                  <a:lnTo>
                    <a:pt x="2939" y="1329"/>
                  </a:lnTo>
                  <a:lnTo>
                    <a:pt x="2966" y="1299"/>
                  </a:lnTo>
                  <a:lnTo>
                    <a:pt x="2957" y="1258"/>
                  </a:lnTo>
                  <a:lnTo>
                    <a:pt x="2990" y="1207"/>
                  </a:lnTo>
                  <a:lnTo>
                    <a:pt x="2988" y="1205"/>
                  </a:lnTo>
                  <a:lnTo>
                    <a:pt x="2982" y="1195"/>
                  </a:lnTo>
                  <a:lnTo>
                    <a:pt x="2972" y="1183"/>
                  </a:lnTo>
                  <a:lnTo>
                    <a:pt x="2961" y="1167"/>
                  </a:lnTo>
                  <a:lnTo>
                    <a:pt x="2949" y="1149"/>
                  </a:lnTo>
                  <a:lnTo>
                    <a:pt x="2937" y="1134"/>
                  </a:lnTo>
                  <a:lnTo>
                    <a:pt x="2929" y="1116"/>
                  </a:lnTo>
                  <a:lnTo>
                    <a:pt x="2923" y="1102"/>
                  </a:lnTo>
                  <a:lnTo>
                    <a:pt x="2915" y="1079"/>
                  </a:lnTo>
                  <a:lnTo>
                    <a:pt x="2905" y="1053"/>
                  </a:lnTo>
                  <a:lnTo>
                    <a:pt x="2898" y="1025"/>
                  </a:lnTo>
                  <a:lnTo>
                    <a:pt x="2888" y="1000"/>
                  </a:lnTo>
                  <a:lnTo>
                    <a:pt x="2880" y="982"/>
                  </a:lnTo>
                  <a:lnTo>
                    <a:pt x="2872" y="957"/>
                  </a:lnTo>
                  <a:lnTo>
                    <a:pt x="2870" y="941"/>
                  </a:lnTo>
                  <a:lnTo>
                    <a:pt x="2870" y="935"/>
                  </a:lnTo>
                  <a:lnTo>
                    <a:pt x="2864" y="933"/>
                  </a:lnTo>
                  <a:lnTo>
                    <a:pt x="2850" y="933"/>
                  </a:lnTo>
                  <a:lnTo>
                    <a:pt x="2829" y="929"/>
                  </a:lnTo>
                  <a:lnTo>
                    <a:pt x="2805" y="923"/>
                  </a:lnTo>
                  <a:lnTo>
                    <a:pt x="2781" y="913"/>
                  </a:lnTo>
                  <a:lnTo>
                    <a:pt x="2760" y="898"/>
                  </a:lnTo>
                  <a:lnTo>
                    <a:pt x="2734" y="874"/>
                  </a:lnTo>
                  <a:lnTo>
                    <a:pt x="2709" y="854"/>
                  </a:lnTo>
                  <a:lnTo>
                    <a:pt x="2687" y="837"/>
                  </a:lnTo>
                  <a:lnTo>
                    <a:pt x="2665" y="819"/>
                  </a:lnTo>
                  <a:lnTo>
                    <a:pt x="2648" y="809"/>
                  </a:lnTo>
                  <a:lnTo>
                    <a:pt x="2622" y="803"/>
                  </a:lnTo>
                  <a:lnTo>
                    <a:pt x="2590" y="801"/>
                  </a:lnTo>
                  <a:lnTo>
                    <a:pt x="2557" y="797"/>
                  </a:lnTo>
                  <a:lnTo>
                    <a:pt x="2524" y="795"/>
                  </a:lnTo>
                  <a:lnTo>
                    <a:pt x="2494" y="789"/>
                  </a:lnTo>
                  <a:lnTo>
                    <a:pt x="2468" y="781"/>
                  </a:lnTo>
                  <a:lnTo>
                    <a:pt x="2443" y="770"/>
                  </a:lnTo>
                  <a:lnTo>
                    <a:pt x="2417" y="760"/>
                  </a:lnTo>
                  <a:lnTo>
                    <a:pt x="2396" y="752"/>
                  </a:lnTo>
                  <a:lnTo>
                    <a:pt x="2378" y="746"/>
                  </a:lnTo>
                  <a:lnTo>
                    <a:pt x="2366" y="742"/>
                  </a:lnTo>
                  <a:lnTo>
                    <a:pt x="2360" y="740"/>
                  </a:lnTo>
                  <a:lnTo>
                    <a:pt x="2356" y="738"/>
                  </a:lnTo>
                  <a:lnTo>
                    <a:pt x="2348" y="730"/>
                  </a:lnTo>
                  <a:lnTo>
                    <a:pt x="2337" y="720"/>
                  </a:lnTo>
                  <a:lnTo>
                    <a:pt x="2325" y="709"/>
                  </a:lnTo>
                  <a:lnTo>
                    <a:pt x="2315" y="695"/>
                  </a:lnTo>
                  <a:lnTo>
                    <a:pt x="2309" y="683"/>
                  </a:lnTo>
                  <a:lnTo>
                    <a:pt x="2311" y="669"/>
                  </a:lnTo>
                  <a:lnTo>
                    <a:pt x="2321" y="655"/>
                  </a:lnTo>
                  <a:lnTo>
                    <a:pt x="2333" y="646"/>
                  </a:lnTo>
                  <a:lnTo>
                    <a:pt x="2348" y="634"/>
                  </a:lnTo>
                  <a:lnTo>
                    <a:pt x="2360" y="622"/>
                  </a:lnTo>
                  <a:lnTo>
                    <a:pt x="2372" y="610"/>
                  </a:lnTo>
                  <a:lnTo>
                    <a:pt x="2376" y="592"/>
                  </a:lnTo>
                  <a:lnTo>
                    <a:pt x="2378" y="569"/>
                  </a:lnTo>
                  <a:lnTo>
                    <a:pt x="2378" y="547"/>
                  </a:lnTo>
                  <a:lnTo>
                    <a:pt x="2380" y="528"/>
                  </a:lnTo>
                  <a:lnTo>
                    <a:pt x="2390" y="506"/>
                  </a:lnTo>
                  <a:lnTo>
                    <a:pt x="2396" y="490"/>
                  </a:lnTo>
                  <a:lnTo>
                    <a:pt x="2396" y="474"/>
                  </a:lnTo>
                  <a:lnTo>
                    <a:pt x="2390" y="459"/>
                  </a:lnTo>
                  <a:lnTo>
                    <a:pt x="2382" y="445"/>
                  </a:lnTo>
                  <a:lnTo>
                    <a:pt x="2374" y="433"/>
                  </a:lnTo>
                  <a:lnTo>
                    <a:pt x="2358" y="407"/>
                  </a:lnTo>
                  <a:lnTo>
                    <a:pt x="2342" y="378"/>
                  </a:lnTo>
                  <a:lnTo>
                    <a:pt x="2335" y="344"/>
                  </a:lnTo>
                  <a:lnTo>
                    <a:pt x="2329" y="321"/>
                  </a:lnTo>
                  <a:lnTo>
                    <a:pt x="2319" y="303"/>
                  </a:lnTo>
                  <a:lnTo>
                    <a:pt x="2307" y="287"/>
                  </a:lnTo>
                  <a:lnTo>
                    <a:pt x="2295" y="276"/>
                  </a:lnTo>
                  <a:lnTo>
                    <a:pt x="2285" y="270"/>
                  </a:lnTo>
                  <a:lnTo>
                    <a:pt x="2276" y="266"/>
                  </a:lnTo>
                  <a:lnTo>
                    <a:pt x="2264" y="266"/>
                  </a:lnTo>
                  <a:lnTo>
                    <a:pt x="2256" y="262"/>
                  </a:lnTo>
                  <a:lnTo>
                    <a:pt x="2248" y="254"/>
                  </a:lnTo>
                  <a:lnTo>
                    <a:pt x="2238" y="248"/>
                  </a:lnTo>
                  <a:lnTo>
                    <a:pt x="2224" y="246"/>
                  </a:lnTo>
                  <a:lnTo>
                    <a:pt x="2209" y="248"/>
                  </a:lnTo>
                  <a:lnTo>
                    <a:pt x="2191" y="248"/>
                  </a:lnTo>
                  <a:lnTo>
                    <a:pt x="2177" y="246"/>
                  </a:lnTo>
                  <a:lnTo>
                    <a:pt x="2169" y="238"/>
                  </a:lnTo>
                  <a:lnTo>
                    <a:pt x="2159" y="221"/>
                  </a:lnTo>
                  <a:lnTo>
                    <a:pt x="2150" y="197"/>
                  </a:lnTo>
                  <a:lnTo>
                    <a:pt x="2136" y="173"/>
                  </a:lnTo>
                  <a:lnTo>
                    <a:pt x="2120" y="156"/>
                  </a:lnTo>
                  <a:lnTo>
                    <a:pt x="2106" y="144"/>
                  </a:lnTo>
                  <a:lnTo>
                    <a:pt x="2092" y="136"/>
                  </a:lnTo>
                  <a:lnTo>
                    <a:pt x="2083" y="128"/>
                  </a:lnTo>
                  <a:lnTo>
                    <a:pt x="2077" y="118"/>
                  </a:lnTo>
                  <a:lnTo>
                    <a:pt x="2075" y="104"/>
                  </a:lnTo>
                  <a:lnTo>
                    <a:pt x="2071" y="87"/>
                  </a:lnTo>
                  <a:lnTo>
                    <a:pt x="2061" y="73"/>
                  </a:lnTo>
                  <a:lnTo>
                    <a:pt x="2053" y="63"/>
                  </a:lnTo>
                  <a:lnTo>
                    <a:pt x="2051" y="53"/>
                  </a:lnTo>
                  <a:lnTo>
                    <a:pt x="2057" y="41"/>
                  </a:lnTo>
                  <a:lnTo>
                    <a:pt x="2065" y="32"/>
                  </a:lnTo>
                  <a:lnTo>
                    <a:pt x="2071" y="20"/>
                  </a:lnTo>
                  <a:lnTo>
                    <a:pt x="2073" y="14"/>
                  </a:lnTo>
                  <a:lnTo>
                    <a:pt x="2063" y="8"/>
                  </a:lnTo>
                  <a:lnTo>
                    <a:pt x="2045" y="4"/>
                  </a:lnTo>
                  <a:lnTo>
                    <a:pt x="2020" y="2"/>
                  </a:lnTo>
                  <a:lnTo>
                    <a:pt x="1994" y="0"/>
                  </a:lnTo>
                  <a:lnTo>
                    <a:pt x="1970" y="0"/>
                  </a:lnTo>
                  <a:lnTo>
                    <a:pt x="1955" y="6"/>
                  </a:lnTo>
                  <a:lnTo>
                    <a:pt x="1945" y="14"/>
                  </a:lnTo>
                  <a:lnTo>
                    <a:pt x="1941" y="30"/>
                  </a:lnTo>
                  <a:lnTo>
                    <a:pt x="1937" y="45"/>
                  </a:lnTo>
                  <a:lnTo>
                    <a:pt x="1933" y="61"/>
                  </a:lnTo>
                  <a:lnTo>
                    <a:pt x="1927" y="75"/>
                  </a:lnTo>
                  <a:lnTo>
                    <a:pt x="1915" y="85"/>
                  </a:lnTo>
                  <a:lnTo>
                    <a:pt x="1898" y="87"/>
                  </a:lnTo>
                  <a:lnTo>
                    <a:pt x="1878" y="91"/>
                  </a:lnTo>
                  <a:lnTo>
                    <a:pt x="1858" y="93"/>
                  </a:lnTo>
                  <a:lnTo>
                    <a:pt x="1840" y="95"/>
                  </a:lnTo>
                  <a:lnTo>
                    <a:pt x="1823" y="102"/>
                  </a:lnTo>
                  <a:lnTo>
                    <a:pt x="1809" y="116"/>
                  </a:lnTo>
                  <a:lnTo>
                    <a:pt x="1797" y="140"/>
                  </a:lnTo>
                  <a:lnTo>
                    <a:pt x="1785" y="169"/>
                  </a:lnTo>
                  <a:lnTo>
                    <a:pt x="1777" y="203"/>
                  </a:lnTo>
                  <a:lnTo>
                    <a:pt x="1774" y="236"/>
                  </a:lnTo>
                  <a:lnTo>
                    <a:pt x="1770" y="262"/>
                  </a:lnTo>
                  <a:lnTo>
                    <a:pt x="1768" y="283"/>
                  </a:lnTo>
                  <a:lnTo>
                    <a:pt x="1762" y="303"/>
                  </a:lnTo>
                  <a:lnTo>
                    <a:pt x="1754" y="319"/>
                  </a:lnTo>
                  <a:lnTo>
                    <a:pt x="1740" y="329"/>
                  </a:lnTo>
                  <a:lnTo>
                    <a:pt x="1722" y="337"/>
                  </a:lnTo>
                  <a:lnTo>
                    <a:pt x="1703" y="341"/>
                  </a:lnTo>
                  <a:lnTo>
                    <a:pt x="1685" y="346"/>
                  </a:lnTo>
                  <a:lnTo>
                    <a:pt x="1669" y="350"/>
                  </a:lnTo>
                  <a:lnTo>
                    <a:pt x="1655" y="348"/>
                  </a:lnTo>
                  <a:lnTo>
                    <a:pt x="1644" y="341"/>
                  </a:lnTo>
                  <a:lnTo>
                    <a:pt x="1634" y="333"/>
                  </a:lnTo>
                  <a:lnTo>
                    <a:pt x="1618" y="331"/>
                  </a:lnTo>
                  <a:lnTo>
                    <a:pt x="1600" y="331"/>
                  </a:lnTo>
                  <a:lnTo>
                    <a:pt x="1581" y="329"/>
                  </a:lnTo>
                  <a:lnTo>
                    <a:pt x="1563" y="325"/>
                  </a:lnTo>
                  <a:lnTo>
                    <a:pt x="1549" y="315"/>
                  </a:lnTo>
                  <a:lnTo>
                    <a:pt x="1537" y="303"/>
                  </a:lnTo>
                  <a:lnTo>
                    <a:pt x="1524" y="289"/>
                  </a:lnTo>
                  <a:lnTo>
                    <a:pt x="1508" y="276"/>
                  </a:lnTo>
                  <a:lnTo>
                    <a:pt x="1494" y="266"/>
                  </a:lnTo>
                  <a:lnTo>
                    <a:pt x="1480" y="260"/>
                  </a:lnTo>
                  <a:lnTo>
                    <a:pt x="1468" y="260"/>
                  </a:lnTo>
                  <a:lnTo>
                    <a:pt x="1461" y="268"/>
                  </a:lnTo>
                  <a:lnTo>
                    <a:pt x="1449" y="287"/>
                  </a:lnTo>
                  <a:lnTo>
                    <a:pt x="1435" y="311"/>
                  </a:lnTo>
                  <a:lnTo>
                    <a:pt x="1417" y="341"/>
                  </a:lnTo>
                  <a:lnTo>
                    <a:pt x="1400" y="372"/>
                  </a:lnTo>
                  <a:lnTo>
                    <a:pt x="1382" y="407"/>
                  </a:lnTo>
                  <a:lnTo>
                    <a:pt x="1366" y="439"/>
                  </a:lnTo>
                  <a:lnTo>
                    <a:pt x="1348" y="467"/>
                  </a:lnTo>
                  <a:lnTo>
                    <a:pt x="1335" y="488"/>
                  </a:lnTo>
                  <a:lnTo>
                    <a:pt x="1327" y="506"/>
                  </a:lnTo>
                  <a:lnTo>
                    <a:pt x="1327" y="522"/>
                  </a:lnTo>
                  <a:lnTo>
                    <a:pt x="1335" y="533"/>
                  </a:lnTo>
                  <a:lnTo>
                    <a:pt x="1344" y="541"/>
                  </a:lnTo>
                  <a:lnTo>
                    <a:pt x="1358" y="549"/>
                  </a:lnTo>
                  <a:lnTo>
                    <a:pt x="1370" y="555"/>
                  </a:lnTo>
                  <a:lnTo>
                    <a:pt x="1376" y="563"/>
                  </a:lnTo>
                  <a:lnTo>
                    <a:pt x="1374" y="569"/>
                  </a:lnTo>
                  <a:lnTo>
                    <a:pt x="1362" y="575"/>
                  </a:lnTo>
                  <a:lnTo>
                    <a:pt x="1348" y="577"/>
                  </a:lnTo>
                  <a:lnTo>
                    <a:pt x="1331" y="577"/>
                  </a:lnTo>
                  <a:lnTo>
                    <a:pt x="1313" y="577"/>
                  </a:lnTo>
                  <a:lnTo>
                    <a:pt x="1297" y="577"/>
                  </a:lnTo>
                  <a:lnTo>
                    <a:pt x="1285" y="577"/>
                  </a:lnTo>
                  <a:lnTo>
                    <a:pt x="1274" y="571"/>
                  </a:lnTo>
                  <a:lnTo>
                    <a:pt x="1264" y="561"/>
                  </a:lnTo>
                  <a:lnTo>
                    <a:pt x="1252" y="551"/>
                  </a:lnTo>
                  <a:lnTo>
                    <a:pt x="1238" y="543"/>
                  </a:lnTo>
                  <a:lnTo>
                    <a:pt x="1222" y="541"/>
                  </a:lnTo>
                  <a:lnTo>
                    <a:pt x="1201" y="543"/>
                  </a:lnTo>
                  <a:lnTo>
                    <a:pt x="1177" y="547"/>
                  </a:lnTo>
                  <a:lnTo>
                    <a:pt x="1153" y="551"/>
                  </a:lnTo>
                  <a:lnTo>
                    <a:pt x="1126" y="553"/>
                  </a:lnTo>
                  <a:lnTo>
                    <a:pt x="1100" y="553"/>
                  </a:lnTo>
                  <a:lnTo>
                    <a:pt x="1079" y="551"/>
                  </a:lnTo>
                  <a:lnTo>
                    <a:pt x="1059" y="551"/>
                  </a:lnTo>
                  <a:lnTo>
                    <a:pt x="1039" y="553"/>
                  </a:lnTo>
                  <a:lnTo>
                    <a:pt x="1026" y="555"/>
                  </a:lnTo>
                  <a:lnTo>
                    <a:pt x="1014" y="561"/>
                  </a:lnTo>
                  <a:lnTo>
                    <a:pt x="1010" y="567"/>
                  </a:lnTo>
                  <a:lnTo>
                    <a:pt x="1014" y="577"/>
                  </a:lnTo>
                  <a:lnTo>
                    <a:pt x="1024" y="585"/>
                  </a:lnTo>
                  <a:lnTo>
                    <a:pt x="1035" y="589"/>
                  </a:lnTo>
                  <a:lnTo>
                    <a:pt x="1049" y="592"/>
                  </a:lnTo>
                  <a:lnTo>
                    <a:pt x="1061" y="594"/>
                  </a:lnTo>
                  <a:lnTo>
                    <a:pt x="1073" y="598"/>
                  </a:lnTo>
                  <a:lnTo>
                    <a:pt x="1081" y="604"/>
                  </a:lnTo>
                  <a:lnTo>
                    <a:pt x="1085" y="616"/>
                  </a:lnTo>
                  <a:lnTo>
                    <a:pt x="1081" y="632"/>
                  </a:lnTo>
                  <a:lnTo>
                    <a:pt x="1069" y="655"/>
                  </a:lnTo>
                  <a:lnTo>
                    <a:pt x="1057" y="677"/>
                  </a:lnTo>
                  <a:lnTo>
                    <a:pt x="1047" y="695"/>
                  </a:lnTo>
                  <a:lnTo>
                    <a:pt x="1041" y="715"/>
                  </a:lnTo>
                  <a:lnTo>
                    <a:pt x="1039" y="736"/>
                  </a:lnTo>
                  <a:lnTo>
                    <a:pt x="1045" y="762"/>
                  </a:lnTo>
                  <a:lnTo>
                    <a:pt x="1057" y="799"/>
                  </a:lnTo>
                  <a:lnTo>
                    <a:pt x="1061" y="833"/>
                  </a:lnTo>
                  <a:lnTo>
                    <a:pt x="1059" y="860"/>
                  </a:lnTo>
                  <a:lnTo>
                    <a:pt x="1051" y="882"/>
                  </a:lnTo>
                  <a:lnTo>
                    <a:pt x="1039" y="894"/>
                  </a:lnTo>
                  <a:lnTo>
                    <a:pt x="1024" y="905"/>
                  </a:lnTo>
                  <a:lnTo>
                    <a:pt x="1004" y="915"/>
                  </a:lnTo>
                  <a:lnTo>
                    <a:pt x="986" y="927"/>
                  </a:lnTo>
                  <a:lnTo>
                    <a:pt x="972" y="939"/>
                  </a:lnTo>
                  <a:lnTo>
                    <a:pt x="966" y="953"/>
                  </a:lnTo>
                  <a:lnTo>
                    <a:pt x="966" y="968"/>
                  </a:lnTo>
                  <a:lnTo>
                    <a:pt x="966" y="988"/>
                  </a:lnTo>
                  <a:lnTo>
                    <a:pt x="966" y="1010"/>
                  </a:lnTo>
                  <a:lnTo>
                    <a:pt x="965" y="1031"/>
                  </a:lnTo>
                  <a:lnTo>
                    <a:pt x="961" y="1049"/>
                  </a:lnTo>
                  <a:lnTo>
                    <a:pt x="953" y="1063"/>
                  </a:lnTo>
                  <a:lnTo>
                    <a:pt x="941" y="1069"/>
                  </a:lnTo>
                  <a:lnTo>
                    <a:pt x="921" y="1071"/>
                  </a:lnTo>
                  <a:lnTo>
                    <a:pt x="892" y="1075"/>
                  </a:lnTo>
                  <a:lnTo>
                    <a:pt x="858" y="1079"/>
                  </a:lnTo>
                  <a:lnTo>
                    <a:pt x="821" y="1085"/>
                  </a:lnTo>
                  <a:lnTo>
                    <a:pt x="783" y="1092"/>
                  </a:lnTo>
                  <a:lnTo>
                    <a:pt x="752" y="1100"/>
                  </a:lnTo>
                  <a:lnTo>
                    <a:pt x="728" y="1110"/>
                  </a:lnTo>
                  <a:lnTo>
                    <a:pt x="705" y="1124"/>
                  </a:lnTo>
                  <a:lnTo>
                    <a:pt x="685" y="1138"/>
                  </a:lnTo>
                  <a:lnTo>
                    <a:pt x="671" y="1151"/>
                  </a:lnTo>
                  <a:lnTo>
                    <a:pt x="655" y="1159"/>
                  </a:lnTo>
                  <a:lnTo>
                    <a:pt x="642" y="1163"/>
                  </a:lnTo>
                  <a:lnTo>
                    <a:pt x="628" y="1159"/>
                  </a:lnTo>
                  <a:lnTo>
                    <a:pt x="606" y="1153"/>
                  </a:lnTo>
                  <a:lnTo>
                    <a:pt x="585" y="1146"/>
                  </a:lnTo>
                  <a:lnTo>
                    <a:pt x="559" y="1138"/>
                  </a:lnTo>
                  <a:lnTo>
                    <a:pt x="535" y="1132"/>
                  </a:lnTo>
                  <a:lnTo>
                    <a:pt x="516" y="1130"/>
                  </a:lnTo>
                  <a:lnTo>
                    <a:pt x="500" y="1132"/>
                  </a:lnTo>
                  <a:lnTo>
                    <a:pt x="486" y="1142"/>
                  </a:lnTo>
                  <a:lnTo>
                    <a:pt x="470" y="1157"/>
                  </a:lnTo>
                  <a:lnTo>
                    <a:pt x="457" y="1177"/>
                  </a:lnTo>
                  <a:lnTo>
                    <a:pt x="443" y="1197"/>
                  </a:lnTo>
                  <a:lnTo>
                    <a:pt x="427" y="1212"/>
                  </a:lnTo>
                  <a:lnTo>
                    <a:pt x="413" y="1220"/>
                  </a:lnTo>
                  <a:lnTo>
                    <a:pt x="390" y="1220"/>
                  </a:lnTo>
                  <a:lnTo>
                    <a:pt x="362" y="1216"/>
                  </a:lnTo>
                  <a:lnTo>
                    <a:pt x="339" y="1212"/>
                  </a:lnTo>
                  <a:lnTo>
                    <a:pt x="319" y="1210"/>
                  </a:lnTo>
                  <a:lnTo>
                    <a:pt x="313" y="1207"/>
                  </a:lnTo>
                  <a:lnTo>
                    <a:pt x="309" y="1199"/>
                  </a:lnTo>
                  <a:lnTo>
                    <a:pt x="309" y="1189"/>
                  </a:lnTo>
                  <a:lnTo>
                    <a:pt x="313" y="1177"/>
                  </a:lnTo>
                  <a:lnTo>
                    <a:pt x="315" y="1167"/>
                  </a:lnTo>
                  <a:lnTo>
                    <a:pt x="317" y="1159"/>
                  </a:lnTo>
                  <a:lnTo>
                    <a:pt x="319" y="1157"/>
                  </a:lnTo>
                  <a:lnTo>
                    <a:pt x="315" y="1157"/>
                  </a:lnTo>
                  <a:lnTo>
                    <a:pt x="303" y="1159"/>
                  </a:lnTo>
                  <a:lnTo>
                    <a:pt x="287" y="1161"/>
                  </a:lnTo>
                  <a:lnTo>
                    <a:pt x="268" y="1163"/>
                  </a:lnTo>
                  <a:lnTo>
                    <a:pt x="250" y="1165"/>
                  </a:lnTo>
                  <a:lnTo>
                    <a:pt x="234" y="1165"/>
                  </a:lnTo>
                  <a:lnTo>
                    <a:pt x="220" y="1165"/>
                  </a:lnTo>
                  <a:lnTo>
                    <a:pt x="211" y="1171"/>
                  </a:lnTo>
                  <a:lnTo>
                    <a:pt x="201" y="1177"/>
                  </a:lnTo>
                  <a:lnTo>
                    <a:pt x="189" y="1185"/>
                  </a:lnTo>
                  <a:lnTo>
                    <a:pt x="171" y="1191"/>
                  </a:lnTo>
                  <a:lnTo>
                    <a:pt x="154" y="1193"/>
                  </a:lnTo>
                  <a:lnTo>
                    <a:pt x="136" y="1193"/>
                  </a:lnTo>
                  <a:lnTo>
                    <a:pt x="116" y="1191"/>
                  </a:lnTo>
                  <a:lnTo>
                    <a:pt x="100" y="1191"/>
                  </a:lnTo>
                  <a:lnTo>
                    <a:pt x="87" y="1197"/>
                  </a:lnTo>
                  <a:lnTo>
                    <a:pt x="77" y="1210"/>
                  </a:lnTo>
                  <a:lnTo>
                    <a:pt x="69" y="1228"/>
                  </a:lnTo>
                  <a:lnTo>
                    <a:pt x="59" y="1246"/>
                  </a:lnTo>
                  <a:lnTo>
                    <a:pt x="49" y="1262"/>
                  </a:lnTo>
                  <a:lnTo>
                    <a:pt x="39" y="1275"/>
                  </a:lnTo>
                  <a:lnTo>
                    <a:pt x="33" y="1285"/>
                  </a:lnTo>
                  <a:lnTo>
                    <a:pt x="29" y="1289"/>
                  </a:lnTo>
                </a:path>
              </a:pathLst>
            </a:custGeom>
            <a:grpFill/>
            <a:ln w="6350">
              <a:solidFill>
                <a:schemeClr val="tx1">
                  <a:lumMod val="85000"/>
                  <a:lumOff val="15000"/>
                </a:schemeClr>
              </a:solidFill>
              <a:prstDash val="solid"/>
              <a:round/>
            </a:ln>
          </p:spPr>
          <p:txBody>
            <a:bodyPr/>
            <a:lstStyle/>
            <a:p>
              <a:endParaRPr lang="zh-CN" altLang="en-US" sz="3200"/>
            </a:p>
          </p:txBody>
        </p:sp>
        <p:sp>
          <p:nvSpPr>
            <p:cNvPr id="5" name="Freeform 69"/>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6" name="Freeform 70"/>
            <p:cNvSpPr/>
            <p:nvPr/>
          </p:nvSpPr>
          <p:spPr bwMode="gray">
            <a:xfrm>
              <a:off x="900" y="2373"/>
              <a:ext cx="1448" cy="781"/>
            </a:xfrm>
            <a:custGeom>
              <a:avLst/>
              <a:gdLst>
                <a:gd name="T0" fmla="*/ 682 w 2896"/>
                <a:gd name="T1" fmla="*/ 376 h 1563"/>
                <a:gd name="T2" fmla="*/ 665 w 2896"/>
                <a:gd name="T3" fmla="*/ 372 h 1563"/>
                <a:gd name="T4" fmla="*/ 658 w 2896"/>
                <a:gd name="T5" fmla="*/ 380 h 1563"/>
                <a:gd name="T6" fmla="*/ 653 w 2896"/>
                <a:gd name="T7" fmla="*/ 378 h 1563"/>
                <a:gd name="T8" fmla="*/ 623 w 2896"/>
                <a:gd name="T9" fmla="*/ 368 h 1563"/>
                <a:gd name="T10" fmla="*/ 626 w 2896"/>
                <a:gd name="T11" fmla="*/ 363 h 1563"/>
                <a:gd name="T12" fmla="*/ 630 w 2896"/>
                <a:gd name="T13" fmla="*/ 349 h 1563"/>
                <a:gd name="T14" fmla="*/ 616 w 2896"/>
                <a:gd name="T15" fmla="*/ 326 h 1563"/>
                <a:gd name="T16" fmla="*/ 604 w 2896"/>
                <a:gd name="T17" fmla="*/ 331 h 1563"/>
                <a:gd name="T18" fmla="*/ 589 w 2896"/>
                <a:gd name="T19" fmla="*/ 341 h 1563"/>
                <a:gd name="T20" fmla="*/ 568 w 2896"/>
                <a:gd name="T21" fmla="*/ 333 h 1563"/>
                <a:gd name="T22" fmla="*/ 557 w 2896"/>
                <a:gd name="T23" fmla="*/ 332 h 1563"/>
                <a:gd name="T24" fmla="*/ 536 w 2896"/>
                <a:gd name="T25" fmla="*/ 348 h 1563"/>
                <a:gd name="T26" fmla="*/ 511 w 2896"/>
                <a:gd name="T27" fmla="*/ 355 h 1563"/>
                <a:gd name="T28" fmla="*/ 491 w 2896"/>
                <a:gd name="T29" fmla="*/ 376 h 1563"/>
                <a:gd name="T30" fmla="*/ 459 w 2896"/>
                <a:gd name="T31" fmla="*/ 388 h 1563"/>
                <a:gd name="T32" fmla="*/ 442 w 2896"/>
                <a:gd name="T33" fmla="*/ 382 h 1563"/>
                <a:gd name="T34" fmla="*/ 431 w 2896"/>
                <a:gd name="T35" fmla="*/ 370 h 1563"/>
                <a:gd name="T36" fmla="*/ 400 w 2896"/>
                <a:gd name="T37" fmla="*/ 364 h 1563"/>
                <a:gd name="T38" fmla="*/ 389 w 2896"/>
                <a:gd name="T39" fmla="*/ 353 h 1563"/>
                <a:gd name="T40" fmla="*/ 364 w 2896"/>
                <a:gd name="T41" fmla="*/ 368 h 1563"/>
                <a:gd name="T42" fmla="*/ 348 w 2896"/>
                <a:gd name="T43" fmla="*/ 384 h 1563"/>
                <a:gd name="T44" fmla="*/ 335 w 2896"/>
                <a:gd name="T45" fmla="*/ 390 h 1563"/>
                <a:gd name="T46" fmla="*/ 339 w 2896"/>
                <a:gd name="T47" fmla="*/ 373 h 1563"/>
                <a:gd name="T48" fmla="*/ 331 w 2896"/>
                <a:gd name="T49" fmla="*/ 359 h 1563"/>
                <a:gd name="T50" fmla="*/ 302 w 2896"/>
                <a:gd name="T51" fmla="*/ 366 h 1563"/>
                <a:gd name="T52" fmla="*/ 264 w 2896"/>
                <a:gd name="T53" fmla="*/ 352 h 1563"/>
                <a:gd name="T54" fmla="*/ 246 w 2896"/>
                <a:gd name="T55" fmla="*/ 351 h 1563"/>
                <a:gd name="T56" fmla="*/ 221 w 2896"/>
                <a:gd name="T57" fmla="*/ 336 h 1563"/>
                <a:gd name="T58" fmla="*/ 200 w 2896"/>
                <a:gd name="T59" fmla="*/ 320 h 1563"/>
                <a:gd name="T60" fmla="*/ 178 w 2896"/>
                <a:gd name="T61" fmla="*/ 301 h 1563"/>
                <a:gd name="T62" fmla="*/ 171 w 2896"/>
                <a:gd name="T63" fmla="*/ 281 h 1563"/>
                <a:gd name="T64" fmla="*/ 158 w 2896"/>
                <a:gd name="T65" fmla="*/ 288 h 1563"/>
                <a:gd name="T66" fmla="*/ 142 w 2896"/>
                <a:gd name="T67" fmla="*/ 265 h 1563"/>
                <a:gd name="T68" fmla="*/ 109 w 2896"/>
                <a:gd name="T69" fmla="*/ 235 h 1563"/>
                <a:gd name="T70" fmla="*/ 89 w 2896"/>
                <a:gd name="T71" fmla="*/ 223 h 1563"/>
                <a:gd name="T72" fmla="*/ 74 w 2896"/>
                <a:gd name="T73" fmla="*/ 228 h 1563"/>
                <a:gd name="T74" fmla="*/ 46 w 2896"/>
                <a:gd name="T75" fmla="*/ 195 h 1563"/>
                <a:gd name="T76" fmla="*/ 19 w 2896"/>
                <a:gd name="T77" fmla="*/ 169 h 1563"/>
                <a:gd name="T78" fmla="*/ 10 w 2896"/>
                <a:gd name="T79" fmla="*/ 162 h 1563"/>
                <a:gd name="T80" fmla="*/ 0 w 2896"/>
                <a:gd name="T81" fmla="*/ 157 h 1563"/>
                <a:gd name="T82" fmla="*/ 3 w 2896"/>
                <a:gd name="T83" fmla="*/ 135 h 1563"/>
                <a:gd name="T84" fmla="*/ 1 w 2896"/>
                <a:gd name="T85" fmla="*/ 112 h 1563"/>
                <a:gd name="T86" fmla="*/ 11 w 2896"/>
                <a:gd name="T87" fmla="*/ 109 h 1563"/>
                <a:gd name="T88" fmla="*/ 22 w 2896"/>
                <a:gd name="T89" fmla="*/ 118 h 1563"/>
                <a:gd name="T90" fmla="*/ 38 w 2896"/>
                <a:gd name="T91" fmla="*/ 112 h 1563"/>
                <a:gd name="T92" fmla="*/ 43 w 2896"/>
                <a:gd name="T93" fmla="*/ 90 h 1563"/>
                <a:gd name="T94" fmla="*/ 25 w 2896"/>
                <a:gd name="T95" fmla="*/ 76 h 1563"/>
                <a:gd name="T96" fmla="*/ 29 w 2896"/>
                <a:gd name="T97" fmla="*/ 51 h 1563"/>
                <a:gd name="T98" fmla="*/ 39 w 2896"/>
                <a:gd name="T99" fmla="*/ 36 h 1563"/>
                <a:gd name="T100" fmla="*/ 71 w 2896"/>
                <a:gd name="T101" fmla="*/ 26 h 1563"/>
                <a:gd name="T102" fmla="*/ 148 w 2896"/>
                <a:gd name="T103" fmla="*/ 20 h 1563"/>
                <a:gd name="T104" fmla="*/ 258 w 2896"/>
                <a:gd name="T105" fmla="*/ 20 h 1563"/>
                <a:gd name="T106" fmla="*/ 365 w 2896"/>
                <a:gd name="T107" fmla="*/ 3 h 1563"/>
                <a:gd name="T108" fmla="*/ 417 w 2896"/>
                <a:gd name="T109" fmla="*/ 39 h 1563"/>
                <a:gd name="T110" fmla="*/ 399 w 2896"/>
                <a:gd name="T111" fmla="*/ 107 h 1563"/>
                <a:gd name="T112" fmla="*/ 467 w 2896"/>
                <a:gd name="T113" fmla="*/ 166 h 1563"/>
                <a:gd name="T114" fmla="*/ 552 w 2896"/>
                <a:gd name="T115" fmla="*/ 189 h 1563"/>
                <a:gd name="T116" fmla="*/ 640 w 2896"/>
                <a:gd name="T117" fmla="*/ 234 h 1563"/>
                <a:gd name="T118" fmla="*/ 685 w 2896"/>
                <a:gd name="T119" fmla="*/ 200 h 1563"/>
                <a:gd name="T120" fmla="*/ 711 w 2896"/>
                <a:gd name="T121" fmla="*/ 258 h 1563"/>
                <a:gd name="T122" fmla="*/ 713 w 2896"/>
                <a:gd name="T123" fmla="*/ 353 h 1563"/>
                <a:gd name="T124" fmla="*/ 689 w 2896"/>
                <a:gd name="T125" fmla="*/ 384 h 1563"/>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60000 65536"/>
                <a:gd name="T187" fmla="*/ 0 60000 65536"/>
                <a:gd name="T188" fmla="*/ 0 60000 65536"/>
                <a:gd name="T189" fmla="*/ 0 w 2896"/>
                <a:gd name="T190" fmla="*/ 0 h 1563"/>
                <a:gd name="T191" fmla="*/ 2896 w 2896"/>
                <a:gd name="T192" fmla="*/ 1563 h 1563"/>
              </a:gdLst>
              <a:ahLst/>
              <a:cxnLst>
                <a:cxn ang="T126">
                  <a:pos x="T0" y="T1"/>
                </a:cxn>
                <a:cxn ang="T127">
                  <a:pos x="T2" y="T3"/>
                </a:cxn>
                <a:cxn ang="T128">
                  <a:pos x="T4" y="T5"/>
                </a:cxn>
                <a:cxn ang="T129">
                  <a:pos x="T6" y="T7"/>
                </a:cxn>
                <a:cxn ang="T130">
                  <a:pos x="T8" y="T9"/>
                </a:cxn>
                <a:cxn ang="T131">
                  <a:pos x="T10" y="T11"/>
                </a:cxn>
                <a:cxn ang="T132">
                  <a:pos x="T12" y="T13"/>
                </a:cxn>
                <a:cxn ang="T133">
                  <a:pos x="T14" y="T15"/>
                </a:cxn>
                <a:cxn ang="T134">
                  <a:pos x="T16" y="T17"/>
                </a:cxn>
                <a:cxn ang="T135">
                  <a:pos x="T18" y="T19"/>
                </a:cxn>
                <a:cxn ang="T136">
                  <a:pos x="T20" y="T21"/>
                </a:cxn>
                <a:cxn ang="T137">
                  <a:pos x="T22" y="T23"/>
                </a:cxn>
                <a:cxn ang="T138">
                  <a:pos x="T24" y="T25"/>
                </a:cxn>
                <a:cxn ang="T139">
                  <a:pos x="T26" y="T27"/>
                </a:cxn>
                <a:cxn ang="T140">
                  <a:pos x="T28" y="T29"/>
                </a:cxn>
                <a:cxn ang="T141">
                  <a:pos x="T30" y="T31"/>
                </a:cxn>
                <a:cxn ang="T142">
                  <a:pos x="T32" y="T33"/>
                </a:cxn>
                <a:cxn ang="T143">
                  <a:pos x="T34" y="T35"/>
                </a:cxn>
                <a:cxn ang="T144">
                  <a:pos x="T36" y="T37"/>
                </a:cxn>
                <a:cxn ang="T145">
                  <a:pos x="T38" y="T39"/>
                </a:cxn>
                <a:cxn ang="T146">
                  <a:pos x="T40" y="T41"/>
                </a:cxn>
                <a:cxn ang="T147">
                  <a:pos x="T42" y="T43"/>
                </a:cxn>
                <a:cxn ang="T148">
                  <a:pos x="T44" y="T45"/>
                </a:cxn>
                <a:cxn ang="T149">
                  <a:pos x="T46" y="T47"/>
                </a:cxn>
                <a:cxn ang="T150">
                  <a:pos x="T48" y="T49"/>
                </a:cxn>
                <a:cxn ang="T151">
                  <a:pos x="T50" y="T51"/>
                </a:cxn>
                <a:cxn ang="T152">
                  <a:pos x="T52" y="T53"/>
                </a:cxn>
                <a:cxn ang="T153">
                  <a:pos x="T54" y="T55"/>
                </a:cxn>
                <a:cxn ang="T154">
                  <a:pos x="T56" y="T57"/>
                </a:cxn>
                <a:cxn ang="T155">
                  <a:pos x="T58" y="T59"/>
                </a:cxn>
                <a:cxn ang="T156">
                  <a:pos x="T60" y="T61"/>
                </a:cxn>
                <a:cxn ang="T157">
                  <a:pos x="T62" y="T63"/>
                </a:cxn>
                <a:cxn ang="T158">
                  <a:pos x="T64" y="T65"/>
                </a:cxn>
                <a:cxn ang="T159">
                  <a:pos x="T66" y="T67"/>
                </a:cxn>
                <a:cxn ang="T160">
                  <a:pos x="T68" y="T69"/>
                </a:cxn>
                <a:cxn ang="T161">
                  <a:pos x="T70" y="T71"/>
                </a:cxn>
                <a:cxn ang="T162">
                  <a:pos x="T72" y="T73"/>
                </a:cxn>
                <a:cxn ang="T163">
                  <a:pos x="T74" y="T75"/>
                </a:cxn>
                <a:cxn ang="T164">
                  <a:pos x="T76" y="T77"/>
                </a:cxn>
                <a:cxn ang="T165">
                  <a:pos x="T78" y="T79"/>
                </a:cxn>
                <a:cxn ang="T166">
                  <a:pos x="T80" y="T81"/>
                </a:cxn>
                <a:cxn ang="T167">
                  <a:pos x="T82" y="T83"/>
                </a:cxn>
                <a:cxn ang="T168">
                  <a:pos x="T84" y="T85"/>
                </a:cxn>
                <a:cxn ang="T169">
                  <a:pos x="T86" y="T87"/>
                </a:cxn>
                <a:cxn ang="T170">
                  <a:pos x="T88" y="T89"/>
                </a:cxn>
                <a:cxn ang="T171">
                  <a:pos x="T90" y="T91"/>
                </a:cxn>
                <a:cxn ang="T172">
                  <a:pos x="T92" y="T93"/>
                </a:cxn>
                <a:cxn ang="T173">
                  <a:pos x="T94" y="T95"/>
                </a:cxn>
                <a:cxn ang="T174">
                  <a:pos x="T96" y="T97"/>
                </a:cxn>
                <a:cxn ang="T175">
                  <a:pos x="T98" y="T99"/>
                </a:cxn>
                <a:cxn ang="T176">
                  <a:pos x="T100" y="T101"/>
                </a:cxn>
                <a:cxn ang="T177">
                  <a:pos x="T102" y="T103"/>
                </a:cxn>
                <a:cxn ang="T178">
                  <a:pos x="T104" y="T105"/>
                </a:cxn>
                <a:cxn ang="T179">
                  <a:pos x="T106" y="T107"/>
                </a:cxn>
                <a:cxn ang="T180">
                  <a:pos x="T108" y="T109"/>
                </a:cxn>
                <a:cxn ang="T181">
                  <a:pos x="T110" y="T111"/>
                </a:cxn>
                <a:cxn ang="T182">
                  <a:pos x="T112" y="T113"/>
                </a:cxn>
                <a:cxn ang="T183">
                  <a:pos x="T114" y="T115"/>
                </a:cxn>
                <a:cxn ang="T184">
                  <a:pos x="T116" y="T117"/>
                </a:cxn>
                <a:cxn ang="T185">
                  <a:pos x="T118" y="T119"/>
                </a:cxn>
                <a:cxn ang="T186">
                  <a:pos x="T120" y="T121"/>
                </a:cxn>
                <a:cxn ang="T187">
                  <a:pos x="T122" y="T123"/>
                </a:cxn>
                <a:cxn ang="T188">
                  <a:pos x="T124" y="T125"/>
                </a:cxn>
              </a:cxnLst>
              <a:rect l="T189" t="T190" r="T191" b="T192"/>
              <a:pathLst>
                <a:path w="2896" h="1563">
                  <a:moveTo>
                    <a:pt x="2754" y="1539"/>
                  </a:moveTo>
                  <a:lnTo>
                    <a:pt x="2752" y="1535"/>
                  </a:lnTo>
                  <a:lnTo>
                    <a:pt x="2746" y="1528"/>
                  </a:lnTo>
                  <a:lnTo>
                    <a:pt x="2738" y="1516"/>
                  </a:lnTo>
                  <a:lnTo>
                    <a:pt x="2728" y="1504"/>
                  </a:lnTo>
                  <a:lnTo>
                    <a:pt x="2715" y="1496"/>
                  </a:lnTo>
                  <a:lnTo>
                    <a:pt x="2699" y="1490"/>
                  </a:lnTo>
                  <a:lnTo>
                    <a:pt x="2685" y="1486"/>
                  </a:lnTo>
                  <a:lnTo>
                    <a:pt x="2671" y="1486"/>
                  </a:lnTo>
                  <a:lnTo>
                    <a:pt x="2658" y="1490"/>
                  </a:lnTo>
                  <a:lnTo>
                    <a:pt x="2650" y="1500"/>
                  </a:lnTo>
                  <a:lnTo>
                    <a:pt x="2644" y="1510"/>
                  </a:lnTo>
                  <a:lnTo>
                    <a:pt x="2640" y="1516"/>
                  </a:lnTo>
                  <a:lnTo>
                    <a:pt x="2636" y="1520"/>
                  </a:lnTo>
                  <a:lnTo>
                    <a:pt x="2632" y="1522"/>
                  </a:lnTo>
                  <a:lnTo>
                    <a:pt x="2630" y="1524"/>
                  </a:lnTo>
                  <a:lnTo>
                    <a:pt x="2628" y="1524"/>
                  </a:lnTo>
                  <a:lnTo>
                    <a:pt x="2624" y="1522"/>
                  </a:lnTo>
                  <a:lnTo>
                    <a:pt x="2612" y="1514"/>
                  </a:lnTo>
                  <a:lnTo>
                    <a:pt x="2591" y="1504"/>
                  </a:lnTo>
                  <a:lnTo>
                    <a:pt x="2559" y="1492"/>
                  </a:lnTo>
                  <a:lnTo>
                    <a:pt x="2534" y="1486"/>
                  </a:lnTo>
                  <a:lnTo>
                    <a:pt x="2510" y="1480"/>
                  </a:lnTo>
                  <a:lnTo>
                    <a:pt x="2492" y="1474"/>
                  </a:lnTo>
                  <a:lnTo>
                    <a:pt x="2480" y="1472"/>
                  </a:lnTo>
                  <a:lnTo>
                    <a:pt x="2477" y="1472"/>
                  </a:lnTo>
                  <a:lnTo>
                    <a:pt x="2480" y="1468"/>
                  </a:lnTo>
                  <a:lnTo>
                    <a:pt x="2488" y="1463"/>
                  </a:lnTo>
                  <a:lnTo>
                    <a:pt x="2502" y="1453"/>
                  </a:lnTo>
                  <a:lnTo>
                    <a:pt x="2514" y="1443"/>
                  </a:lnTo>
                  <a:lnTo>
                    <a:pt x="2524" y="1431"/>
                  </a:lnTo>
                  <a:lnTo>
                    <a:pt x="2528" y="1421"/>
                  </a:lnTo>
                  <a:lnTo>
                    <a:pt x="2526" y="1411"/>
                  </a:lnTo>
                  <a:lnTo>
                    <a:pt x="2518" y="1396"/>
                  </a:lnTo>
                  <a:lnTo>
                    <a:pt x="2506" y="1376"/>
                  </a:lnTo>
                  <a:lnTo>
                    <a:pt x="2494" y="1356"/>
                  </a:lnTo>
                  <a:lnTo>
                    <a:pt x="2482" y="1337"/>
                  </a:lnTo>
                  <a:lnTo>
                    <a:pt x="2471" y="1319"/>
                  </a:lnTo>
                  <a:lnTo>
                    <a:pt x="2463" y="1307"/>
                  </a:lnTo>
                  <a:lnTo>
                    <a:pt x="2461" y="1303"/>
                  </a:lnTo>
                  <a:lnTo>
                    <a:pt x="2457" y="1305"/>
                  </a:lnTo>
                  <a:lnTo>
                    <a:pt x="2445" y="1309"/>
                  </a:lnTo>
                  <a:lnTo>
                    <a:pt x="2429" y="1317"/>
                  </a:lnTo>
                  <a:lnTo>
                    <a:pt x="2414" y="1325"/>
                  </a:lnTo>
                  <a:lnTo>
                    <a:pt x="2398" y="1333"/>
                  </a:lnTo>
                  <a:lnTo>
                    <a:pt x="2384" y="1341"/>
                  </a:lnTo>
                  <a:lnTo>
                    <a:pt x="2376" y="1348"/>
                  </a:lnTo>
                  <a:lnTo>
                    <a:pt x="2366" y="1358"/>
                  </a:lnTo>
                  <a:lnTo>
                    <a:pt x="2354" y="1366"/>
                  </a:lnTo>
                  <a:lnTo>
                    <a:pt x="2339" y="1366"/>
                  </a:lnTo>
                  <a:lnTo>
                    <a:pt x="2321" y="1362"/>
                  </a:lnTo>
                  <a:lnTo>
                    <a:pt x="2305" y="1354"/>
                  </a:lnTo>
                  <a:lnTo>
                    <a:pt x="2290" y="1344"/>
                  </a:lnTo>
                  <a:lnTo>
                    <a:pt x="2272" y="1335"/>
                  </a:lnTo>
                  <a:lnTo>
                    <a:pt x="2256" y="1327"/>
                  </a:lnTo>
                  <a:lnTo>
                    <a:pt x="2246" y="1321"/>
                  </a:lnTo>
                  <a:lnTo>
                    <a:pt x="2242" y="1319"/>
                  </a:lnTo>
                  <a:lnTo>
                    <a:pt x="2238" y="1323"/>
                  </a:lnTo>
                  <a:lnTo>
                    <a:pt x="2228" y="1331"/>
                  </a:lnTo>
                  <a:lnTo>
                    <a:pt x="2215" y="1342"/>
                  </a:lnTo>
                  <a:lnTo>
                    <a:pt x="2197" y="1354"/>
                  </a:lnTo>
                  <a:lnTo>
                    <a:pt x="2177" y="1370"/>
                  </a:lnTo>
                  <a:lnTo>
                    <a:pt x="2160" y="1382"/>
                  </a:lnTo>
                  <a:lnTo>
                    <a:pt x="2142" y="1394"/>
                  </a:lnTo>
                  <a:lnTo>
                    <a:pt x="2126" y="1402"/>
                  </a:lnTo>
                  <a:lnTo>
                    <a:pt x="2108" y="1405"/>
                  </a:lnTo>
                  <a:lnTo>
                    <a:pt x="2087" y="1411"/>
                  </a:lnTo>
                  <a:lnTo>
                    <a:pt x="2063" y="1415"/>
                  </a:lnTo>
                  <a:lnTo>
                    <a:pt x="2043" y="1423"/>
                  </a:lnTo>
                  <a:lnTo>
                    <a:pt x="2028" y="1431"/>
                  </a:lnTo>
                  <a:lnTo>
                    <a:pt x="2016" y="1445"/>
                  </a:lnTo>
                  <a:lnTo>
                    <a:pt x="2004" y="1465"/>
                  </a:lnTo>
                  <a:lnTo>
                    <a:pt x="1986" y="1486"/>
                  </a:lnTo>
                  <a:lnTo>
                    <a:pt x="1963" y="1506"/>
                  </a:lnTo>
                  <a:lnTo>
                    <a:pt x="1937" y="1522"/>
                  </a:lnTo>
                  <a:lnTo>
                    <a:pt x="1910" y="1531"/>
                  </a:lnTo>
                  <a:lnTo>
                    <a:pt x="1884" y="1539"/>
                  </a:lnTo>
                  <a:lnTo>
                    <a:pt x="1860" y="1547"/>
                  </a:lnTo>
                  <a:lnTo>
                    <a:pt x="1837" y="1555"/>
                  </a:lnTo>
                  <a:lnTo>
                    <a:pt x="1815" y="1561"/>
                  </a:lnTo>
                  <a:lnTo>
                    <a:pt x="1795" y="1561"/>
                  </a:lnTo>
                  <a:lnTo>
                    <a:pt x="1784" y="1553"/>
                  </a:lnTo>
                  <a:lnTo>
                    <a:pt x="1776" y="1541"/>
                  </a:lnTo>
                  <a:lnTo>
                    <a:pt x="1770" y="1528"/>
                  </a:lnTo>
                  <a:lnTo>
                    <a:pt x="1768" y="1514"/>
                  </a:lnTo>
                  <a:lnTo>
                    <a:pt x="1764" y="1502"/>
                  </a:lnTo>
                  <a:lnTo>
                    <a:pt x="1756" y="1492"/>
                  </a:lnTo>
                  <a:lnTo>
                    <a:pt x="1744" y="1484"/>
                  </a:lnTo>
                  <a:lnTo>
                    <a:pt x="1723" y="1480"/>
                  </a:lnTo>
                  <a:lnTo>
                    <a:pt x="1697" y="1478"/>
                  </a:lnTo>
                  <a:lnTo>
                    <a:pt x="1669" y="1476"/>
                  </a:lnTo>
                  <a:lnTo>
                    <a:pt x="1642" y="1472"/>
                  </a:lnTo>
                  <a:lnTo>
                    <a:pt x="1614" y="1466"/>
                  </a:lnTo>
                  <a:lnTo>
                    <a:pt x="1601" y="1459"/>
                  </a:lnTo>
                  <a:lnTo>
                    <a:pt x="1591" y="1449"/>
                  </a:lnTo>
                  <a:lnTo>
                    <a:pt x="1583" y="1439"/>
                  </a:lnTo>
                  <a:lnTo>
                    <a:pt x="1575" y="1429"/>
                  </a:lnTo>
                  <a:lnTo>
                    <a:pt x="1567" y="1419"/>
                  </a:lnTo>
                  <a:lnTo>
                    <a:pt x="1557" y="1415"/>
                  </a:lnTo>
                  <a:lnTo>
                    <a:pt x="1545" y="1415"/>
                  </a:lnTo>
                  <a:lnTo>
                    <a:pt x="1528" y="1421"/>
                  </a:lnTo>
                  <a:lnTo>
                    <a:pt x="1502" y="1437"/>
                  </a:lnTo>
                  <a:lnTo>
                    <a:pt x="1479" y="1455"/>
                  </a:lnTo>
                  <a:lnTo>
                    <a:pt x="1455" y="1472"/>
                  </a:lnTo>
                  <a:lnTo>
                    <a:pt x="1435" y="1492"/>
                  </a:lnTo>
                  <a:lnTo>
                    <a:pt x="1421" y="1508"/>
                  </a:lnTo>
                  <a:lnTo>
                    <a:pt x="1410" y="1520"/>
                  </a:lnTo>
                  <a:lnTo>
                    <a:pt x="1402" y="1528"/>
                  </a:lnTo>
                  <a:lnTo>
                    <a:pt x="1390" y="1537"/>
                  </a:lnTo>
                  <a:lnTo>
                    <a:pt x="1378" y="1547"/>
                  </a:lnTo>
                  <a:lnTo>
                    <a:pt x="1364" y="1555"/>
                  </a:lnTo>
                  <a:lnTo>
                    <a:pt x="1353" y="1561"/>
                  </a:lnTo>
                  <a:lnTo>
                    <a:pt x="1345" y="1563"/>
                  </a:lnTo>
                  <a:lnTo>
                    <a:pt x="1339" y="1561"/>
                  </a:lnTo>
                  <a:lnTo>
                    <a:pt x="1339" y="1553"/>
                  </a:lnTo>
                  <a:lnTo>
                    <a:pt x="1343" y="1541"/>
                  </a:lnTo>
                  <a:lnTo>
                    <a:pt x="1347" y="1528"/>
                  </a:lnTo>
                  <a:lnTo>
                    <a:pt x="1353" y="1510"/>
                  </a:lnTo>
                  <a:lnTo>
                    <a:pt x="1356" y="1492"/>
                  </a:lnTo>
                  <a:lnTo>
                    <a:pt x="1358" y="1476"/>
                  </a:lnTo>
                  <a:lnTo>
                    <a:pt x="1358" y="1461"/>
                  </a:lnTo>
                  <a:lnTo>
                    <a:pt x="1353" y="1449"/>
                  </a:lnTo>
                  <a:lnTo>
                    <a:pt x="1343" y="1441"/>
                  </a:lnTo>
                  <a:lnTo>
                    <a:pt x="1321" y="1437"/>
                  </a:lnTo>
                  <a:lnTo>
                    <a:pt x="1301" y="1441"/>
                  </a:lnTo>
                  <a:lnTo>
                    <a:pt x="1282" y="1449"/>
                  </a:lnTo>
                  <a:lnTo>
                    <a:pt x="1260" y="1457"/>
                  </a:lnTo>
                  <a:lnTo>
                    <a:pt x="1234" y="1463"/>
                  </a:lnTo>
                  <a:lnTo>
                    <a:pt x="1205" y="1465"/>
                  </a:lnTo>
                  <a:lnTo>
                    <a:pt x="1173" y="1459"/>
                  </a:lnTo>
                  <a:lnTo>
                    <a:pt x="1140" y="1449"/>
                  </a:lnTo>
                  <a:lnTo>
                    <a:pt x="1106" y="1435"/>
                  </a:lnTo>
                  <a:lnTo>
                    <a:pt x="1077" y="1421"/>
                  </a:lnTo>
                  <a:lnTo>
                    <a:pt x="1053" y="1409"/>
                  </a:lnTo>
                  <a:lnTo>
                    <a:pt x="1038" y="1402"/>
                  </a:lnTo>
                  <a:lnTo>
                    <a:pt x="1026" y="1398"/>
                  </a:lnTo>
                  <a:lnTo>
                    <a:pt x="1012" y="1400"/>
                  </a:lnTo>
                  <a:lnTo>
                    <a:pt x="998" y="1404"/>
                  </a:lnTo>
                  <a:lnTo>
                    <a:pt x="984" y="1405"/>
                  </a:lnTo>
                  <a:lnTo>
                    <a:pt x="969" y="1404"/>
                  </a:lnTo>
                  <a:lnTo>
                    <a:pt x="951" y="1396"/>
                  </a:lnTo>
                  <a:lnTo>
                    <a:pt x="931" y="1380"/>
                  </a:lnTo>
                  <a:lnTo>
                    <a:pt x="908" y="1364"/>
                  </a:lnTo>
                  <a:lnTo>
                    <a:pt x="884" y="1346"/>
                  </a:lnTo>
                  <a:lnTo>
                    <a:pt x="860" y="1331"/>
                  </a:lnTo>
                  <a:lnTo>
                    <a:pt x="843" y="1317"/>
                  </a:lnTo>
                  <a:lnTo>
                    <a:pt x="831" y="1307"/>
                  </a:lnTo>
                  <a:lnTo>
                    <a:pt x="817" y="1297"/>
                  </a:lnTo>
                  <a:lnTo>
                    <a:pt x="799" y="1283"/>
                  </a:lnTo>
                  <a:lnTo>
                    <a:pt x="778" y="1268"/>
                  </a:lnTo>
                  <a:lnTo>
                    <a:pt x="754" y="1250"/>
                  </a:lnTo>
                  <a:lnTo>
                    <a:pt x="734" y="1234"/>
                  </a:lnTo>
                  <a:lnTo>
                    <a:pt x="717" y="1219"/>
                  </a:lnTo>
                  <a:lnTo>
                    <a:pt x="709" y="1207"/>
                  </a:lnTo>
                  <a:lnTo>
                    <a:pt x="705" y="1189"/>
                  </a:lnTo>
                  <a:lnTo>
                    <a:pt x="701" y="1169"/>
                  </a:lnTo>
                  <a:lnTo>
                    <a:pt x="697" y="1150"/>
                  </a:lnTo>
                  <a:lnTo>
                    <a:pt x="691" y="1134"/>
                  </a:lnTo>
                  <a:lnTo>
                    <a:pt x="683" y="1126"/>
                  </a:lnTo>
                  <a:lnTo>
                    <a:pt x="675" y="1126"/>
                  </a:lnTo>
                  <a:lnTo>
                    <a:pt x="666" y="1132"/>
                  </a:lnTo>
                  <a:lnTo>
                    <a:pt x="656" y="1140"/>
                  </a:lnTo>
                  <a:lnTo>
                    <a:pt x="644" y="1148"/>
                  </a:lnTo>
                  <a:lnTo>
                    <a:pt x="632" y="1154"/>
                  </a:lnTo>
                  <a:lnTo>
                    <a:pt x="620" y="1156"/>
                  </a:lnTo>
                  <a:lnTo>
                    <a:pt x="612" y="1152"/>
                  </a:lnTo>
                  <a:lnTo>
                    <a:pt x="606" y="1142"/>
                  </a:lnTo>
                  <a:lnTo>
                    <a:pt x="591" y="1100"/>
                  </a:lnTo>
                  <a:lnTo>
                    <a:pt x="565" y="1063"/>
                  </a:lnTo>
                  <a:lnTo>
                    <a:pt x="532" y="1026"/>
                  </a:lnTo>
                  <a:lnTo>
                    <a:pt x="510" y="1006"/>
                  </a:lnTo>
                  <a:lnTo>
                    <a:pt x="484" y="984"/>
                  </a:lnTo>
                  <a:lnTo>
                    <a:pt x="461" y="963"/>
                  </a:lnTo>
                  <a:lnTo>
                    <a:pt x="437" y="943"/>
                  </a:lnTo>
                  <a:lnTo>
                    <a:pt x="419" y="923"/>
                  </a:lnTo>
                  <a:lnTo>
                    <a:pt x="406" y="908"/>
                  </a:lnTo>
                  <a:lnTo>
                    <a:pt x="390" y="894"/>
                  </a:lnTo>
                  <a:lnTo>
                    <a:pt x="374" y="890"/>
                  </a:lnTo>
                  <a:lnTo>
                    <a:pt x="356" y="892"/>
                  </a:lnTo>
                  <a:lnTo>
                    <a:pt x="343" y="900"/>
                  </a:lnTo>
                  <a:lnTo>
                    <a:pt x="331" y="910"/>
                  </a:lnTo>
                  <a:lnTo>
                    <a:pt x="321" y="919"/>
                  </a:lnTo>
                  <a:lnTo>
                    <a:pt x="309" y="921"/>
                  </a:lnTo>
                  <a:lnTo>
                    <a:pt x="295" y="913"/>
                  </a:lnTo>
                  <a:lnTo>
                    <a:pt x="280" y="898"/>
                  </a:lnTo>
                  <a:lnTo>
                    <a:pt x="266" y="870"/>
                  </a:lnTo>
                  <a:lnTo>
                    <a:pt x="246" y="839"/>
                  </a:lnTo>
                  <a:lnTo>
                    <a:pt x="217" y="809"/>
                  </a:lnTo>
                  <a:lnTo>
                    <a:pt x="183" y="782"/>
                  </a:lnTo>
                  <a:lnTo>
                    <a:pt x="152" y="756"/>
                  </a:lnTo>
                  <a:lnTo>
                    <a:pt x="124" y="734"/>
                  </a:lnTo>
                  <a:lnTo>
                    <a:pt x="105" y="717"/>
                  </a:lnTo>
                  <a:lnTo>
                    <a:pt x="87" y="697"/>
                  </a:lnTo>
                  <a:lnTo>
                    <a:pt x="73" y="677"/>
                  </a:lnTo>
                  <a:lnTo>
                    <a:pt x="61" y="662"/>
                  </a:lnTo>
                  <a:lnTo>
                    <a:pt x="53" y="652"/>
                  </a:lnTo>
                  <a:lnTo>
                    <a:pt x="51" y="648"/>
                  </a:lnTo>
                  <a:lnTo>
                    <a:pt x="47" y="648"/>
                  </a:lnTo>
                  <a:lnTo>
                    <a:pt x="40" y="650"/>
                  </a:lnTo>
                  <a:lnTo>
                    <a:pt x="30" y="650"/>
                  </a:lnTo>
                  <a:lnTo>
                    <a:pt x="20" y="648"/>
                  </a:lnTo>
                  <a:lnTo>
                    <a:pt x="8" y="646"/>
                  </a:lnTo>
                  <a:lnTo>
                    <a:pt x="2" y="638"/>
                  </a:lnTo>
                  <a:lnTo>
                    <a:pt x="0" y="628"/>
                  </a:lnTo>
                  <a:lnTo>
                    <a:pt x="4" y="614"/>
                  </a:lnTo>
                  <a:lnTo>
                    <a:pt x="10" y="593"/>
                  </a:lnTo>
                  <a:lnTo>
                    <a:pt x="14" y="575"/>
                  </a:lnTo>
                  <a:lnTo>
                    <a:pt x="14" y="559"/>
                  </a:lnTo>
                  <a:lnTo>
                    <a:pt x="12" y="541"/>
                  </a:lnTo>
                  <a:lnTo>
                    <a:pt x="10" y="524"/>
                  </a:lnTo>
                  <a:lnTo>
                    <a:pt x="12" y="504"/>
                  </a:lnTo>
                  <a:lnTo>
                    <a:pt x="12" y="482"/>
                  </a:lnTo>
                  <a:lnTo>
                    <a:pt x="8" y="463"/>
                  </a:lnTo>
                  <a:lnTo>
                    <a:pt x="6" y="449"/>
                  </a:lnTo>
                  <a:lnTo>
                    <a:pt x="4" y="439"/>
                  </a:lnTo>
                  <a:lnTo>
                    <a:pt x="10" y="431"/>
                  </a:lnTo>
                  <a:lnTo>
                    <a:pt x="22" y="427"/>
                  </a:lnTo>
                  <a:lnTo>
                    <a:pt x="34" y="429"/>
                  </a:lnTo>
                  <a:lnTo>
                    <a:pt x="44" y="437"/>
                  </a:lnTo>
                  <a:lnTo>
                    <a:pt x="51" y="449"/>
                  </a:lnTo>
                  <a:lnTo>
                    <a:pt x="57" y="461"/>
                  </a:lnTo>
                  <a:lnTo>
                    <a:pt x="65" y="471"/>
                  </a:lnTo>
                  <a:lnTo>
                    <a:pt x="75" y="475"/>
                  </a:lnTo>
                  <a:lnTo>
                    <a:pt x="87" y="473"/>
                  </a:lnTo>
                  <a:lnTo>
                    <a:pt x="105" y="465"/>
                  </a:lnTo>
                  <a:lnTo>
                    <a:pt x="118" y="463"/>
                  </a:lnTo>
                  <a:lnTo>
                    <a:pt x="132" y="463"/>
                  </a:lnTo>
                  <a:lnTo>
                    <a:pt x="144" y="459"/>
                  </a:lnTo>
                  <a:lnTo>
                    <a:pt x="152" y="451"/>
                  </a:lnTo>
                  <a:lnTo>
                    <a:pt x="158" y="435"/>
                  </a:lnTo>
                  <a:lnTo>
                    <a:pt x="164" y="412"/>
                  </a:lnTo>
                  <a:lnTo>
                    <a:pt x="169" y="394"/>
                  </a:lnTo>
                  <a:lnTo>
                    <a:pt x="171" y="376"/>
                  </a:lnTo>
                  <a:lnTo>
                    <a:pt x="169" y="360"/>
                  </a:lnTo>
                  <a:lnTo>
                    <a:pt x="156" y="347"/>
                  </a:lnTo>
                  <a:lnTo>
                    <a:pt x="140" y="335"/>
                  </a:lnTo>
                  <a:lnTo>
                    <a:pt x="122" y="325"/>
                  </a:lnTo>
                  <a:lnTo>
                    <a:pt x="108" y="315"/>
                  </a:lnTo>
                  <a:lnTo>
                    <a:pt x="99" y="305"/>
                  </a:lnTo>
                  <a:lnTo>
                    <a:pt x="97" y="293"/>
                  </a:lnTo>
                  <a:lnTo>
                    <a:pt x="101" y="278"/>
                  </a:lnTo>
                  <a:lnTo>
                    <a:pt x="108" y="254"/>
                  </a:lnTo>
                  <a:lnTo>
                    <a:pt x="114" y="229"/>
                  </a:lnTo>
                  <a:lnTo>
                    <a:pt x="118" y="205"/>
                  </a:lnTo>
                  <a:lnTo>
                    <a:pt x="124" y="183"/>
                  </a:lnTo>
                  <a:lnTo>
                    <a:pt x="132" y="168"/>
                  </a:lnTo>
                  <a:lnTo>
                    <a:pt x="140" y="158"/>
                  </a:lnTo>
                  <a:lnTo>
                    <a:pt x="148" y="150"/>
                  </a:lnTo>
                  <a:lnTo>
                    <a:pt x="154" y="146"/>
                  </a:lnTo>
                  <a:lnTo>
                    <a:pt x="158" y="142"/>
                  </a:lnTo>
                  <a:lnTo>
                    <a:pt x="160" y="140"/>
                  </a:lnTo>
                  <a:lnTo>
                    <a:pt x="162" y="138"/>
                  </a:lnTo>
                  <a:lnTo>
                    <a:pt x="256" y="152"/>
                  </a:lnTo>
                  <a:lnTo>
                    <a:pt x="284" y="105"/>
                  </a:lnTo>
                  <a:lnTo>
                    <a:pt x="355" y="42"/>
                  </a:lnTo>
                  <a:lnTo>
                    <a:pt x="384" y="24"/>
                  </a:lnTo>
                  <a:lnTo>
                    <a:pt x="492" y="61"/>
                  </a:lnTo>
                  <a:lnTo>
                    <a:pt x="530" y="87"/>
                  </a:lnTo>
                  <a:lnTo>
                    <a:pt x="589" y="81"/>
                  </a:lnTo>
                  <a:lnTo>
                    <a:pt x="626" y="36"/>
                  </a:lnTo>
                  <a:lnTo>
                    <a:pt x="792" y="67"/>
                  </a:lnTo>
                  <a:lnTo>
                    <a:pt x="841" y="106"/>
                  </a:lnTo>
                  <a:lnTo>
                    <a:pt x="896" y="118"/>
                  </a:lnTo>
                  <a:lnTo>
                    <a:pt x="1032" y="81"/>
                  </a:lnTo>
                  <a:lnTo>
                    <a:pt x="1071" y="105"/>
                  </a:lnTo>
                  <a:lnTo>
                    <a:pt x="1179" y="34"/>
                  </a:lnTo>
                  <a:lnTo>
                    <a:pt x="1297" y="32"/>
                  </a:lnTo>
                  <a:lnTo>
                    <a:pt x="1366" y="0"/>
                  </a:lnTo>
                  <a:lnTo>
                    <a:pt x="1461" y="12"/>
                  </a:lnTo>
                  <a:lnTo>
                    <a:pt x="1575" y="87"/>
                  </a:lnTo>
                  <a:lnTo>
                    <a:pt x="1666" y="75"/>
                  </a:lnTo>
                  <a:lnTo>
                    <a:pt x="1669" y="110"/>
                  </a:lnTo>
                  <a:lnTo>
                    <a:pt x="1628" y="138"/>
                  </a:lnTo>
                  <a:lnTo>
                    <a:pt x="1667" y="158"/>
                  </a:lnTo>
                  <a:lnTo>
                    <a:pt x="1666" y="205"/>
                  </a:lnTo>
                  <a:lnTo>
                    <a:pt x="1632" y="295"/>
                  </a:lnTo>
                  <a:lnTo>
                    <a:pt x="1634" y="347"/>
                  </a:lnTo>
                  <a:lnTo>
                    <a:pt x="1589" y="349"/>
                  </a:lnTo>
                  <a:lnTo>
                    <a:pt x="1595" y="431"/>
                  </a:lnTo>
                  <a:lnTo>
                    <a:pt x="1650" y="520"/>
                  </a:lnTo>
                  <a:lnTo>
                    <a:pt x="1701" y="632"/>
                  </a:lnTo>
                  <a:lnTo>
                    <a:pt x="1774" y="628"/>
                  </a:lnTo>
                  <a:lnTo>
                    <a:pt x="1845" y="663"/>
                  </a:lnTo>
                  <a:lnTo>
                    <a:pt x="1870" y="665"/>
                  </a:lnTo>
                  <a:lnTo>
                    <a:pt x="1902" y="683"/>
                  </a:lnTo>
                  <a:lnTo>
                    <a:pt x="1978" y="730"/>
                  </a:lnTo>
                  <a:lnTo>
                    <a:pt x="2041" y="726"/>
                  </a:lnTo>
                  <a:lnTo>
                    <a:pt x="2110" y="758"/>
                  </a:lnTo>
                  <a:lnTo>
                    <a:pt x="2207" y="756"/>
                  </a:lnTo>
                  <a:lnTo>
                    <a:pt x="2321" y="799"/>
                  </a:lnTo>
                  <a:lnTo>
                    <a:pt x="2402" y="860"/>
                  </a:lnTo>
                  <a:lnTo>
                    <a:pt x="2410" y="913"/>
                  </a:lnTo>
                  <a:lnTo>
                    <a:pt x="2486" y="923"/>
                  </a:lnTo>
                  <a:lnTo>
                    <a:pt x="2557" y="939"/>
                  </a:lnTo>
                  <a:lnTo>
                    <a:pt x="2628" y="843"/>
                  </a:lnTo>
                  <a:lnTo>
                    <a:pt x="2644" y="793"/>
                  </a:lnTo>
                  <a:lnTo>
                    <a:pt x="2634" y="758"/>
                  </a:lnTo>
                  <a:lnTo>
                    <a:pt x="2681" y="764"/>
                  </a:lnTo>
                  <a:lnTo>
                    <a:pt x="2740" y="803"/>
                  </a:lnTo>
                  <a:lnTo>
                    <a:pt x="2786" y="829"/>
                  </a:lnTo>
                  <a:lnTo>
                    <a:pt x="2817" y="925"/>
                  </a:lnTo>
                  <a:lnTo>
                    <a:pt x="2880" y="992"/>
                  </a:lnTo>
                  <a:lnTo>
                    <a:pt x="2874" y="1020"/>
                  </a:lnTo>
                  <a:lnTo>
                    <a:pt x="2841" y="1033"/>
                  </a:lnTo>
                  <a:lnTo>
                    <a:pt x="2880" y="1106"/>
                  </a:lnTo>
                  <a:lnTo>
                    <a:pt x="2894" y="1240"/>
                  </a:lnTo>
                  <a:lnTo>
                    <a:pt x="2896" y="1358"/>
                  </a:lnTo>
                  <a:lnTo>
                    <a:pt x="2858" y="1378"/>
                  </a:lnTo>
                  <a:lnTo>
                    <a:pt x="2849" y="1413"/>
                  </a:lnTo>
                  <a:lnTo>
                    <a:pt x="2829" y="1472"/>
                  </a:lnTo>
                  <a:lnTo>
                    <a:pt x="2835" y="1528"/>
                  </a:lnTo>
                  <a:lnTo>
                    <a:pt x="2799" y="1541"/>
                  </a:lnTo>
                  <a:lnTo>
                    <a:pt x="2774" y="1520"/>
                  </a:lnTo>
                  <a:lnTo>
                    <a:pt x="2754" y="1539"/>
                  </a:lnTo>
                </a:path>
              </a:pathLst>
            </a:custGeom>
            <a:grpFill/>
            <a:ln w="6350">
              <a:solidFill>
                <a:schemeClr val="tx1">
                  <a:lumMod val="85000"/>
                  <a:lumOff val="15000"/>
                </a:schemeClr>
              </a:solidFill>
              <a:prstDash val="solid"/>
              <a:round/>
            </a:ln>
          </p:spPr>
          <p:txBody>
            <a:bodyPr/>
            <a:lstStyle/>
            <a:p>
              <a:endParaRPr lang="zh-CN" altLang="en-US" sz="3200"/>
            </a:p>
          </p:txBody>
        </p:sp>
        <p:sp>
          <p:nvSpPr>
            <p:cNvPr id="7" name="Freeform 71"/>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8" name="Freeform 72"/>
            <p:cNvSpPr/>
            <p:nvPr/>
          </p:nvSpPr>
          <p:spPr bwMode="gray">
            <a:xfrm>
              <a:off x="2215" y="3052"/>
              <a:ext cx="676" cy="694"/>
            </a:xfrm>
            <a:custGeom>
              <a:avLst/>
              <a:gdLst>
                <a:gd name="T0" fmla="*/ 297 w 1352"/>
                <a:gd name="T1" fmla="*/ 258 h 1388"/>
                <a:gd name="T2" fmla="*/ 288 w 1352"/>
                <a:gd name="T3" fmla="*/ 267 h 1388"/>
                <a:gd name="T4" fmla="*/ 280 w 1352"/>
                <a:gd name="T5" fmla="*/ 277 h 1388"/>
                <a:gd name="T6" fmla="*/ 265 w 1352"/>
                <a:gd name="T7" fmla="*/ 279 h 1388"/>
                <a:gd name="T8" fmla="*/ 258 w 1352"/>
                <a:gd name="T9" fmla="*/ 281 h 1388"/>
                <a:gd name="T10" fmla="*/ 248 w 1352"/>
                <a:gd name="T11" fmla="*/ 285 h 1388"/>
                <a:gd name="T12" fmla="*/ 240 w 1352"/>
                <a:gd name="T13" fmla="*/ 279 h 1388"/>
                <a:gd name="T14" fmla="*/ 237 w 1352"/>
                <a:gd name="T15" fmla="*/ 285 h 1388"/>
                <a:gd name="T16" fmla="*/ 231 w 1352"/>
                <a:gd name="T17" fmla="*/ 284 h 1388"/>
                <a:gd name="T18" fmla="*/ 228 w 1352"/>
                <a:gd name="T19" fmla="*/ 281 h 1388"/>
                <a:gd name="T20" fmla="*/ 218 w 1352"/>
                <a:gd name="T21" fmla="*/ 290 h 1388"/>
                <a:gd name="T22" fmla="*/ 202 w 1352"/>
                <a:gd name="T23" fmla="*/ 282 h 1388"/>
                <a:gd name="T24" fmla="*/ 188 w 1352"/>
                <a:gd name="T25" fmla="*/ 290 h 1388"/>
                <a:gd name="T26" fmla="*/ 174 w 1352"/>
                <a:gd name="T27" fmla="*/ 293 h 1388"/>
                <a:gd name="T28" fmla="*/ 162 w 1352"/>
                <a:gd name="T29" fmla="*/ 303 h 1388"/>
                <a:gd name="T30" fmla="*/ 169 w 1352"/>
                <a:gd name="T31" fmla="*/ 330 h 1388"/>
                <a:gd name="T32" fmla="*/ 165 w 1352"/>
                <a:gd name="T33" fmla="*/ 346 h 1388"/>
                <a:gd name="T34" fmla="*/ 146 w 1352"/>
                <a:gd name="T35" fmla="*/ 341 h 1388"/>
                <a:gd name="T36" fmla="*/ 142 w 1352"/>
                <a:gd name="T37" fmla="*/ 322 h 1388"/>
                <a:gd name="T38" fmla="*/ 130 w 1352"/>
                <a:gd name="T39" fmla="*/ 330 h 1388"/>
                <a:gd name="T40" fmla="*/ 113 w 1352"/>
                <a:gd name="T41" fmla="*/ 336 h 1388"/>
                <a:gd name="T42" fmla="*/ 98 w 1352"/>
                <a:gd name="T43" fmla="*/ 327 h 1388"/>
                <a:gd name="T44" fmla="*/ 94 w 1352"/>
                <a:gd name="T45" fmla="*/ 310 h 1388"/>
                <a:gd name="T46" fmla="*/ 76 w 1352"/>
                <a:gd name="T47" fmla="*/ 308 h 1388"/>
                <a:gd name="T48" fmla="*/ 67 w 1352"/>
                <a:gd name="T49" fmla="*/ 301 h 1388"/>
                <a:gd name="T50" fmla="*/ 72 w 1352"/>
                <a:gd name="T51" fmla="*/ 280 h 1388"/>
                <a:gd name="T52" fmla="*/ 79 w 1352"/>
                <a:gd name="T53" fmla="*/ 267 h 1388"/>
                <a:gd name="T54" fmla="*/ 63 w 1352"/>
                <a:gd name="T55" fmla="*/ 263 h 1388"/>
                <a:gd name="T56" fmla="*/ 53 w 1352"/>
                <a:gd name="T57" fmla="*/ 245 h 1388"/>
                <a:gd name="T58" fmla="*/ 47 w 1352"/>
                <a:gd name="T59" fmla="*/ 227 h 1388"/>
                <a:gd name="T60" fmla="*/ 51 w 1352"/>
                <a:gd name="T61" fmla="*/ 218 h 1388"/>
                <a:gd name="T62" fmla="*/ 48 w 1352"/>
                <a:gd name="T63" fmla="*/ 217 h 1388"/>
                <a:gd name="T64" fmla="*/ 24 w 1352"/>
                <a:gd name="T65" fmla="*/ 220 h 1388"/>
                <a:gd name="T66" fmla="*/ 9 w 1352"/>
                <a:gd name="T67" fmla="*/ 229 h 1388"/>
                <a:gd name="T68" fmla="*/ 3 w 1352"/>
                <a:gd name="T69" fmla="*/ 224 h 1388"/>
                <a:gd name="T70" fmla="*/ 8 w 1352"/>
                <a:gd name="T71" fmla="*/ 215 h 1388"/>
                <a:gd name="T72" fmla="*/ 3 w 1352"/>
                <a:gd name="T73" fmla="*/ 206 h 1388"/>
                <a:gd name="T74" fmla="*/ 5 w 1352"/>
                <a:gd name="T75" fmla="*/ 189 h 1388"/>
                <a:gd name="T76" fmla="*/ 15 w 1352"/>
                <a:gd name="T77" fmla="*/ 172 h 1388"/>
                <a:gd name="T78" fmla="*/ 28 w 1352"/>
                <a:gd name="T79" fmla="*/ 162 h 1388"/>
                <a:gd name="T80" fmla="*/ 38 w 1352"/>
                <a:gd name="T81" fmla="*/ 150 h 1388"/>
                <a:gd name="T82" fmla="*/ 49 w 1352"/>
                <a:gd name="T83" fmla="*/ 131 h 1388"/>
                <a:gd name="T84" fmla="*/ 53 w 1352"/>
                <a:gd name="T85" fmla="*/ 89 h 1388"/>
                <a:gd name="T86" fmla="*/ 47 w 1352"/>
                <a:gd name="T87" fmla="*/ 72 h 1388"/>
                <a:gd name="T88" fmla="*/ 31 w 1352"/>
                <a:gd name="T89" fmla="*/ 60 h 1388"/>
                <a:gd name="T90" fmla="*/ 51 w 1352"/>
                <a:gd name="T91" fmla="*/ 42 h 1388"/>
                <a:gd name="T92" fmla="*/ 78 w 1352"/>
                <a:gd name="T93" fmla="*/ 44 h 1388"/>
                <a:gd name="T94" fmla="*/ 112 w 1352"/>
                <a:gd name="T95" fmla="*/ 60 h 1388"/>
                <a:gd name="T96" fmla="*/ 170 w 1352"/>
                <a:gd name="T97" fmla="*/ 138 h 1388"/>
                <a:gd name="T98" fmla="*/ 214 w 1352"/>
                <a:gd name="T99" fmla="*/ 109 h 1388"/>
                <a:gd name="T100" fmla="*/ 229 w 1352"/>
                <a:gd name="T101" fmla="*/ 50 h 1388"/>
                <a:gd name="T102" fmla="*/ 248 w 1352"/>
                <a:gd name="T103" fmla="*/ 26 h 1388"/>
                <a:gd name="T104" fmla="*/ 289 w 1352"/>
                <a:gd name="T105" fmla="*/ 47 h 1388"/>
                <a:gd name="T106" fmla="*/ 266 w 1352"/>
                <a:gd name="T107" fmla="*/ 82 h 1388"/>
                <a:gd name="T108" fmla="*/ 240 w 1352"/>
                <a:gd name="T109" fmla="*/ 101 h 1388"/>
                <a:gd name="T110" fmla="*/ 276 w 1352"/>
                <a:gd name="T111" fmla="*/ 122 h 1388"/>
                <a:gd name="T112" fmla="*/ 280 w 1352"/>
                <a:gd name="T113" fmla="*/ 183 h 1388"/>
                <a:gd name="T114" fmla="*/ 300 w 1352"/>
                <a:gd name="T115" fmla="*/ 216 h 1388"/>
                <a:gd name="T116" fmla="*/ 338 w 1352"/>
                <a:gd name="T117" fmla="*/ 225 h 138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352"/>
                <a:gd name="T178" fmla="*/ 0 h 1388"/>
                <a:gd name="T179" fmla="*/ 1352 w 1352"/>
                <a:gd name="T180" fmla="*/ 1388 h 138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352" h="1388">
                  <a:moveTo>
                    <a:pt x="1262" y="1026"/>
                  </a:moveTo>
                  <a:lnTo>
                    <a:pt x="1230" y="998"/>
                  </a:lnTo>
                  <a:lnTo>
                    <a:pt x="1203" y="1026"/>
                  </a:lnTo>
                  <a:lnTo>
                    <a:pt x="1197" y="1028"/>
                  </a:lnTo>
                  <a:lnTo>
                    <a:pt x="1185" y="1032"/>
                  </a:lnTo>
                  <a:lnTo>
                    <a:pt x="1171" y="1039"/>
                  </a:lnTo>
                  <a:lnTo>
                    <a:pt x="1159" y="1045"/>
                  </a:lnTo>
                  <a:lnTo>
                    <a:pt x="1154" y="1049"/>
                  </a:lnTo>
                  <a:lnTo>
                    <a:pt x="1152" y="1055"/>
                  </a:lnTo>
                  <a:lnTo>
                    <a:pt x="1150" y="1067"/>
                  </a:lnTo>
                  <a:lnTo>
                    <a:pt x="1148" y="1081"/>
                  </a:lnTo>
                  <a:lnTo>
                    <a:pt x="1144" y="1093"/>
                  </a:lnTo>
                  <a:lnTo>
                    <a:pt x="1138" y="1098"/>
                  </a:lnTo>
                  <a:lnTo>
                    <a:pt x="1130" y="1102"/>
                  </a:lnTo>
                  <a:lnTo>
                    <a:pt x="1118" y="1106"/>
                  </a:lnTo>
                  <a:lnTo>
                    <a:pt x="1104" y="1114"/>
                  </a:lnTo>
                  <a:lnTo>
                    <a:pt x="1091" y="1118"/>
                  </a:lnTo>
                  <a:lnTo>
                    <a:pt x="1079" y="1122"/>
                  </a:lnTo>
                  <a:lnTo>
                    <a:pt x="1069" y="1120"/>
                  </a:lnTo>
                  <a:lnTo>
                    <a:pt x="1059" y="1114"/>
                  </a:lnTo>
                  <a:lnTo>
                    <a:pt x="1047" y="1112"/>
                  </a:lnTo>
                  <a:lnTo>
                    <a:pt x="1035" y="1112"/>
                  </a:lnTo>
                  <a:lnTo>
                    <a:pt x="1032" y="1112"/>
                  </a:lnTo>
                  <a:lnTo>
                    <a:pt x="1032" y="1116"/>
                  </a:lnTo>
                  <a:lnTo>
                    <a:pt x="1030" y="1124"/>
                  </a:lnTo>
                  <a:lnTo>
                    <a:pt x="1026" y="1136"/>
                  </a:lnTo>
                  <a:lnTo>
                    <a:pt x="1020" y="1144"/>
                  </a:lnTo>
                  <a:lnTo>
                    <a:pt x="1012" y="1148"/>
                  </a:lnTo>
                  <a:lnTo>
                    <a:pt x="1004" y="1146"/>
                  </a:lnTo>
                  <a:lnTo>
                    <a:pt x="992" y="1140"/>
                  </a:lnTo>
                  <a:lnTo>
                    <a:pt x="980" y="1130"/>
                  </a:lnTo>
                  <a:lnTo>
                    <a:pt x="969" y="1122"/>
                  </a:lnTo>
                  <a:lnTo>
                    <a:pt x="963" y="1116"/>
                  </a:lnTo>
                  <a:lnTo>
                    <a:pt x="959" y="1114"/>
                  </a:lnTo>
                  <a:lnTo>
                    <a:pt x="959" y="1116"/>
                  </a:lnTo>
                  <a:lnTo>
                    <a:pt x="959" y="1118"/>
                  </a:lnTo>
                  <a:lnTo>
                    <a:pt x="957" y="1124"/>
                  </a:lnTo>
                  <a:lnTo>
                    <a:pt x="955" y="1130"/>
                  </a:lnTo>
                  <a:lnTo>
                    <a:pt x="951" y="1134"/>
                  </a:lnTo>
                  <a:lnTo>
                    <a:pt x="949" y="1140"/>
                  </a:lnTo>
                  <a:lnTo>
                    <a:pt x="945" y="1142"/>
                  </a:lnTo>
                  <a:lnTo>
                    <a:pt x="939" y="1144"/>
                  </a:lnTo>
                  <a:lnTo>
                    <a:pt x="935" y="1142"/>
                  </a:lnTo>
                  <a:lnTo>
                    <a:pt x="931" y="1140"/>
                  </a:lnTo>
                  <a:lnTo>
                    <a:pt x="925" y="1136"/>
                  </a:lnTo>
                  <a:lnTo>
                    <a:pt x="921" y="1132"/>
                  </a:lnTo>
                  <a:lnTo>
                    <a:pt x="919" y="1128"/>
                  </a:lnTo>
                  <a:lnTo>
                    <a:pt x="917" y="1126"/>
                  </a:lnTo>
                  <a:lnTo>
                    <a:pt x="915" y="1122"/>
                  </a:lnTo>
                  <a:lnTo>
                    <a:pt x="913" y="1122"/>
                  </a:lnTo>
                  <a:lnTo>
                    <a:pt x="911" y="1126"/>
                  </a:lnTo>
                  <a:lnTo>
                    <a:pt x="906" y="1132"/>
                  </a:lnTo>
                  <a:lnTo>
                    <a:pt x="896" y="1144"/>
                  </a:lnTo>
                  <a:lnTo>
                    <a:pt x="886" y="1154"/>
                  </a:lnTo>
                  <a:lnTo>
                    <a:pt x="874" y="1159"/>
                  </a:lnTo>
                  <a:lnTo>
                    <a:pt x="864" y="1163"/>
                  </a:lnTo>
                  <a:lnTo>
                    <a:pt x="852" y="1159"/>
                  </a:lnTo>
                  <a:lnTo>
                    <a:pt x="839" y="1150"/>
                  </a:lnTo>
                  <a:lnTo>
                    <a:pt x="825" y="1138"/>
                  </a:lnTo>
                  <a:lnTo>
                    <a:pt x="809" y="1128"/>
                  </a:lnTo>
                  <a:lnTo>
                    <a:pt x="797" y="1122"/>
                  </a:lnTo>
                  <a:lnTo>
                    <a:pt x="787" y="1120"/>
                  </a:lnTo>
                  <a:lnTo>
                    <a:pt x="778" y="1130"/>
                  </a:lnTo>
                  <a:lnTo>
                    <a:pt x="766" y="1144"/>
                  </a:lnTo>
                  <a:lnTo>
                    <a:pt x="754" y="1159"/>
                  </a:lnTo>
                  <a:lnTo>
                    <a:pt x="742" y="1171"/>
                  </a:lnTo>
                  <a:lnTo>
                    <a:pt x="734" y="1179"/>
                  </a:lnTo>
                  <a:lnTo>
                    <a:pt x="724" y="1177"/>
                  </a:lnTo>
                  <a:lnTo>
                    <a:pt x="711" y="1175"/>
                  </a:lnTo>
                  <a:lnTo>
                    <a:pt x="695" y="1169"/>
                  </a:lnTo>
                  <a:lnTo>
                    <a:pt x="679" y="1165"/>
                  </a:lnTo>
                  <a:lnTo>
                    <a:pt x="667" y="1165"/>
                  </a:lnTo>
                  <a:lnTo>
                    <a:pt x="659" y="1167"/>
                  </a:lnTo>
                  <a:lnTo>
                    <a:pt x="650" y="1183"/>
                  </a:lnTo>
                  <a:lnTo>
                    <a:pt x="646" y="1209"/>
                  </a:lnTo>
                  <a:lnTo>
                    <a:pt x="648" y="1234"/>
                  </a:lnTo>
                  <a:lnTo>
                    <a:pt x="656" y="1254"/>
                  </a:lnTo>
                  <a:lnTo>
                    <a:pt x="665" y="1278"/>
                  </a:lnTo>
                  <a:lnTo>
                    <a:pt x="673" y="1299"/>
                  </a:lnTo>
                  <a:lnTo>
                    <a:pt x="675" y="1317"/>
                  </a:lnTo>
                  <a:lnTo>
                    <a:pt x="673" y="1331"/>
                  </a:lnTo>
                  <a:lnTo>
                    <a:pt x="673" y="1346"/>
                  </a:lnTo>
                  <a:lnTo>
                    <a:pt x="673" y="1362"/>
                  </a:lnTo>
                  <a:lnTo>
                    <a:pt x="667" y="1374"/>
                  </a:lnTo>
                  <a:lnTo>
                    <a:pt x="658" y="1382"/>
                  </a:lnTo>
                  <a:lnTo>
                    <a:pt x="638" y="1386"/>
                  </a:lnTo>
                  <a:lnTo>
                    <a:pt x="620" y="1388"/>
                  </a:lnTo>
                  <a:lnTo>
                    <a:pt x="604" y="1386"/>
                  </a:lnTo>
                  <a:lnTo>
                    <a:pt x="591" y="1380"/>
                  </a:lnTo>
                  <a:lnTo>
                    <a:pt x="581" y="1362"/>
                  </a:lnTo>
                  <a:lnTo>
                    <a:pt x="573" y="1343"/>
                  </a:lnTo>
                  <a:lnTo>
                    <a:pt x="571" y="1321"/>
                  </a:lnTo>
                  <a:lnTo>
                    <a:pt x="569" y="1309"/>
                  </a:lnTo>
                  <a:lnTo>
                    <a:pt x="567" y="1297"/>
                  </a:lnTo>
                  <a:lnTo>
                    <a:pt x="565" y="1287"/>
                  </a:lnTo>
                  <a:lnTo>
                    <a:pt x="559" y="1282"/>
                  </a:lnTo>
                  <a:lnTo>
                    <a:pt x="553" y="1283"/>
                  </a:lnTo>
                  <a:lnTo>
                    <a:pt x="545" y="1291"/>
                  </a:lnTo>
                  <a:lnTo>
                    <a:pt x="534" y="1303"/>
                  </a:lnTo>
                  <a:lnTo>
                    <a:pt x="518" y="1317"/>
                  </a:lnTo>
                  <a:lnTo>
                    <a:pt x="504" y="1331"/>
                  </a:lnTo>
                  <a:lnTo>
                    <a:pt x="488" y="1341"/>
                  </a:lnTo>
                  <a:lnTo>
                    <a:pt x="476" y="1343"/>
                  </a:lnTo>
                  <a:lnTo>
                    <a:pt x="465" y="1343"/>
                  </a:lnTo>
                  <a:lnTo>
                    <a:pt x="451" y="1343"/>
                  </a:lnTo>
                  <a:lnTo>
                    <a:pt x="437" y="1345"/>
                  </a:lnTo>
                  <a:lnTo>
                    <a:pt x="425" y="1343"/>
                  </a:lnTo>
                  <a:lnTo>
                    <a:pt x="415" y="1337"/>
                  </a:lnTo>
                  <a:lnTo>
                    <a:pt x="404" y="1323"/>
                  </a:lnTo>
                  <a:lnTo>
                    <a:pt x="394" y="1307"/>
                  </a:lnTo>
                  <a:lnTo>
                    <a:pt x="388" y="1287"/>
                  </a:lnTo>
                  <a:lnTo>
                    <a:pt x="386" y="1272"/>
                  </a:lnTo>
                  <a:lnTo>
                    <a:pt x="382" y="1256"/>
                  </a:lnTo>
                  <a:lnTo>
                    <a:pt x="378" y="1244"/>
                  </a:lnTo>
                  <a:lnTo>
                    <a:pt x="378" y="1240"/>
                  </a:lnTo>
                  <a:lnTo>
                    <a:pt x="372" y="1240"/>
                  </a:lnTo>
                  <a:lnTo>
                    <a:pt x="358" y="1240"/>
                  </a:lnTo>
                  <a:lnTo>
                    <a:pt x="341" y="1238"/>
                  </a:lnTo>
                  <a:lnTo>
                    <a:pt x="321" y="1236"/>
                  </a:lnTo>
                  <a:lnTo>
                    <a:pt x="303" y="1232"/>
                  </a:lnTo>
                  <a:lnTo>
                    <a:pt x="291" y="1224"/>
                  </a:lnTo>
                  <a:lnTo>
                    <a:pt x="282" y="1219"/>
                  </a:lnTo>
                  <a:lnTo>
                    <a:pt x="276" y="1213"/>
                  </a:lnTo>
                  <a:lnTo>
                    <a:pt x="270" y="1209"/>
                  </a:lnTo>
                  <a:lnTo>
                    <a:pt x="268" y="1201"/>
                  </a:lnTo>
                  <a:lnTo>
                    <a:pt x="268" y="1189"/>
                  </a:lnTo>
                  <a:lnTo>
                    <a:pt x="274" y="1171"/>
                  </a:lnTo>
                  <a:lnTo>
                    <a:pt x="280" y="1150"/>
                  </a:lnTo>
                  <a:lnTo>
                    <a:pt x="284" y="1134"/>
                  </a:lnTo>
                  <a:lnTo>
                    <a:pt x="285" y="1120"/>
                  </a:lnTo>
                  <a:lnTo>
                    <a:pt x="287" y="1110"/>
                  </a:lnTo>
                  <a:lnTo>
                    <a:pt x="291" y="1100"/>
                  </a:lnTo>
                  <a:lnTo>
                    <a:pt x="299" y="1087"/>
                  </a:lnTo>
                  <a:lnTo>
                    <a:pt x="309" y="1075"/>
                  </a:lnTo>
                  <a:lnTo>
                    <a:pt x="315" y="1065"/>
                  </a:lnTo>
                  <a:lnTo>
                    <a:pt x="311" y="1057"/>
                  </a:lnTo>
                  <a:lnTo>
                    <a:pt x="303" y="1053"/>
                  </a:lnTo>
                  <a:lnTo>
                    <a:pt x="289" y="1053"/>
                  </a:lnTo>
                  <a:lnTo>
                    <a:pt x="272" y="1053"/>
                  </a:lnTo>
                  <a:lnTo>
                    <a:pt x="254" y="1051"/>
                  </a:lnTo>
                  <a:lnTo>
                    <a:pt x="240" y="1047"/>
                  </a:lnTo>
                  <a:lnTo>
                    <a:pt x="230" y="1039"/>
                  </a:lnTo>
                  <a:lnTo>
                    <a:pt x="221" y="1020"/>
                  </a:lnTo>
                  <a:lnTo>
                    <a:pt x="217" y="1000"/>
                  </a:lnTo>
                  <a:lnTo>
                    <a:pt x="211" y="980"/>
                  </a:lnTo>
                  <a:lnTo>
                    <a:pt x="207" y="959"/>
                  </a:lnTo>
                  <a:lnTo>
                    <a:pt x="205" y="943"/>
                  </a:lnTo>
                  <a:lnTo>
                    <a:pt x="199" y="931"/>
                  </a:lnTo>
                  <a:lnTo>
                    <a:pt x="191" y="919"/>
                  </a:lnTo>
                  <a:lnTo>
                    <a:pt x="187" y="908"/>
                  </a:lnTo>
                  <a:lnTo>
                    <a:pt x="189" y="894"/>
                  </a:lnTo>
                  <a:lnTo>
                    <a:pt x="191" y="888"/>
                  </a:lnTo>
                  <a:lnTo>
                    <a:pt x="197" y="884"/>
                  </a:lnTo>
                  <a:lnTo>
                    <a:pt x="201" y="878"/>
                  </a:lnTo>
                  <a:lnTo>
                    <a:pt x="205" y="874"/>
                  </a:lnTo>
                  <a:lnTo>
                    <a:pt x="209" y="870"/>
                  </a:lnTo>
                  <a:lnTo>
                    <a:pt x="211" y="868"/>
                  </a:lnTo>
                  <a:lnTo>
                    <a:pt x="213" y="868"/>
                  </a:lnTo>
                  <a:lnTo>
                    <a:pt x="207" y="868"/>
                  </a:lnTo>
                  <a:lnTo>
                    <a:pt x="193" y="868"/>
                  </a:lnTo>
                  <a:lnTo>
                    <a:pt x="173" y="870"/>
                  </a:lnTo>
                  <a:lnTo>
                    <a:pt x="152" y="870"/>
                  </a:lnTo>
                  <a:lnTo>
                    <a:pt x="130" y="872"/>
                  </a:lnTo>
                  <a:lnTo>
                    <a:pt x="112" y="876"/>
                  </a:lnTo>
                  <a:lnTo>
                    <a:pt x="97" y="882"/>
                  </a:lnTo>
                  <a:lnTo>
                    <a:pt x="81" y="892"/>
                  </a:lnTo>
                  <a:lnTo>
                    <a:pt x="67" y="902"/>
                  </a:lnTo>
                  <a:lnTo>
                    <a:pt x="53" y="912"/>
                  </a:lnTo>
                  <a:lnTo>
                    <a:pt x="43" y="915"/>
                  </a:lnTo>
                  <a:lnTo>
                    <a:pt x="34" y="915"/>
                  </a:lnTo>
                  <a:lnTo>
                    <a:pt x="28" y="912"/>
                  </a:lnTo>
                  <a:lnTo>
                    <a:pt x="22" y="908"/>
                  </a:lnTo>
                  <a:lnTo>
                    <a:pt x="18" y="906"/>
                  </a:lnTo>
                  <a:lnTo>
                    <a:pt x="14" y="902"/>
                  </a:lnTo>
                  <a:lnTo>
                    <a:pt x="10" y="896"/>
                  </a:lnTo>
                  <a:lnTo>
                    <a:pt x="10" y="892"/>
                  </a:lnTo>
                  <a:lnTo>
                    <a:pt x="10" y="884"/>
                  </a:lnTo>
                  <a:lnTo>
                    <a:pt x="16" y="876"/>
                  </a:lnTo>
                  <a:lnTo>
                    <a:pt x="24" y="868"/>
                  </a:lnTo>
                  <a:lnTo>
                    <a:pt x="32" y="862"/>
                  </a:lnTo>
                  <a:lnTo>
                    <a:pt x="37" y="854"/>
                  </a:lnTo>
                  <a:lnTo>
                    <a:pt x="37" y="843"/>
                  </a:lnTo>
                  <a:lnTo>
                    <a:pt x="34" y="835"/>
                  </a:lnTo>
                  <a:lnTo>
                    <a:pt x="24" y="829"/>
                  </a:lnTo>
                  <a:lnTo>
                    <a:pt x="14" y="823"/>
                  </a:lnTo>
                  <a:lnTo>
                    <a:pt x="6" y="817"/>
                  </a:lnTo>
                  <a:lnTo>
                    <a:pt x="0" y="811"/>
                  </a:lnTo>
                  <a:lnTo>
                    <a:pt x="2" y="799"/>
                  </a:lnTo>
                  <a:lnTo>
                    <a:pt x="12" y="776"/>
                  </a:lnTo>
                  <a:lnTo>
                    <a:pt x="22" y="758"/>
                  </a:lnTo>
                  <a:lnTo>
                    <a:pt x="34" y="744"/>
                  </a:lnTo>
                  <a:lnTo>
                    <a:pt x="41" y="734"/>
                  </a:lnTo>
                  <a:lnTo>
                    <a:pt x="47" y="719"/>
                  </a:lnTo>
                  <a:lnTo>
                    <a:pt x="55" y="701"/>
                  </a:lnTo>
                  <a:lnTo>
                    <a:pt x="61" y="685"/>
                  </a:lnTo>
                  <a:lnTo>
                    <a:pt x="67" y="675"/>
                  </a:lnTo>
                  <a:lnTo>
                    <a:pt x="75" y="669"/>
                  </a:lnTo>
                  <a:lnTo>
                    <a:pt x="89" y="665"/>
                  </a:lnTo>
                  <a:lnTo>
                    <a:pt x="102" y="660"/>
                  </a:lnTo>
                  <a:lnTo>
                    <a:pt x="114" y="646"/>
                  </a:lnTo>
                  <a:lnTo>
                    <a:pt x="122" y="632"/>
                  </a:lnTo>
                  <a:lnTo>
                    <a:pt x="126" y="620"/>
                  </a:lnTo>
                  <a:lnTo>
                    <a:pt x="130" y="614"/>
                  </a:lnTo>
                  <a:lnTo>
                    <a:pt x="142" y="604"/>
                  </a:lnTo>
                  <a:lnTo>
                    <a:pt x="152" y="599"/>
                  </a:lnTo>
                  <a:lnTo>
                    <a:pt x="161" y="595"/>
                  </a:lnTo>
                  <a:lnTo>
                    <a:pt x="167" y="591"/>
                  </a:lnTo>
                  <a:lnTo>
                    <a:pt x="175" y="581"/>
                  </a:lnTo>
                  <a:lnTo>
                    <a:pt x="187" y="553"/>
                  </a:lnTo>
                  <a:lnTo>
                    <a:pt x="197" y="522"/>
                  </a:lnTo>
                  <a:lnTo>
                    <a:pt x="205" y="488"/>
                  </a:lnTo>
                  <a:lnTo>
                    <a:pt x="213" y="445"/>
                  </a:lnTo>
                  <a:lnTo>
                    <a:pt x="215" y="404"/>
                  </a:lnTo>
                  <a:lnTo>
                    <a:pt x="213" y="384"/>
                  </a:lnTo>
                  <a:lnTo>
                    <a:pt x="213" y="358"/>
                  </a:lnTo>
                  <a:lnTo>
                    <a:pt x="213" y="333"/>
                  </a:lnTo>
                  <a:lnTo>
                    <a:pt x="211" y="309"/>
                  </a:lnTo>
                  <a:lnTo>
                    <a:pt x="209" y="295"/>
                  </a:lnTo>
                  <a:lnTo>
                    <a:pt x="201" y="288"/>
                  </a:lnTo>
                  <a:lnTo>
                    <a:pt x="189" y="286"/>
                  </a:lnTo>
                  <a:lnTo>
                    <a:pt x="173" y="284"/>
                  </a:lnTo>
                  <a:lnTo>
                    <a:pt x="159" y="280"/>
                  </a:lnTo>
                  <a:lnTo>
                    <a:pt x="146" y="274"/>
                  </a:lnTo>
                  <a:lnTo>
                    <a:pt x="134" y="260"/>
                  </a:lnTo>
                  <a:lnTo>
                    <a:pt x="126" y="242"/>
                  </a:lnTo>
                  <a:lnTo>
                    <a:pt x="122" y="225"/>
                  </a:lnTo>
                  <a:lnTo>
                    <a:pt x="124" y="181"/>
                  </a:lnTo>
                  <a:lnTo>
                    <a:pt x="144" y="162"/>
                  </a:lnTo>
                  <a:lnTo>
                    <a:pt x="169" y="183"/>
                  </a:lnTo>
                  <a:lnTo>
                    <a:pt x="203" y="168"/>
                  </a:lnTo>
                  <a:lnTo>
                    <a:pt x="199" y="114"/>
                  </a:lnTo>
                  <a:lnTo>
                    <a:pt x="228" y="20"/>
                  </a:lnTo>
                  <a:lnTo>
                    <a:pt x="266" y="0"/>
                  </a:lnTo>
                  <a:lnTo>
                    <a:pt x="278" y="116"/>
                  </a:lnTo>
                  <a:lnTo>
                    <a:pt x="311" y="177"/>
                  </a:lnTo>
                  <a:lnTo>
                    <a:pt x="354" y="170"/>
                  </a:lnTo>
                  <a:lnTo>
                    <a:pt x="400" y="118"/>
                  </a:lnTo>
                  <a:lnTo>
                    <a:pt x="429" y="156"/>
                  </a:lnTo>
                  <a:lnTo>
                    <a:pt x="411" y="191"/>
                  </a:lnTo>
                  <a:lnTo>
                    <a:pt x="447" y="242"/>
                  </a:lnTo>
                  <a:lnTo>
                    <a:pt x="496" y="244"/>
                  </a:lnTo>
                  <a:lnTo>
                    <a:pt x="551" y="329"/>
                  </a:lnTo>
                  <a:lnTo>
                    <a:pt x="614" y="439"/>
                  </a:lnTo>
                  <a:lnTo>
                    <a:pt x="646" y="516"/>
                  </a:lnTo>
                  <a:lnTo>
                    <a:pt x="681" y="551"/>
                  </a:lnTo>
                  <a:lnTo>
                    <a:pt x="721" y="543"/>
                  </a:lnTo>
                  <a:lnTo>
                    <a:pt x="793" y="494"/>
                  </a:lnTo>
                  <a:lnTo>
                    <a:pt x="803" y="518"/>
                  </a:lnTo>
                  <a:lnTo>
                    <a:pt x="852" y="492"/>
                  </a:lnTo>
                  <a:lnTo>
                    <a:pt x="856" y="435"/>
                  </a:lnTo>
                  <a:lnTo>
                    <a:pt x="831" y="402"/>
                  </a:lnTo>
                  <a:lnTo>
                    <a:pt x="831" y="335"/>
                  </a:lnTo>
                  <a:lnTo>
                    <a:pt x="868" y="315"/>
                  </a:lnTo>
                  <a:lnTo>
                    <a:pt x="925" y="244"/>
                  </a:lnTo>
                  <a:lnTo>
                    <a:pt x="917" y="199"/>
                  </a:lnTo>
                  <a:lnTo>
                    <a:pt x="941" y="171"/>
                  </a:lnTo>
                  <a:lnTo>
                    <a:pt x="976" y="171"/>
                  </a:lnTo>
                  <a:lnTo>
                    <a:pt x="980" y="148"/>
                  </a:lnTo>
                  <a:lnTo>
                    <a:pt x="967" y="120"/>
                  </a:lnTo>
                  <a:lnTo>
                    <a:pt x="994" y="103"/>
                  </a:lnTo>
                  <a:lnTo>
                    <a:pt x="1043" y="108"/>
                  </a:lnTo>
                  <a:lnTo>
                    <a:pt x="1043" y="162"/>
                  </a:lnTo>
                  <a:lnTo>
                    <a:pt x="1065" y="232"/>
                  </a:lnTo>
                  <a:lnTo>
                    <a:pt x="1128" y="227"/>
                  </a:lnTo>
                  <a:lnTo>
                    <a:pt x="1154" y="189"/>
                  </a:lnTo>
                  <a:lnTo>
                    <a:pt x="1187" y="211"/>
                  </a:lnTo>
                  <a:lnTo>
                    <a:pt x="1193" y="252"/>
                  </a:lnTo>
                  <a:lnTo>
                    <a:pt x="1177" y="315"/>
                  </a:lnTo>
                  <a:lnTo>
                    <a:pt x="1126" y="329"/>
                  </a:lnTo>
                  <a:lnTo>
                    <a:pt x="1061" y="327"/>
                  </a:lnTo>
                  <a:lnTo>
                    <a:pt x="1047" y="311"/>
                  </a:lnTo>
                  <a:lnTo>
                    <a:pt x="1024" y="337"/>
                  </a:lnTo>
                  <a:lnTo>
                    <a:pt x="994" y="315"/>
                  </a:lnTo>
                  <a:lnTo>
                    <a:pt x="939" y="376"/>
                  </a:lnTo>
                  <a:lnTo>
                    <a:pt x="961" y="404"/>
                  </a:lnTo>
                  <a:lnTo>
                    <a:pt x="965" y="459"/>
                  </a:lnTo>
                  <a:lnTo>
                    <a:pt x="1006" y="471"/>
                  </a:lnTo>
                  <a:lnTo>
                    <a:pt x="1051" y="449"/>
                  </a:lnTo>
                  <a:lnTo>
                    <a:pt x="1069" y="445"/>
                  </a:lnTo>
                  <a:lnTo>
                    <a:pt x="1104" y="490"/>
                  </a:lnTo>
                  <a:lnTo>
                    <a:pt x="1075" y="561"/>
                  </a:lnTo>
                  <a:lnTo>
                    <a:pt x="1053" y="614"/>
                  </a:lnTo>
                  <a:lnTo>
                    <a:pt x="1075" y="658"/>
                  </a:lnTo>
                  <a:lnTo>
                    <a:pt x="1116" y="677"/>
                  </a:lnTo>
                  <a:lnTo>
                    <a:pt x="1118" y="732"/>
                  </a:lnTo>
                  <a:lnTo>
                    <a:pt x="1081" y="782"/>
                  </a:lnTo>
                  <a:lnTo>
                    <a:pt x="1112" y="837"/>
                  </a:lnTo>
                  <a:lnTo>
                    <a:pt x="1138" y="819"/>
                  </a:lnTo>
                  <a:lnTo>
                    <a:pt x="1187" y="823"/>
                  </a:lnTo>
                  <a:lnTo>
                    <a:pt x="1197" y="864"/>
                  </a:lnTo>
                  <a:lnTo>
                    <a:pt x="1228" y="884"/>
                  </a:lnTo>
                  <a:lnTo>
                    <a:pt x="1262" y="864"/>
                  </a:lnTo>
                  <a:lnTo>
                    <a:pt x="1293" y="888"/>
                  </a:lnTo>
                  <a:lnTo>
                    <a:pt x="1329" y="872"/>
                  </a:lnTo>
                  <a:lnTo>
                    <a:pt x="1352" y="900"/>
                  </a:lnTo>
                  <a:lnTo>
                    <a:pt x="1343" y="973"/>
                  </a:lnTo>
                  <a:lnTo>
                    <a:pt x="1291" y="986"/>
                  </a:lnTo>
                  <a:lnTo>
                    <a:pt x="1262" y="1026"/>
                  </a:lnTo>
                </a:path>
              </a:pathLst>
            </a:custGeom>
            <a:grpFill/>
            <a:ln w="6350">
              <a:solidFill>
                <a:schemeClr val="tx1">
                  <a:lumMod val="85000"/>
                  <a:lumOff val="15000"/>
                </a:schemeClr>
              </a:solidFill>
              <a:prstDash val="solid"/>
              <a:round/>
            </a:ln>
          </p:spPr>
          <p:txBody>
            <a:bodyPr/>
            <a:lstStyle/>
            <a:p>
              <a:endParaRPr lang="zh-CN" altLang="en-US" sz="3200"/>
            </a:p>
          </p:txBody>
        </p:sp>
        <p:sp>
          <p:nvSpPr>
            <p:cNvPr id="9" name="Freeform 73"/>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0" name="Freeform 74"/>
            <p:cNvSpPr/>
            <p:nvPr/>
          </p:nvSpPr>
          <p:spPr bwMode="gray">
            <a:xfrm>
              <a:off x="2755" y="3269"/>
              <a:ext cx="596" cy="432"/>
            </a:xfrm>
            <a:custGeom>
              <a:avLst/>
              <a:gdLst>
                <a:gd name="T0" fmla="*/ 209 w 1191"/>
                <a:gd name="T1" fmla="*/ 213 h 864"/>
                <a:gd name="T2" fmla="*/ 202 w 1191"/>
                <a:gd name="T3" fmla="*/ 215 h 864"/>
                <a:gd name="T4" fmla="*/ 195 w 1191"/>
                <a:gd name="T5" fmla="*/ 214 h 864"/>
                <a:gd name="T6" fmla="*/ 186 w 1191"/>
                <a:gd name="T7" fmla="*/ 210 h 864"/>
                <a:gd name="T8" fmla="*/ 180 w 1191"/>
                <a:gd name="T9" fmla="*/ 210 h 864"/>
                <a:gd name="T10" fmla="*/ 174 w 1191"/>
                <a:gd name="T11" fmla="*/ 203 h 864"/>
                <a:gd name="T12" fmla="*/ 169 w 1191"/>
                <a:gd name="T13" fmla="*/ 200 h 864"/>
                <a:gd name="T14" fmla="*/ 163 w 1191"/>
                <a:gd name="T15" fmla="*/ 210 h 864"/>
                <a:gd name="T16" fmla="*/ 155 w 1191"/>
                <a:gd name="T17" fmla="*/ 214 h 864"/>
                <a:gd name="T18" fmla="*/ 146 w 1191"/>
                <a:gd name="T19" fmla="*/ 216 h 864"/>
                <a:gd name="T20" fmla="*/ 140 w 1191"/>
                <a:gd name="T21" fmla="*/ 211 h 864"/>
                <a:gd name="T22" fmla="*/ 133 w 1191"/>
                <a:gd name="T23" fmla="*/ 213 h 864"/>
                <a:gd name="T24" fmla="*/ 123 w 1191"/>
                <a:gd name="T25" fmla="*/ 213 h 864"/>
                <a:gd name="T26" fmla="*/ 112 w 1191"/>
                <a:gd name="T27" fmla="*/ 206 h 864"/>
                <a:gd name="T28" fmla="*/ 101 w 1191"/>
                <a:gd name="T29" fmla="*/ 198 h 864"/>
                <a:gd name="T30" fmla="*/ 93 w 1191"/>
                <a:gd name="T31" fmla="*/ 189 h 864"/>
                <a:gd name="T32" fmla="*/ 88 w 1191"/>
                <a:gd name="T33" fmla="*/ 176 h 864"/>
                <a:gd name="T34" fmla="*/ 91 w 1191"/>
                <a:gd name="T35" fmla="*/ 171 h 864"/>
                <a:gd name="T36" fmla="*/ 94 w 1191"/>
                <a:gd name="T37" fmla="*/ 170 h 864"/>
                <a:gd name="T38" fmla="*/ 96 w 1191"/>
                <a:gd name="T39" fmla="*/ 167 h 864"/>
                <a:gd name="T40" fmla="*/ 87 w 1191"/>
                <a:gd name="T41" fmla="*/ 160 h 864"/>
                <a:gd name="T42" fmla="*/ 79 w 1191"/>
                <a:gd name="T43" fmla="*/ 161 h 864"/>
                <a:gd name="T44" fmla="*/ 74 w 1191"/>
                <a:gd name="T45" fmla="*/ 163 h 864"/>
                <a:gd name="T46" fmla="*/ 66 w 1191"/>
                <a:gd name="T47" fmla="*/ 158 h 864"/>
                <a:gd name="T48" fmla="*/ 60 w 1191"/>
                <a:gd name="T49" fmla="*/ 161 h 864"/>
                <a:gd name="T50" fmla="*/ 52 w 1191"/>
                <a:gd name="T51" fmla="*/ 156 h 864"/>
                <a:gd name="T52" fmla="*/ 46 w 1191"/>
                <a:gd name="T53" fmla="*/ 152 h 864"/>
                <a:gd name="T54" fmla="*/ 66 w 1191"/>
                <a:gd name="T55" fmla="*/ 135 h 864"/>
                <a:gd name="T56" fmla="*/ 53 w 1191"/>
                <a:gd name="T57" fmla="*/ 114 h 864"/>
                <a:gd name="T58" fmla="*/ 29 w 1191"/>
                <a:gd name="T59" fmla="*/ 108 h 864"/>
                <a:gd name="T60" fmla="*/ 8 w 1191"/>
                <a:gd name="T61" fmla="*/ 101 h 864"/>
                <a:gd name="T62" fmla="*/ 26 w 1191"/>
                <a:gd name="T63" fmla="*/ 74 h 864"/>
                <a:gd name="T64" fmla="*/ 63 w 1191"/>
                <a:gd name="T65" fmla="*/ 84 h 864"/>
                <a:gd name="T66" fmla="*/ 77 w 1191"/>
                <a:gd name="T67" fmla="*/ 70 h 864"/>
                <a:gd name="T68" fmla="*/ 100 w 1191"/>
                <a:gd name="T69" fmla="*/ 52 h 864"/>
                <a:gd name="T70" fmla="*/ 124 w 1191"/>
                <a:gd name="T71" fmla="*/ 56 h 864"/>
                <a:gd name="T72" fmla="*/ 144 w 1191"/>
                <a:gd name="T73" fmla="*/ 48 h 864"/>
                <a:gd name="T74" fmla="*/ 165 w 1191"/>
                <a:gd name="T75" fmla="*/ 40 h 864"/>
                <a:gd name="T76" fmla="*/ 182 w 1191"/>
                <a:gd name="T77" fmla="*/ 27 h 864"/>
                <a:gd name="T78" fmla="*/ 200 w 1191"/>
                <a:gd name="T79" fmla="*/ 19 h 864"/>
                <a:gd name="T80" fmla="*/ 217 w 1191"/>
                <a:gd name="T81" fmla="*/ 9 h 864"/>
                <a:gd name="T82" fmla="*/ 244 w 1191"/>
                <a:gd name="T83" fmla="*/ 5 h 864"/>
                <a:gd name="T84" fmla="*/ 260 w 1191"/>
                <a:gd name="T85" fmla="*/ 18 h 864"/>
                <a:gd name="T86" fmla="*/ 252 w 1191"/>
                <a:gd name="T87" fmla="*/ 54 h 864"/>
                <a:gd name="T88" fmla="*/ 274 w 1191"/>
                <a:gd name="T89" fmla="*/ 71 h 864"/>
                <a:gd name="T90" fmla="*/ 298 w 1191"/>
                <a:gd name="T91" fmla="*/ 81 h 864"/>
                <a:gd name="T92" fmla="*/ 282 w 1191"/>
                <a:gd name="T93" fmla="*/ 108 h 864"/>
                <a:gd name="T94" fmla="*/ 260 w 1191"/>
                <a:gd name="T95" fmla="*/ 161 h 864"/>
                <a:gd name="T96" fmla="*/ 248 w 1191"/>
                <a:gd name="T97" fmla="*/ 182 h 864"/>
                <a:gd name="T98" fmla="*/ 225 w 1191"/>
                <a:gd name="T99" fmla="*/ 197 h 864"/>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1191"/>
                <a:gd name="T151" fmla="*/ 0 h 864"/>
                <a:gd name="T152" fmla="*/ 1191 w 1191"/>
                <a:gd name="T153" fmla="*/ 864 h 864"/>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1191" h="864">
                  <a:moveTo>
                    <a:pt x="866" y="835"/>
                  </a:moveTo>
                  <a:lnTo>
                    <a:pt x="834" y="815"/>
                  </a:lnTo>
                  <a:lnTo>
                    <a:pt x="836" y="852"/>
                  </a:lnTo>
                  <a:lnTo>
                    <a:pt x="832" y="852"/>
                  </a:lnTo>
                  <a:lnTo>
                    <a:pt x="821" y="856"/>
                  </a:lnTo>
                  <a:lnTo>
                    <a:pt x="807" y="860"/>
                  </a:lnTo>
                  <a:lnTo>
                    <a:pt x="793" y="864"/>
                  </a:lnTo>
                  <a:lnTo>
                    <a:pt x="783" y="862"/>
                  </a:lnTo>
                  <a:lnTo>
                    <a:pt x="777" y="856"/>
                  </a:lnTo>
                  <a:lnTo>
                    <a:pt x="767" y="849"/>
                  </a:lnTo>
                  <a:lnTo>
                    <a:pt x="758" y="841"/>
                  </a:lnTo>
                  <a:lnTo>
                    <a:pt x="744" y="837"/>
                  </a:lnTo>
                  <a:lnTo>
                    <a:pt x="734" y="837"/>
                  </a:lnTo>
                  <a:lnTo>
                    <a:pt x="726" y="837"/>
                  </a:lnTo>
                  <a:lnTo>
                    <a:pt x="718" y="837"/>
                  </a:lnTo>
                  <a:lnTo>
                    <a:pt x="708" y="831"/>
                  </a:lnTo>
                  <a:lnTo>
                    <a:pt x="701" y="821"/>
                  </a:lnTo>
                  <a:lnTo>
                    <a:pt x="693" y="811"/>
                  </a:lnTo>
                  <a:lnTo>
                    <a:pt x="687" y="801"/>
                  </a:lnTo>
                  <a:lnTo>
                    <a:pt x="681" y="797"/>
                  </a:lnTo>
                  <a:lnTo>
                    <a:pt x="673" y="799"/>
                  </a:lnTo>
                  <a:lnTo>
                    <a:pt x="665" y="811"/>
                  </a:lnTo>
                  <a:lnTo>
                    <a:pt x="657" y="825"/>
                  </a:lnTo>
                  <a:lnTo>
                    <a:pt x="651" y="839"/>
                  </a:lnTo>
                  <a:lnTo>
                    <a:pt x="641" y="847"/>
                  </a:lnTo>
                  <a:lnTo>
                    <a:pt x="632" y="850"/>
                  </a:lnTo>
                  <a:lnTo>
                    <a:pt x="620" y="856"/>
                  </a:lnTo>
                  <a:lnTo>
                    <a:pt x="606" y="860"/>
                  </a:lnTo>
                  <a:lnTo>
                    <a:pt x="592" y="862"/>
                  </a:lnTo>
                  <a:lnTo>
                    <a:pt x="582" y="862"/>
                  </a:lnTo>
                  <a:lnTo>
                    <a:pt x="575" y="854"/>
                  </a:lnTo>
                  <a:lnTo>
                    <a:pt x="569" y="849"/>
                  </a:lnTo>
                  <a:lnTo>
                    <a:pt x="559" y="843"/>
                  </a:lnTo>
                  <a:lnTo>
                    <a:pt x="549" y="843"/>
                  </a:lnTo>
                  <a:lnTo>
                    <a:pt x="539" y="845"/>
                  </a:lnTo>
                  <a:lnTo>
                    <a:pt x="529" y="850"/>
                  </a:lnTo>
                  <a:lnTo>
                    <a:pt x="519" y="854"/>
                  </a:lnTo>
                  <a:lnTo>
                    <a:pt x="508" y="854"/>
                  </a:lnTo>
                  <a:lnTo>
                    <a:pt x="492" y="849"/>
                  </a:lnTo>
                  <a:lnTo>
                    <a:pt x="474" y="837"/>
                  </a:lnTo>
                  <a:lnTo>
                    <a:pt x="458" y="829"/>
                  </a:lnTo>
                  <a:lnTo>
                    <a:pt x="445" y="821"/>
                  </a:lnTo>
                  <a:lnTo>
                    <a:pt x="431" y="811"/>
                  </a:lnTo>
                  <a:lnTo>
                    <a:pt x="417" y="799"/>
                  </a:lnTo>
                  <a:lnTo>
                    <a:pt x="403" y="791"/>
                  </a:lnTo>
                  <a:lnTo>
                    <a:pt x="389" y="784"/>
                  </a:lnTo>
                  <a:lnTo>
                    <a:pt x="382" y="776"/>
                  </a:lnTo>
                  <a:lnTo>
                    <a:pt x="370" y="754"/>
                  </a:lnTo>
                  <a:lnTo>
                    <a:pt x="358" y="732"/>
                  </a:lnTo>
                  <a:lnTo>
                    <a:pt x="352" y="717"/>
                  </a:lnTo>
                  <a:lnTo>
                    <a:pt x="350" y="703"/>
                  </a:lnTo>
                  <a:lnTo>
                    <a:pt x="354" y="691"/>
                  </a:lnTo>
                  <a:lnTo>
                    <a:pt x="358" y="685"/>
                  </a:lnTo>
                  <a:lnTo>
                    <a:pt x="364" y="683"/>
                  </a:lnTo>
                  <a:lnTo>
                    <a:pt x="368" y="681"/>
                  </a:lnTo>
                  <a:lnTo>
                    <a:pt x="372" y="679"/>
                  </a:lnTo>
                  <a:lnTo>
                    <a:pt x="376" y="677"/>
                  </a:lnTo>
                  <a:lnTo>
                    <a:pt x="380" y="673"/>
                  </a:lnTo>
                  <a:lnTo>
                    <a:pt x="382" y="671"/>
                  </a:lnTo>
                  <a:lnTo>
                    <a:pt x="382" y="665"/>
                  </a:lnTo>
                  <a:lnTo>
                    <a:pt x="376" y="654"/>
                  </a:lnTo>
                  <a:lnTo>
                    <a:pt x="364" y="646"/>
                  </a:lnTo>
                  <a:lnTo>
                    <a:pt x="348" y="638"/>
                  </a:lnTo>
                  <a:lnTo>
                    <a:pt x="332" y="636"/>
                  </a:lnTo>
                  <a:lnTo>
                    <a:pt x="323" y="638"/>
                  </a:lnTo>
                  <a:lnTo>
                    <a:pt x="315" y="644"/>
                  </a:lnTo>
                  <a:lnTo>
                    <a:pt x="307" y="650"/>
                  </a:lnTo>
                  <a:lnTo>
                    <a:pt x="301" y="652"/>
                  </a:lnTo>
                  <a:lnTo>
                    <a:pt x="295" y="650"/>
                  </a:lnTo>
                  <a:lnTo>
                    <a:pt x="283" y="636"/>
                  </a:lnTo>
                  <a:lnTo>
                    <a:pt x="273" y="630"/>
                  </a:lnTo>
                  <a:lnTo>
                    <a:pt x="262" y="630"/>
                  </a:lnTo>
                  <a:lnTo>
                    <a:pt x="254" y="636"/>
                  </a:lnTo>
                  <a:lnTo>
                    <a:pt x="246" y="642"/>
                  </a:lnTo>
                  <a:lnTo>
                    <a:pt x="238" y="644"/>
                  </a:lnTo>
                  <a:lnTo>
                    <a:pt x="230" y="640"/>
                  </a:lnTo>
                  <a:lnTo>
                    <a:pt x="220" y="632"/>
                  </a:lnTo>
                  <a:lnTo>
                    <a:pt x="208" y="624"/>
                  </a:lnTo>
                  <a:lnTo>
                    <a:pt x="195" y="614"/>
                  </a:lnTo>
                  <a:lnTo>
                    <a:pt x="185" y="608"/>
                  </a:lnTo>
                  <a:lnTo>
                    <a:pt x="181" y="606"/>
                  </a:lnTo>
                  <a:lnTo>
                    <a:pt x="181" y="593"/>
                  </a:lnTo>
                  <a:lnTo>
                    <a:pt x="210" y="553"/>
                  </a:lnTo>
                  <a:lnTo>
                    <a:pt x="262" y="540"/>
                  </a:lnTo>
                  <a:lnTo>
                    <a:pt x="271" y="467"/>
                  </a:lnTo>
                  <a:lnTo>
                    <a:pt x="248" y="439"/>
                  </a:lnTo>
                  <a:lnTo>
                    <a:pt x="212" y="455"/>
                  </a:lnTo>
                  <a:lnTo>
                    <a:pt x="179" y="435"/>
                  </a:lnTo>
                  <a:lnTo>
                    <a:pt x="147" y="451"/>
                  </a:lnTo>
                  <a:lnTo>
                    <a:pt x="116" y="431"/>
                  </a:lnTo>
                  <a:lnTo>
                    <a:pt x="106" y="390"/>
                  </a:lnTo>
                  <a:lnTo>
                    <a:pt x="57" y="386"/>
                  </a:lnTo>
                  <a:lnTo>
                    <a:pt x="31" y="404"/>
                  </a:lnTo>
                  <a:lnTo>
                    <a:pt x="0" y="349"/>
                  </a:lnTo>
                  <a:lnTo>
                    <a:pt x="51" y="347"/>
                  </a:lnTo>
                  <a:lnTo>
                    <a:pt x="104" y="295"/>
                  </a:lnTo>
                  <a:lnTo>
                    <a:pt x="139" y="292"/>
                  </a:lnTo>
                  <a:lnTo>
                    <a:pt x="195" y="327"/>
                  </a:lnTo>
                  <a:lnTo>
                    <a:pt x="250" y="335"/>
                  </a:lnTo>
                  <a:lnTo>
                    <a:pt x="275" y="309"/>
                  </a:lnTo>
                  <a:lnTo>
                    <a:pt x="279" y="288"/>
                  </a:lnTo>
                  <a:lnTo>
                    <a:pt x="307" y="278"/>
                  </a:lnTo>
                  <a:lnTo>
                    <a:pt x="338" y="248"/>
                  </a:lnTo>
                  <a:lnTo>
                    <a:pt x="386" y="238"/>
                  </a:lnTo>
                  <a:lnTo>
                    <a:pt x="397" y="207"/>
                  </a:lnTo>
                  <a:lnTo>
                    <a:pt x="437" y="181"/>
                  </a:lnTo>
                  <a:lnTo>
                    <a:pt x="458" y="223"/>
                  </a:lnTo>
                  <a:lnTo>
                    <a:pt x="496" y="225"/>
                  </a:lnTo>
                  <a:lnTo>
                    <a:pt x="521" y="248"/>
                  </a:lnTo>
                  <a:lnTo>
                    <a:pt x="567" y="227"/>
                  </a:lnTo>
                  <a:lnTo>
                    <a:pt x="575" y="189"/>
                  </a:lnTo>
                  <a:lnTo>
                    <a:pt x="604" y="173"/>
                  </a:lnTo>
                  <a:lnTo>
                    <a:pt x="641" y="193"/>
                  </a:lnTo>
                  <a:lnTo>
                    <a:pt x="659" y="160"/>
                  </a:lnTo>
                  <a:lnTo>
                    <a:pt x="695" y="160"/>
                  </a:lnTo>
                  <a:lnTo>
                    <a:pt x="693" y="120"/>
                  </a:lnTo>
                  <a:lnTo>
                    <a:pt x="728" y="108"/>
                  </a:lnTo>
                  <a:lnTo>
                    <a:pt x="740" y="122"/>
                  </a:lnTo>
                  <a:lnTo>
                    <a:pt x="765" y="71"/>
                  </a:lnTo>
                  <a:lnTo>
                    <a:pt x="797" y="73"/>
                  </a:lnTo>
                  <a:lnTo>
                    <a:pt x="825" y="77"/>
                  </a:lnTo>
                  <a:lnTo>
                    <a:pt x="840" y="30"/>
                  </a:lnTo>
                  <a:lnTo>
                    <a:pt x="868" y="36"/>
                  </a:lnTo>
                  <a:lnTo>
                    <a:pt x="891" y="63"/>
                  </a:lnTo>
                  <a:lnTo>
                    <a:pt x="933" y="6"/>
                  </a:lnTo>
                  <a:lnTo>
                    <a:pt x="974" y="18"/>
                  </a:lnTo>
                  <a:lnTo>
                    <a:pt x="1006" y="0"/>
                  </a:lnTo>
                  <a:lnTo>
                    <a:pt x="1039" y="10"/>
                  </a:lnTo>
                  <a:lnTo>
                    <a:pt x="1039" y="69"/>
                  </a:lnTo>
                  <a:lnTo>
                    <a:pt x="1065" y="89"/>
                  </a:lnTo>
                  <a:lnTo>
                    <a:pt x="1059" y="154"/>
                  </a:lnTo>
                  <a:lnTo>
                    <a:pt x="1006" y="215"/>
                  </a:lnTo>
                  <a:lnTo>
                    <a:pt x="1080" y="209"/>
                  </a:lnTo>
                  <a:lnTo>
                    <a:pt x="1096" y="234"/>
                  </a:lnTo>
                  <a:lnTo>
                    <a:pt x="1096" y="284"/>
                  </a:lnTo>
                  <a:lnTo>
                    <a:pt x="1134" y="258"/>
                  </a:lnTo>
                  <a:lnTo>
                    <a:pt x="1169" y="258"/>
                  </a:lnTo>
                  <a:lnTo>
                    <a:pt x="1191" y="321"/>
                  </a:lnTo>
                  <a:lnTo>
                    <a:pt x="1163" y="351"/>
                  </a:lnTo>
                  <a:lnTo>
                    <a:pt x="1167" y="408"/>
                  </a:lnTo>
                  <a:lnTo>
                    <a:pt x="1128" y="431"/>
                  </a:lnTo>
                  <a:lnTo>
                    <a:pt x="1104" y="504"/>
                  </a:lnTo>
                  <a:lnTo>
                    <a:pt x="1110" y="579"/>
                  </a:lnTo>
                  <a:lnTo>
                    <a:pt x="1039" y="642"/>
                  </a:lnTo>
                  <a:lnTo>
                    <a:pt x="1013" y="654"/>
                  </a:lnTo>
                  <a:lnTo>
                    <a:pt x="1013" y="713"/>
                  </a:lnTo>
                  <a:lnTo>
                    <a:pt x="990" y="728"/>
                  </a:lnTo>
                  <a:lnTo>
                    <a:pt x="943" y="738"/>
                  </a:lnTo>
                  <a:lnTo>
                    <a:pt x="937" y="776"/>
                  </a:lnTo>
                  <a:lnTo>
                    <a:pt x="899" y="788"/>
                  </a:lnTo>
                  <a:lnTo>
                    <a:pt x="866" y="835"/>
                  </a:lnTo>
                </a:path>
              </a:pathLst>
            </a:custGeom>
            <a:grpFill/>
            <a:ln w="6350">
              <a:solidFill>
                <a:schemeClr val="tx1">
                  <a:lumMod val="85000"/>
                  <a:lumOff val="15000"/>
                </a:schemeClr>
              </a:solidFill>
              <a:prstDash val="solid"/>
              <a:round/>
            </a:ln>
          </p:spPr>
          <p:txBody>
            <a:bodyPr/>
            <a:lstStyle/>
            <a:p>
              <a:endParaRPr lang="zh-CN" altLang="en-US" sz="3200"/>
            </a:p>
          </p:txBody>
        </p:sp>
        <p:sp>
          <p:nvSpPr>
            <p:cNvPr id="11" name="Freeform 75"/>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2" name="Freeform 76"/>
            <p:cNvSpPr/>
            <p:nvPr/>
          </p:nvSpPr>
          <p:spPr bwMode="gray">
            <a:xfrm>
              <a:off x="3116" y="3813"/>
              <a:ext cx="195" cy="172"/>
            </a:xfrm>
            <a:custGeom>
              <a:avLst/>
              <a:gdLst>
                <a:gd name="T0" fmla="*/ 20 w 392"/>
                <a:gd name="T1" fmla="*/ 19 h 344"/>
                <a:gd name="T2" fmla="*/ 17 w 392"/>
                <a:gd name="T3" fmla="*/ 21 h 344"/>
                <a:gd name="T4" fmla="*/ 11 w 392"/>
                <a:gd name="T5" fmla="*/ 27 h 344"/>
                <a:gd name="T6" fmla="*/ 5 w 392"/>
                <a:gd name="T7" fmla="*/ 35 h 344"/>
                <a:gd name="T8" fmla="*/ 1 w 392"/>
                <a:gd name="T9" fmla="*/ 40 h 344"/>
                <a:gd name="T10" fmla="*/ 0 w 392"/>
                <a:gd name="T11" fmla="*/ 50 h 344"/>
                <a:gd name="T12" fmla="*/ 1 w 392"/>
                <a:gd name="T13" fmla="*/ 63 h 344"/>
                <a:gd name="T14" fmla="*/ 5 w 392"/>
                <a:gd name="T15" fmla="*/ 72 h 344"/>
                <a:gd name="T16" fmla="*/ 12 w 392"/>
                <a:gd name="T17" fmla="*/ 78 h 344"/>
                <a:gd name="T18" fmla="*/ 22 w 392"/>
                <a:gd name="T19" fmla="*/ 80 h 344"/>
                <a:gd name="T20" fmla="*/ 28 w 392"/>
                <a:gd name="T21" fmla="*/ 80 h 344"/>
                <a:gd name="T22" fmla="*/ 33 w 392"/>
                <a:gd name="T23" fmla="*/ 81 h 344"/>
                <a:gd name="T24" fmla="*/ 41 w 392"/>
                <a:gd name="T25" fmla="*/ 86 h 344"/>
                <a:gd name="T26" fmla="*/ 46 w 392"/>
                <a:gd name="T27" fmla="*/ 85 h 344"/>
                <a:gd name="T28" fmla="*/ 49 w 392"/>
                <a:gd name="T29" fmla="*/ 80 h 344"/>
                <a:gd name="T30" fmla="*/ 53 w 392"/>
                <a:gd name="T31" fmla="*/ 74 h 344"/>
                <a:gd name="T32" fmla="*/ 59 w 392"/>
                <a:gd name="T33" fmla="*/ 73 h 344"/>
                <a:gd name="T34" fmla="*/ 64 w 392"/>
                <a:gd name="T35" fmla="*/ 69 h 344"/>
                <a:gd name="T36" fmla="*/ 69 w 392"/>
                <a:gd name="T37" fmla="*/ 63 h 344"/>
                <a:gd name="T38" fmla="*/ 76 w 392"/>
                <a:gd name="T39" fmla="*/ 59 h 344"/>
                <a:gd name="T40" fmla="*/ 79 w 392"/>
                <a:gd name="T41" fmla="*/ 52 h 344"/>
                <a:gd name="T42" fmla="*/ 80 w 392"/>
                <a:gd name="T43" fmla="*/ 43 h 344"/>
                <a:gd name="T44" fmla="*/ 85 w 392"/>
                <a:gd name="T45" fmla="*/ 28 h 344"/>
                <a:gd name="T46" fmla="*/ 90 w 392"/>
                <a:gd name="T47" fmla="*/ 21 h 344"/>
                <a:gd name="T48" fmla="*/ 94 w 392"/>
                <a:gd name="T49" fmla="*/ 19 h 344"/>
                <a:gd name="T50" fmla="*/ 97 w 392"/>
                <a:gd name="T51" fmla="*/ 15 h 344"/>
                <a:gd name="T52" fmla="*/ 97 w 392"/>
                <a:gd name="T53" fmla="*/ 9 h 344"/>
                <a:gd name="T54" fmla="*/ 95 w 392"/>
                <a:gd name="T55" fmla="*/ 3 h 344"/>
                <a:gd name="T56" fmla="*/ 88 w 392"/>
                <a:gd name="T57" fmla="*/ 1 h 344"/>
                <a:gd name="T58" fmla="*/ 75 w 392"/>
                <a:gd name="T59" fmla="*/ 1 h 344"/>
                <a:gd name="T60" fmla="*/ 64 w 392"/>
                <a:gd name="T61" fmla="*/ 3 h 344"/>
                <a:gd name="T62" fmla="*/ 55 w 392"/>
                <a:gd name="T63" fmla="*/ 5 h 344"/>
                <a:gd name="T64" fmla="*/ 45 w 392"/>
                <a:gd name="T65" fmla="*/ 7 h 344"/>
                <a:gd name="T66" fmla="*/ 38 w 392"/>
                <a:gd name="T67" fmla="*/ 8 h 344"/>
                <a:gd name="T68" fmla="*/ 33 w 392"/>
                <a:gd name="T69" fmla="*/ 11 h 344"/>
                <a:gd name="T70" fmla="*/ 28 w 392"/>
                <a:gd name="T71" fmla="*/ 12 h 344"/>
                <a:gd name="T72" fmla="*/ 23 w 392"/>
                <a:gd name="T73" fmla="*/ 12 h 344"/>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392"/>
                <a:gd name="T112" fmla="*/ 0 h 344"/>
                <a:gd name="T113" fmla="*/ 392 w 392"/>
                <a:gd name="T114" fmla="*/ 344 h 344"/>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392" h="344">
                  <a:moveTo>
                    <a:pt x="87" y="51"/>
                  </a:moveTo>
                  <a:lnTo>
                    <a:pt x="83" y="74"/>
                  </a:lnTo>
                  <a:lnTo>
                    <a:pt x="79" y="76"/>
                  </a:lnTo>
                  <a:lnTo>
                    <a:pt x="71" y="84"/>
                  </a:lnTo>
                  <a:lnTo>
                    <a:pt x="59" y="96"/>
                  </a:lnTo>
                  <a:lnTo>
                    <a:pt x="45" y="108"/>
                  </a:lnTo>
                  <a:lnTo>
                    <a:pt x="32" y="124"/>
                  </a:lnTo>
                  <a:lnTo>
                    <a:pt x="20" y="137"/>
                  </a:lnTo>
                  <a:lnTo>
                    <a:pt x="10" y="149"/>
                  </a:lnTo>
                  <a:lnTo>
                    <a:pt x="4" y="159"/>
                  </a:lnTo>
                  <a:lnTo>
                    <a:pt x="0" y="175"/>
                  </a:lnTo>
                  <a:lnTo>
                    <a:pt x="0" y="200"/>
                  </a:lnTo>
                  <a:lnTo>
                    <a:pt x="2" y="228"/>
                  </a:lnTo>
                  <a:lnTo>
                    <a:pt x="6" y="254"/>
                  </a:lnTo>
                  <a:lnTo>
                    <a:pt x="12" y="271"/>
                  </a:lnTo>
                  <a:lnTo>
                    <a:pt x="22" y="287"/>
                  </a:lnTo>
                  <a:lnTo>
                    <a:pt x="36" y="299"/>
                  </a:lnTo>
                  <a:lnTo>
                    <a:pt x="51" y="309"/>
                  </a:lnTo>
                  <a:lnTo>
                    <a:pt x="73" y="317"/>
                  </a:lnTo>
                  <a:lnTo>
                    <a:pt x="91" y="318"/>
                  </a:lnTo>
                  <a:lnTo>
                    <a:pt x="103" y="318"/>
                  </a:lnTo>
                  <a:lnTo>
                    <a:pt x="112" y="318"/>
                  </a:lnTo>
                  <a:lnTo>
                    <a:pt x="122" y="318"/>
                  </a:lnTo>
                  <a:lnTo>
                    <a:pt x="134" y="324"/>
                  </a:lnTo>
                  <a:lnTo>
                    <a:pt x="152" y="334"/>
                  </a:lnTo>
                  <a:lnTo>
                    <a:pt x="164" y="342"/>
                  </a:lnTo>
                  <a:lnTo>
                    <a:pt x="175" y="344"/>
                  </a:lnTo>
                  <a:lnTo>
                    <a:pt x="185" y="338"/>
                  </a:lnTo>
                  <a:lnTo>
                    <a:pt x="193" y="328"/>
                  </a:lnTo>
                  <a:lnTo>
                    <a:pt x="199" y="317"/>
                  </a:lnTo>
                  <a:lnTo>
                    <a:pt x="205" y="305"/>
                  </a:lnTo>
                  <a:lnTo>
                    <a:pt x="213" y="295"/>
                  </a:lnTo>
                  <a:lnTo>
                    <a:pt x="225" y="293"/>
                  </a:lnTo>
                  <a:lnTo>
                    <a:pt x="240" y="289"/>
                  </a:lnTo>
                  <a:lnTo>
                    <a:pt x="252" y="283"/>
                  </a:lnTo>
                  <a:lnTo>
                    <a:pt x="260" y="275"/>
                  </a:lnTo>
                  <a:lnTo>
                    <a:pt x="268" y="263"/>
                  </a:lnTo>
                  <a:lnTo>
                    <a:pt x="280" y="252"/>
                  </a:lnTo>
                  <a:lnTo>
                    <a:pt x="292" y="246"/>
                  </a:lnTo>
                  <a:lnTo>
                    <a:pt x="305" y="238"/>
                  </a:lnTo>
                  <a:lnTo>
                    <a:pt x="315" y="224"/>
                  </a:lnTo>
                  <a:lnTo>
                    <a:pt x="319" y="208"/>
                  </a:lnTo>
                  <a:lnTo>
                    <a:pt x="321" y="189"/>
                  </a:lnTo>
                  <a:lnTo>
                    <a:pt x="323" y="169"/>
                  </a:lnTo>
                  <a:lnTo>
                    <a:pt x="331" y="139"/>
                  </a:lnTo>
                  <a:lnTo>
                    <a:pt x="343" y="112"/>
                  </a:lnTo>
                  <a:lnTo>
                    <a:pt x="355" y="92"/>
                  </a:lnTo>
                  <a:lnTo>
                    <a:pt x="362" y="84"/>
                  </a:lnTo>
                  <a:lnTo>
                    <a:pt x="372" y="80"/>
                  </a:lnTo>
                  <a:lnTo>
                    <a:pt x="380" y="76"/>
                  </a:lnTo>
                  <a:lnTo>
                    <a:pt x="388" y="70"/>
                  </a:lnTo>
                  <a:lnTo>
                    <a:pt x="392" y="61"/>
                  </a:lnTo>
                  <a:lnTo>
                    <a:pt x="392" y="51"/>
                  </a:lnTo>
                  <a:lnTo>
                    <a:pt x="390" y="35"/>
                  </a:lnTo>
                  <a:lnTo>
                    <a:pt x="390" y="23"/>
                  </a:lnTo>
                  <a:lnTo>
                    <a:pt x="384" y="13"/>
                  </a:lnTo>
                  <a:lnTo>
                    <a:pt x="374" y="8"/>
                  </a:lnTo>
                  <a:lnTo>
                    <a:pt x="356" y="2"/>
                  </a:lnTo>
                  <a:lnTo>
                    <a:pt x="327" y="0"/>
                  </a:lnTo>
                  <a:lnTo>
                    <a:pt x="301" y="4"/>
                  </a:lnTo>
                  <a:lnTo>
                    <a:pt x="280" y="9"/>
                  </a:lnTo>
                  <a:lnTo>
                    <a:pt x="260" y="13"/>
                  </a:lnTo>
                  <a:lnTo>
                    <a:pt x="240" y="15"/>
                  </a:lnTo>
                  <a:lnTo>
                    <a:pt x="221" y="21"/>
                  </a:lnTo>
                  <a:lnTo>
                    <a:pt x="201" y="27"/>
                  </a:lnTo>
                  <a:lnTo>
                    <a:pt x="181" y="27"/>
                  </a:lnTo>
                  <a:lnTo>
                    <a:pt x="166" y="27"/>
                  </a:lnTo>
                  <a:lnTo>
                    <a:pt x="154" y="31"/>
                  </a:lnTo>
                  <a:lnTo>
                    <a:pt x="142" y="39"/>
                  </a:lnTo>
                  <a:lnTo>
                    <a:pt x="134" y="45"/>
                  </a:lnTo>
                  <a:lnTo>
                    <a:pt x="126" y="49"/>
                  </a:lnTo>
                  <a:lnTo>
                    <a:pt x="114" y="49"/>
                  </a:lnTo>
                  <a:lnTo>
                    <a:pt x="103" y="49"/>
                  </a:lnTo>
                  <a:lnTo>
                    <a:pt x="93" y="49"/>
                  </a:lnTo>
                  <a:lnTo>
                    <a:pt x="87" y="51"/>
                  </a:lnTo>
                </a:path>
              </a:pathLst>
            </a:custGeom>
            <a:grpFill/>
            <a:ln w="6350">
              <a:solidFill>
                <a:schemeClr val="tx1">
                  <a:lumMod val="85000"/>
                  <a:lumOff val="15000"/>
                </a:schemeClr>
              </a:solidFill>
              <a:prstDash val="solid"/>
              <a:round/>
            </a:ln>
          </p:spPr>
          <p:txBody>
            <a:bodyPr/>
            <a:lstStyle/>
            <a:p>
              <a:endParaRPr lang="zh-CN" altLang="en-US" sz="3200"/>
            </a:p>
          </p:txBody>
        </p:sp>
        <p:sp>
          <p:nvSpPr>
            <p:cNvPr id="13" name="Freeform 77"/>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4" name="Freeform 78"/>
            <p:cNvSpPr/>
            <p:nvPr/>
          </p:nvSpPr>
          <p:spPr bwMode="gray">
            <a:xfrm>
              <a:off x="3188" y="3319"/>
              <a:ext cx="564" cy="480"/>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grpFill/>
            <a:ln w="6350">
              <a:solidFill>
                <a:schemeClr val="tx1">
                  <a:lumMod val="85000"/>
                  <a:lumOff val="15000"/>
                </a:schemeClr>
              </a:solidFill>
              <a:prstDash val="solid"/>
              <a:round/>
            </a:ln>
          </p:spPr>
          <p:txBody>
            <a:bodyPr/>
            <a:lstStyle/>
            <a:p>
              <a:endParaRPr lang="zh-CN" altLang="en-US" sz="3200"/>
            </a:p>
          </p:txBody>
        </p:sp>
        <p:sp>
          <p:nvSpPr>
            <p:cNvPr id="15" name="Freeform 79"/>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6" name="Freeform 80"/>
            <p:cNvSpPr/>
            <p:nvPr/>
          </p:nvSpPr>
          <p:spPr bwMode="gray">
            <a:xfrm>
              <a:off x="3636" y="3029"/>
              <a:ext cx="313" cy="413"/>
            </a:xfrm>
            <a:custGeom>
              <a:avLst/>
              <a:gdLst>
                <a:gd name="T0" fmla="*/ 156 w 626"/>
                <a:gd name="T1" fmla="*/ 31 h 825"/>
                <a:gd name="T2" fmla="*/ 154 w 626"/>
                <a:gd name="T3" fmla="*/ 37 h 825"/>
                <a:gd name="T4" fmla="*/ 152 w 626"/>
                <a:gd name="T5" fmla="*/ 44 h 825"/>
                <a:gd name="T6" fmla="*/ 146 w 626"/>
                <a:gd name="T7" fmla="*/ 52 h 825"/>
                <a:gd name="T8" fmla="*/ 138 w 626"/>
                <a:gd name="T9" fmla="*/ 57 h 825"/>
                <a:gd name="T10" fmla="*/ 131 w 626"/>
                <a:gd name="T11" fmla="*/ 61 h 825"/>
                <a:gd name="T12" fmla="*/ 130 w 626"/>
                <a:gd name="T13" fmla="*/ 62 h 825"/>
                <a:gd name="T14" fmla="*/ 132 w 626"/>
                <a:gd name="T15" fmla="*/ 68 h 825"/>
                <a:gd name="T16" fmla="*/ 135 w 626"/>
                <a:gd name="T17" fmla="*/ 75 h 825"/>
                <a:gd name="T18" fmla="*/ 136 w 626"/>
                <a:gd name="T19" fmla="*/ 81 h 825"/>
                <a:gd name="T20" fmla="*/ 136 w 626"/>
                <a:gd name="T21" fmla="*/ 89 h 825"/>
                <a:gd name="T22" fmla="*/ 137 w 626"/>
                <a:gd name="T23" fmla="*/ 95 h 825"/>
                <a:gd name="T24" fmla="*/ 138 w 626"/>
                <a:gd name="T25" fmla="*/ 104 h 825"/>
                <a:gd name="T26" fmla="*/ 131 w 626"/>
                <a:gd name="T27" fmla="*/ 112 h 825"/>
                <a:gd name="T28" fmla="*/ 122 w 626"/>
                <a:gd name="T29" fmla="*/ 120 h 825"/>
                <a:gd name="T30" fmla="*/ 117 w 626"/>
                <a:gd name="T31" fmla="*/ 131 h 825"/>
                <a:gd name="T32" fmla="*/ 115 w 626"/>
                <a:gd name="T33" fmla="*/ 142 h 825"/>
                <a:gd name="T34" fmla="*/ 110 w 626"/>
                <a:gd name="T35" fmla="*/ 151 h 825"/>
                <a:gd name="T36" fmla="*/ 103 w 626"/>
                <a:gd name="T37" fmla="*/ 156 h 825"/>
                <a:gd name="T38" fmla="*/ 94 w 626"/>
                <a:gd name="T39" fmla="*/ 158 h 825"/>
                <a:gd name="T40" fmla="*/ 86 w 626"/>
                <a:gd name="T41" fmla="*/ 161 h 825"/>
                <a:gd name="T42" fmla="*/ 85 w 626"/>
                <a:gd name="T43" fmla="*/ 165 h 825"/>
                <a:gd name="T44" fmla="*/ 89 w 626"/>
                <a:gd name="T45" fmla="*/ 171 h 825"/>
                <a:gd name="T46" fmla="*/ 90 w 626"/>
                <a:gd name="T47" fmla="*/ 176 h 825"/>
                <a:gd name="T48" fmla="*/ 86 w 626"/>
                <a:gd name="T49" fmla="*/ 182 h 825"/>
                <a:gd name="T50" fmla="*/ 80 w 626"/>
                <a:gd name="T51" fmla="*/ 189 h 825"/>
                <a:gd name="T52" fmla="*/ 76 w 626"/>
                <a:gd name="T53" fmla="*/ 193 h 825"/>
                <a:gd name="T54" fmla="*/ 69 w 626"/>
                <a:gd name="T55" fmla="*/ 199 h 825"/>
                <a:gd name="T56" fmla="*/ 61 w 626"/>
                <a:gd name="T57" fmla="*/ 204 h 825"/>
                <a:gd name="T58" fmla="*/ 58 w 626"/>
                <a:gd name="T59" fmla="*/ 207 h 825"/>
                <a:gd name="T60" fmla="*/ 48 w 626"/>
                <a:gd name="T61" fmla="*/ 185 h 825"/>
                <a:gd name="T62" fmla="*/ 22 w 626"/>
                <a:gd name="T63" fmla="*/ 161 h 825"/>
                <a:gd name="T64" fmla="*/ 0 w 626"/>
                <a:gd name="T65" fmla="*/ 146 h 825"/>
                <a:gd name="T66" fmla="*/ 15 w 626"/>
                <a:gd name="T67" fmla="*/ 107 h 825"/>
                <a:gd name="T68" fmla="*/ 20 w 626"/>
                <a:gd name="T69" fmla="*/ 88 h 825"/>
                <a:gd name="T70" fmla="*/ 18 w 626"/>
                <a:gd name="T71" fmla="*/ 67 h 825"/>
                <a:gd name="T72" fmla="*/ 34 w 626"/>
                <a:gd name="T73" fmla="*/ 43 h 825"/>
                <a:gd name="T74" fmla="*/ 42 w 626"/>
                <a:gd name="T75" fmla="*/ 24 h 825"/>
                <a:gd name="T76" fmla="*/ 63 w 626"/>
                <a:gd name="T77" fmla="*/ 17 h 825"/>
                <a:gd name="T78" fmla="*/ 75 w 626"/>
                <a:gd name="T79" fmla="*/ 1 h 825"/>
                <a:gd name="T80" fmla="*/ 92 w 626"/>
                <a:gd name="T81" fmla="*/ 14 h 825"/>
                <a:gd name="T82" fmla="*/ 114 w 626"/>
                <a:gd name="T83" fmla="*/ 32 h 825"/>
                <a:gd name="T84" fmla="*/ 135 w 626"/>
                <a:gd name="T85" fmla="*/ 32 h 825"/>
                <a:gd name="T86" fmla="*/ 151 w 626"/>
                <a:gd name="T87" fmla="*/ 25 h 825"/>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626"/>
                <a:gd name="T133" fmla="*/ 0 h 825"/>
                <a:gd name="T134" fmla="*/ 626 w 626"/>
                <a:gd name="T135" fmla="*/ 825 h 825"/>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626" h="825">
                  <a:moveTo>
                    <a:pt x="626" y="122"/>
                  </a:moveTo>
                  <a:lnTo>
                    <a:pt x="624" y="124"/>
                  </a:lnTo>
                  <a:lnTo>
                    <a:pt x="621" y="134"/>
                  </a:lnTo>
                  <a:lnTo>
                    <a:pt x="615" y="146"/>
                  </a:lnTo>
                  <a:lnTo>
                    <a:pt x="613" y="159"/>
                  </a:lnTo>
                  <a:lnTo>
                    <a:pt x="607" y="173"/>
                  </a:lnTo>
                  <a:lnTo>
                    <a:pt x="597" y="189"/>
                  </a:lnTo>
                  <a:lnTo>
                    <a:pt x="581" y="205"/>
                  </a:lnTo>
                  <a:lnTo>
                    <a:pt x="565" y="216"/>
                  </a:lnTo>
                  <a:lnTo>
                    <a:pt x="550" y="228"/>
                  </a:lnTo>
                  <a:lnTo>
                    <a:pt x="534" y="236"/>
                  </a:lnTo>
                  <a:lnTo>
                    <a:pt x="524" y="242"/>
                  </a:lnTo>
                  <a:lnTo>
                    <a:pt x="520" y="244"/>
                  </a:lnTo>
                  <a:lnTo>
                    <a:pt x="520" y="248"/>
                  </a:lnTo>
                  <a:lnTo>
                    <a:pt x="524" y="258"/>
                  </a:lnTo>
                  <a:lnTo>
                    <a:pt x="528" y="272"/>
                  </a:lnTo>
                  <a:lnTo>
                    <a:pt x="532" y="285"/>
                  </a:lnTo>
                  <a:lnTo>
                    <a:pt x="538" y="299"/>
                  </a:lnTo>
                  <a:lnTo>
                    <a:pt x="542" y="309"/>
                  </a:lnTo>
                  <a:lnTo>
                    <a:pt x="544" y="321"/>
                  </a:lnTo>
                  <a:lnTo>
                    <a:pt x="546" y="339"/>
                  </a:lnTo>
                  <a:lnTo>
                    <a:pt x="544" y="354"/>
                  </a:lnTo>
                  <a:lnTo>
                    <a:pt x="544" y="368"/>
                  </a:lnTo>
                  <a:lnTo>
                    <a:pt x="548" y="380"/>
                  </a:lnTo>
                  <a:lnTo>
                    <a:pt x="550" y="396"/>
                  </a:lnTo>
                  <a:lnTo>
                    <a:pt x="550" y="413"/>
                  </a:lnTo>
                  <a:lnTo>
                    <a:pt x="540" y="429"/>
                  </a:lnTo>
                  <a:lnTo>
                    <a:pt x="522" y="447"/>
                  </a:lnTo>
                  <a:lnTo>
                    <a:pt x="504" y="462"/>
                  </a:lnTo>
                  <a:lnTo>
                    <a:pt x="489" y="480"/>
                  </a:lnTo>
                  <a:lnTo>
                    <a:pt x="479" y="494"/>
                  </a:lnTo>
                  <a:lnTo>
                    <a:pt x="469" y="522"/>
                  </a:lnTo>
                  <a:lnTo>
                    <a:pt x="463" y="549"/>
                  </a:lnTo>
                  <a:lnTo>
                    <a:pt x="459" y="565"/>
                  </a:lnTo>
                  <a:lnTo>
                    <a:pt x="451" y="585"/>
                  </a:lnTo>
                  <a:lnTo>
                    <a:pt x="441" y="602"/>
                  </a:lnTo>
                  <a:lnTo>
                    <a:pt x="428" y="618"/>
                  </a:lnTo>
                  <a:lnTo>
                    <a:pt x="414" y="624"/>
                  </a:lnTo>
                  <a:lnTo>
                    <a:pt x="396" y="630"/>
                  </a:lnTo>
                  <a:lnTo>
                    <a:pt x="376" y="632"/>
                  </a:lnTo>
                  <a:lnTo>
                    <a:pt x="359" y="636"/>
                  </a:lnTo>
                  <a:lnTo>
                    <a:pt x="345" y="642"/>
                  </a:lnTo>
                  <a:lnTo>
                    <a:pt x="337" y="648"/>
                  </a:lnTo>
                  <a:lnTo>
                    <a:pt x="339" y="659"/>
                  </a:lnTo>
                  <a:lnTo>
                    <a:pt x="347" y="669"/>
                  </a:lnTo>
                  <a:lnTo>
                    <a:pt x="357" y="681"/>
                  </a:lnTo>
                  <a:lnTo>
                    <a:pt x="363" y="691"/>
                  </a:lnTo>
                  <a:lnTo>
                    <a:pt x="361" y="701"/>
                  </a:lnTo>
                  <a:lnTo>
                    <a:pt x="353" y="710"/>
                  </a:lnTo>
                  <a:lnTo>
                    <a:pt x="343" y="726"/>
                  </a:lnTo>
                  <a:lnTo>
                    <a:pt x="331" y="742"/>
                  </a:lnTo>
                  <a:lnTo>
                    <a:pt x="319" y="756"/>
                  </a:lnTo>
                  <a:lnTo>
                    <a:pt x="312" y="766"/>
                  </a:lnTo>
                  <a:lnTo>
                    <a:pt x="302" y="771"/>
                  </a:lnTo>
                  <a:lnTo>
                    <a:pt x="290" y="781"/>
                  </a:lnTo>
                  <a:lnTo>
                    <a:pt x="274" y="793"/>
                  </a:lnTo>
                  <a:lnTo>
                    <a:pt x="258" y="805"/>
                  </a:lnTo>
                  <a:lnTo>
                    <a:pt x="245" y="815"/>
                  </a:lnTo>
                  <a:lnTo>
                    <a:pt x="235" y="821"/>
                  </a:lnTo>
                  <a:lnTo>
                    <a:pt x="231" y="825"/>
                  </a:lnTo>
                  <a:lnTo>
                    <a:pt x="215" y="795"/>
                  </a:lnTo>
                  <a:lnTo>
                    <a:pt x="191" y="740"/>
                  </a:lnTo>
                  <a:lnTo>
                    <a:pt x="158" y="675"/>
                  </a:lnTo>
                  <a:lnTo>
                    <a:pt x="89" y="642"/>
                  </a:lnTo>
                  <a:lnTo>
                    <a:pt x="2" y="640"/>
                  </a:lnTo>
                  <a:lnTo>
                    <a:pt x="0" y="581"/>
                  </a:lnTo>
                  <a:lnTo>
                    <a:pt x="28" y="476"/>
                  </a:lnTo>
                  <a:lnTo>
                    <a:pt x="60" y="425"/>
                  </a:lnTo>
                  <a:lnTo>
                    <a:pt x="58" y="376"/>
                  </a:lnTo>
                  <a:lnTo>
                    <a:pt x="77" y="352"/>
                  </a:lnTo>
                  <a:lnTo>
                    <a:pt x="63" y="317"/>
                  </a:lnTo>
                  <a:lnTo>
                    <a:pt x="69" y="266"/>
                  </a:lnTo>
                  <a:lnTo>
                    <a:pt x="126" y="244"/>
                  </a:lnTo>
                  <a:lnTo>
                    <a:pt x="136" y="171"/>
                  </a:lnTo>
                  <a:lnTo>
                    <a:pt x="140" y="116"/>
                  </a:lnTo>
                  <a:lnTo>
                    <a:pt x="170" y="94"/>
                  </a:lnTo>
                  <a:lnTo>
                    <a:pt x="203" y="94"/>
                  </a:lnTo>
                  <a:lnTo>
                    <a:pt x="254" y="65"/>
                  </a:lnTo>
                  <a:lnTo>
                    <a:pt x="298" y="45"/>
                  </a:lnTo>
                  <a:lnTo>
                    <a:pt x="298" y="4"/>
                  </a:lnTo>
                  <a:lnTo>
                    <a:pt x="363" y="0"/>
                  </a:lnTo>
                  <a:lnTo>
                    <a:pt x="367" y="53"/>
                  </a:lnTo>
                  <a:lnTo>
                    <a:pt x="406" y="110"/>
                  </a:lnTo>
                  <a:lnTo>
                    <a:pt x="455" y="126"/>
                  </a:lnTo>
                  <a:lnTo>
                    <a:pt x="495" y="83"/>
                  </a:lnTo>
                  <a:lnTo>
                    <a:pt x="538" y="126"/>
                  </a:lnTo>
                  <a:lnTo>
                    <a:pt x="571" y="122"/>
                  </a:lnTo>
                  <a:lnTo>
                    <a:pt x="603" y="98"/>
                  </a:lnTo>
                  <a:lnTo>
                    <a:pt x="626" y="122"/>
                  </a:lnTo>
                </a:path>
              </a:pathLst>
            </a:custGeom>
            <a:grpFill/>
            <a:ln w="6350">
              <a:solidFill>
                <a:schemeClr val="tx1">
                  <a:lumMod val="85000"/>
                  <a:lumOff val="15000"/>
                </a:schemeClr>
              </a:solidFill>
              <a:prstDash val="solid"/>
              <a:round/>
            </a:ln>
          </p:spPr>
          <p:txBody>
            <a:bodyPr/>
            <a:lstStyle/>
            <a:p>
              <a:endParaRPr lang="zh-CN" altLang="en-US" sz="3200"/>
            </a:p>
          </p:txBody>
        </p:sp>
        <p:sp>
          <p:nvSpPr>
            <p:cNvPr id="17" name="Freeform 81"/>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18" name="Freeform 82"/>
            <p:cNvSpPr/>
            <p:nvPr/>
          </p:nvSpPr>
          <p:spPr bwMode="gray">
            <a:xfrm>
              <a:off x="3746" y="2774"/>
              <a:ext cx="283" cy="318"/>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grpFill/>
            <a:ln w="6350">
              <a:solidFill>
                <a:schemeClr val="tx1">
                  <a:lumMod val="85000"/>
                  <a:lumOff val="15000"/>
                </a:schemeClr>
              </a:solidFill>
              <a:prstDash val="solid"/>
              <a:round/>
            </a:ln>
          </p:spPr>
          <p:txBody>
            <a:bodyPr/>
            <a:lstStyle/>
            <a:p>
              <a:endParaRPr lang="zh-CN" altLang="en-US" sz="3200"/>
            </a:p>
          </p:txBody>
        </p:sp>
        <p:sp>
          <p:nvSpPr>
            <p:cNvPr id="19" name="Freeform 83"/>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20" name="Freeform 84"/>
            <p:cNvSpPr/>
            <p:nvPr/>
          </p:nvSpPr>
          <p:spPr bwMode="gray">
            <a:xfrm>
              <a:off x="3622" y="2455"/>
              <a:ext cx="383" cy="340"/>
            </a:xfrm>
            <a:custGeom>
              <a:avLst/>
              <a:gdLst>
                <a:gd name="T0" fmla="*/ 67 w 766"/>
                <a:gd name="T1" fmla="*/ 11 h 681"/>
                <a:gd name="T2" fmla="*/ 71 w 766"/>
                <a:gd name="T3" fmla="*/ 13 h 681"/>
                <a:gd name="T4" fmla="*/ 79 w 766"/>
                <a:gd name="T5" fmla="*/ 17 h 681"/>
                <a:gd name="T6" fmla="*/ 85 w 766"/>
                <a:gd name="T7" fmla="*/ 22 h 681"/>
                <a:gd name="T8" fmla="*/ 96 w 766"/>
                <a:gd name="T9" fmla="*/ 25 h 681"/>
                <a:gd name="T10" fmla="*/ 105 w 766"/>
                <a:gd name="T11" fmla="*/ 28 h 681"/>
                <a:gd name="T12" fmla="*/ 110 w 766"/>
                <a:gd name="T13" fmla="*/ 34 h 681"/>
                <a:gd name="T14" fmla="*/ 114 w 766"/>
                <a:gd name="T15" fmla="*/ 41 h 681"/>
                <a:gd name="T16" fmla="*/ 120 w 766"/>
                <a:gd name="T17" fmla="*/ 51 h 681"/>
                <a:gd name="T18" fmla="*/ 126 w 766"/>
                <a:gd name="T19" fmla="*/ 59 h 681"/>
                <a:gd name="T20" fmla="*/ 133 w 766"/>
                <a:gd name="T21" fmla="*/ 69 h 681"/>
                <a:gd name="T22" fmla="*/ 138 w 766"/>
                <a:gd name="T23" fmla="*/ 79 h 681"/>
                <a:gd name="T24" fmla="*/ 138 w 766"/>
                <a:gd name="T25" fmla="*/ 85 h 681"/>
                <a:gd name="T26" fmla="*/ 141 w 766"/>
                <a:gd name="T27" fmla="*/ 92 h 681"/>
                <a:gd name="T28" fmla="*/ 152 w 766"/>
                <a:gd name="T29" fmla="*/ 96 h 681"/>
                <a:gd name="T30" fmla="*/ 162 w 766"/>
                <a:gd name="T31" fmla="*/ 99 h 681"/>
                <a:gd name="T32" fmla="*/ 168 w 766"/>
                <a:gd name="T33" fmla="*/ 106 h 681"/>
                <a:gd name="T34" fmla="*/ 174 w 766"/>
                <a:gd name="T35" fmla="*/ 112 h 681"/>
                <a:gd name="T36" fmla="*/ 179 w 766"/>
                <a:gd name="T37" fmla="*/ 116 h 681"/>
                <a:gd name="T38" fmla="*/ 183 w 766"/>
                <a:gd name="T39" fmla="*/ 121 h 681"/>
                <a:gd name="T40" fmla="*/ 181 w 766"/>
                <a:gd name="T41" fmla="*/ 124 h 681"/>
                <a:gd name="T42" fmla="*/ 173 w 766"/>
                <a:gd name="T43" fmla="*/ 125 h 681"/>
                <a:gd name="T44" fmla="*/ 161 w 766"/>
                <a:gd name="T45" fmla="*/ 124 h 681"/>
                <a:gd name="T46" fmla="*/ 153 w 766"/>
                <a:gd name="T47" fmla="*/ 124 h 681"/>
                <a:gd name="T48" fmla="*/ 153 w 766"/>
                <a:gd name="T49" fmla="*/ 124 h 681"/>
                <a:gd name="T50" fmla="*/ 158 w 766"/>
                <a:gd name="T51" fmla="*/ 126 h 681"/>
                <a:gd name="T52" fmla="*/ 165 w 766"/>
                <a:gd name="T53" fmla="*/ 130 h 681"/>
                <a:gd name="T54" fmla="*/ 168 w 766"/>
                <a:gd name="T55" fmla="*/ 134 h 681"/>
                <a:gd name="T56" fmla="*/ 177 w 766"/>
                <a:gd name="T57" fmla="*/ 139 h 681"/>
                <a:gd name="T58" fmla="*/ 184 w 766"/>
                <a:gd name="T59" fmla="*/ 144 h 681"/>
                <a:gd name="T60" fmla="*/ 189 w 766"/>
                <a:gd name="T61" fmla="*/ 150 h 681"/>
                <a:gd name="T62" fmla="*/ 192 w 766"/>
                <a:gd name="T63" fmla="*/ 155 h 681"/>
                <a:gd name="T64" fmla="*/ 190 w 766"/>
                <a:gd name="T65" fmla="*/ 157 h 681"/>
                <a:gd name="T66" fmla="*/ 183 w 766"/>
                <a:gd name="T67" fmla="*/ 161 h 681"/>
                <a:gd name="T68" fmla="*/ 177 w 766"/>
                <a:gd name="T69" fmla="*/ 164 h 681"/>
                <a:gd name="T70" fmla="*/ 175 w 766"/>
                <a:gd name="T71" fmla="*/ 166 h 681"/>
                <a:gd name="T72" fmla="*/ 173 w 766"/>
                <a:gd name="T73" fmla="*/ 168 h 681"/>
                <a:gd name="T74" fmla="*/ 171 w 766"/>
                <a:gd name="T75" fmla="*/ 169 h 681"/>
                <a:gd name="T76" fmla="*/ 170 w 766"/>
                <a:gd name="T77" fmla="*/ 170 h 681"/>
                <a:gd name="T78" fmla="*/ 158 w 766"/>
                <a:gd name="T79" fmla="*/ 160 h 681"/>
                <a:gd name="T80" fmla="*/ 125 w 766"/>
                <a:gd name="T81" fmla="*/ 167 h 681"/>
                <a:gd name="T82" fmla="*/ 108 w 766"/>
                <a:gd name="T83" fmla="*/ 161 h 681"/>
                <a:gd name="T84" fmla="*/ 89 w 766"/>
                <a:gd name="T85" fmla="*/ 158 h 681"/>
                <a:gd name="T86" fmla="*/ 75 w 766"/>
                <a:gd name="T87" fmla="*/ 148 h 681"/>
                <a:gd name="T88" fmla="*/ 57 w 766"/>
                <a:gd name="T89" fmla="*/ 128 h 681"/>
                <a:gd name="T90" fmla="*/ 49 w 766"/>
                <a:gd name="T91" fmla="*/ 101 h 681"/>
                <a:gd name="T92" fmla="*/ 36 w 766"/>
                <a:gd name="T93" fmla="*/ 67 h 681"/>
                <a:gd name="T94" fmla="*/ 21 w 766"/>
                <a:gd name="T95" fmla="*/ 64 h 681"/>
                <a:gd name="T96" fmla="*/ 0 w 766"/>
                <a:gd name="T97" fmla="*/ 55 h 681"/>
                <a:gd name="T98" fmla="*/ 18 w 766"/>
                <a:gd name="T99" fmla="*/ 31 h 681"/>
                <a:gd name="T100" fmla="*/ 30 w 766"/>
                <a:gd name="T101" fmla="*/ 25 h 681"/>
                <a:gd name="T102" fmla="*/ 51 w 766"/>
                <a:gd name="T103" fmla="*/ 19 h 681"/>
                <a:gd name="T104" fmla="*/ 66 w 766"/>
                <a:gd name="T105" fmla="*/ 0 h 68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766"/>
                <a:gd name="T160" fmla="*/ 0 h 681"/>
                <a:gd name="T161" fmla="*/ 766 w 766"/>
                <a:gd name="T162" fmla="*/ 681 h 68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766" h="681">
                  <a:moveTo>
                    <a:pt x="262" y="0"/>
                  </a:moveTo>
                  <a:lnTo>
                    <a:pt x="266" y="45"/>
                  </a:lnTo>
                  <a:lnTo>
                    <a:pt x="270" y="49"/>
                  </a:lnTo>
                  <a:lnTo>
                    <a:pt x="281" y="55"/>
                  </a:lnTo>
                  <a:lnTo>
                    <a:pt x="297" y="63"/>
                  </a:lnTo>
                  <a:lnTo>
                    <a:pt x="313" y="70"/>
                  </a:lnTo>
                  <a:lnTo>
                    <a:pt x="325" y="78"/>
                  </a:lnTo>
                  <a:lnTo>
                    <a:pt x="340" y="88"/>
                  </a:lnTo>
                  <a:lnTo>
                    <a:pt x="362" y="94"/>
                  </a:lnTo>
                  <a:lnTo>
                    <a:pt x="384" y="100"/>
                  </a:lnTo>
                  <a:lnTo>
                    <a:pt x="402" y="104"/>
                  </a:lnTo>
                  <a:lnTo>
                    <a:pt x="419" y="114"/>
                  </a:lnTo>
                  <a:lnTo>
                    <a:pt x="433" y="124"/>
                  </a:lnTo>
                  <a:lnTo>
                    <a:pt x="441" y="137"/>
                  </a:lnTo>
                  <a:lnTo>
                    <a:pt x="447" y="149"/>
                  </a:lnTo>
                  <a:lnTo>
                    <a:pt x="457" y="165"/>
                  </a:lnTo>
                  <a:lnTo>
                    <a:pt x="470" y="185"/>
                  </a:lnTo>
                  <a:lnTo>
                    <a:pt x="482" y="204"/>
                  </a:lnTo>
                  <a:lnTo>
                    <a:pt x="496" y="222"/>
                  </a:lnTo>
                  <a:lnTo>
                    <a:pt x="506" y="236"/>
                  </a:lnTo>
                  <a:lnTo>
                    <a:pt x="518" y="253"/>
                  </a:lnTo>
                  <a:lnTo>
                    <a:pt x="531" y="277"/>
                  </a:lnTo>
                  <a:lnTo>
                    <a:pt x="543" y="299"/>
                  </a:lnTo>
                  <a:lnTo>
                    <a:pt x="549" y="316"/>
                  </a:lnTo>
                  <a:lnTo>
                    <a:pt x="551" y="330"/>
                  </a:lnTo>
                  <a:lnTo>
                    <a:pt x="551" y="342"/>
                  </a:lnTo>
                  <a:lnTo>
                    <a:pt x="553" y="354"/>
                  </a:lnTo>
                  <a:lnTo>
                    <a:pt x="563" y="368"/>
                  </a:lnTo>
                  <a:lnTo>
                    <a:pt x="583" y="379"/>
                  </a:lnTo>
                  <a:lnTo>
                    <a:pt x="606" y="385"/>
                  </a:lnTo>
                  <a:lnTo>
                    <a:pt x="628" y="391"/>
                  </a:lnTo>
                  <a:lnTo>
                    <a:pt x="646" y="399"/>
                  </a:lnTo>
                  <a:lnTo>
                    <a:pt x="659" y="411"/>
                  </a:lnTo>
                  <a:lnTo>
                    <a:pt x="671" y="427"/>
                  </a:lnTo>
                  <a:lnTo>
                    <a:pt x="681" y="440"/>
                  </a:lnTo>
                  <a:lnTo>
                    <a:pt x="693" y="448"/>
                  </a:lnTo>
                  <a:lnTo>
                    <a:pt x="705" y="454"/>
                  </a:lnTo>
                  <a:lnTo>
                    <a:pt x="716" y="464"/>
                  </a:lnTo>
                  <a:lnTo>
                    <a:pt x="726" y="474"/>
                  </a:lnTo>
                  <a:lnTo>
                    <a:pt x="732" y="486"/>
                  </a:lnTo>
                  <a:lnTo>
                    <a:pt x="732" y="496"/>
                  </a:lnTo>
                  <a:lnTo>
                    <a:pt x="724" y="499"/>
                  </a:lnTo>
                  <a:lnTo>
                    <a:pt x="711" y="501"/>
                  </a:lnTo>
                  <a:lnTo>
                    <a:pt x="689" y="503"/>
                  </a:lnTo>
                  <a:lnTo>
                    <a:pt x="667" y="501"/>
                  </a:lnTo>
                  <a:lnTo>
                    <a:pt x="644" y="499"/>
                  </a:lnTo>
                  <a:lnTo>
                    <a:pt x="624" y="498"/>
                  </a:lnTo>
                  <a:lnTo>
                    <a:pt x="610" y="496"/>
                  </a:lnTo>
                  <a:lnTo>
                    <a:pt x="606" y="496"/>
                  </a:lnTo>
                  <a:lnTo>
                    <a:pt x="610" y="498"/>
                  </a:lnTo>
                  <a:lnTo>
                    <a:pt x="620" y="501"/>
                  </a:lnTo>
                  <a:lnTo>
                    <a:pt x="632" y="507"/>
                  </a:lnTo>
                  <a:lnTo>
                    <a:pt x="646" y="515"/>
                  </a:lnTo>
                  <a:lnTo>
                    <a:pt x="657" y="523"/>
                  </a:lnTo>
                  <a:lnTo>
                    <a:pt x="663" y="531"/>
                  </a:lnTo>
                  <a:lnTo>
                    <a:pt x="671" y="539"/>
                  </a:lnTo>
                  <a:lnTo>
                    <a:pt x="687" y="549"/>
                  </a:lnTo>
                  <a:lnTo>
                    <a:pt x="707" y="559"/>
                  </a:lnTo>
                  <a:lnTo>
                    <a:pt x="724" y="568"/>
                  </a:lnTo>
                  <a:lnTo>
                    <a:pt x="736" y="578"/>
                  </a:lnTo>
                  <a:lnTo>
                    <a:pt x="746" y="590"/>
                  </a:lnTo>
                  <a:lnTo>
                    <a:pt x="754" y="602"/>
                  </a:lnTo>
                  <a:lnTo>
                    <a:pt x="762" y="612"/>
                  </a:lnTo>
                  <a:lnTo>
                    <a:pt x="766" y="622"/>
                  </a:lnTo>
                  <a:lnTo>
                    <a:pt x="766" y="627"/>
                  </a:lnTo>
                  <a:lnTo>
                    <a:pt x="758" y="631"/>
                  </a:lnTo>
                  <a:lnTo>
                    <a:pt x="746" y="639"/>
                  </a:lnTo>
                  <a:lnTo>
                    <a:pt x="730" y="647"/>
                  </a:lnTo>
                  <a:lnTo>
                    <a:pt x="716" y="653"/>
                  </a:lnTo>
                  <a:lnTo>
                    <a:pt x="705" y="659"/>
                  </a:lnTo>
                  <a:lnTo>
                    <a:pt x="699" y="663"/>
                  </a:lnTo>
                  <a:lnTo>
                    <a:pt x="697" y="665"/>
                  </a:lnTo>
                  <a:lnTo>
                    <a:pt x="693" y="669"/>
                  </a:lnTo>
                  <a:lnTo>
                    <a:pt x="689" y="673"/>
                  </a:lnTo>
                  <a:lnTo>
                    <a:pt x="685" y="675"/>
                  </a:lnTo>
                  <a:lnTo>
                    <a:pt x="681" y="677"/>
                  </a:lnTo>
                  <a:lnTo>
                    <a:pt x="679" y="679"/>
                  </a:lnTo>
                  <a:lnTo>
                    <a:pt x="679" y="681"/>
                  </a:lnTo>
                  <a:lnTo>
                    <a:pt x="665" y="663"/>
                  </a:lnTo>
                  <a:lnTo>
                    <a:pt x="632" y="641"/>
                  </a:lnTo>
                  <a:lnTo>
                    <a:pt x="592" y="657"/>
                  </a:lnTo>
                  <a:lnTo>
                    <a:pt x="500" y="671"/>
                  </a:lnTo>
                  <a:lnTo>
                    <a:pt x="472" y="637"/>
                  </a:lnTo>
                  <a:lnTo>
                    <a:pt x="431" y="645"/>
                  </a:lnTo>
                  <a:lnTo>
                    <a:pt x="398" y="651"/>
                  </a:lnTo>
                  <a:lnTo>
                    <a:pt x="356" y="633"/>
                  </a:lnTo>
                  <a:lnTo>
                    <a:pt x="303" y="651"/>
                  </a:lnTo>
                  <a:lnTo>
                    <a:pt x="297" y="592"/>
                  </a:lnTo>
                  <a:lnTo>
                    <a:pt x="242" y="566"/>
                  </a:lnTo>
                  <a:lnTo>
                    <a:pt x="230" y="513"/>
                  </a:lnTo>
                  <a:lnTo>
                    <a:pt x="258" y="470"/>
                  </a:lnTo>
                  <a:lnTo>
                    <a:pt x="197" y="407"/>
                  </a:lnTo>
                  <a:lnTo>
                    <a:pt x="140" y="336"/>
                  </a:lnTo>
                  <a:lnTo>
                    <a:pt x="144" y="269"/>
                  </a:lnTo>
                  <a:lnTo>
                    <a:pt x="112" y="250"/>
                  </a:lnTo>
                  <a:lnTo>
                    <a:pt x="83" y="257"/>
                  </a:lnTo>
                  <a:lnTo>
                    <a:pt x="69" y="222"/>
                  </a:lnTo>
                  <a:lnTo>
                    <a:pt x="0" y="220"/>
                  </a:lnTo>
                  <a:lnTo>
                    <a:pt x="14" y="131"/>
                  </a:lnTo>
                  <a:lnTo>
                    <a:pt x="69" y="124"/>
                  </a:lnTo>
                  <a:lnTo>
                    <a:pt x="81" y="98"/>
                  </a:lnTo>
                  <a:lnTo>
                    <a:pt x="122" y="100"/>
                  </a:lnTo>
                  <a:lnTo>
                    <a:pt x="175" y="76"/>
                  </a:lnTo>
                  <a:lnTo>
                    <a:pt x="203" y="76"/>
                  </a:lnTo>
                  <a:lnTo>
                    <a:pt x="215" y="15"/>
                  </a:lnTo>
                  <a:lnTo>
                    <a:pt x="262" y="0"/>
                  </a:lnTo>
                </a:path>
              </a:pathLst>
            </a:custGeom>
            <a:grpFill/>
            <a:ln w="6350">
              <a:solidFill>
                <a:schemeClr val="tx1">
                  <a:lumMod val="85000"/>
                  <a:lumOff val="15000"/>
                </a:schemeClr>
              </a:solidFill>
              <a:prstDash val="solid"/>
              <a:round/>
            </a:ln>
          </p:spPr>
          <p:txBody>
            <a:bodyPr/>
            <a:lstStyle/>
            <a:p>
              <a:endParaRPr lang="zh-CN" altLang="en-US" sz="3200"/>
            </a:p>
          </p:txBody>
        </p:sp>
        <p:sp>
          <p:nvSpPr>
            <p:cNvPr id="21" name="Freeform 85"/>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22" name="Freeform 86"/>
            <p:cNvSpPr/>
            <p:nvPr/>
          </p:nvSpPr>
          <p:spPr bwMode="gray">
            <a:xfrm>
              <a:off x="3848" y="2705"/>
              <a:ext cx="58" cy="77"/>
            </a:xfrm>
            <a:custGeom>
              <a:avLst/>
              <a:gdLst>
                <a:gd name="T0" fmla="*/ 0 w 116"/>
                <a:gd name="T1" fmla="*/ 0 h 156"/>
                <a:gd name="T2" fmla="*/ 1 w 116"/>
                <a:gd name="T3" fmla="*/ 1 h 156"/>
                <a:gd name="T4" fmla="*/ 2 w 116"/>
                <a:gd name="T5" fmla="*/ 4 h 156"/>
                <a:gd name="T6" fmla="*/ 4 w 116"/>
                <a:gd name="T7" fmla="*/ 8 h 156"/>
                <a:gd name="T8" fmla="*/ 5 w 116"/>
                <a:gd name="T9" fmla="*/ 13 h 156"/>
                <a:gd name="T10" fmla="*/ 6 w 116"/>
                <a:gd name="T11" fmla="*/ 16 h 156"/>
                <a:gd name="T12" fmla="*/ 6 w 116"/>
                <a:gd name="T13" fmla="*/ 20 h 156"/>
                <a:gd name="T14" fmla="*/ 8 w 116"/>
                <a:gd name="T15" fmla="*/ 25 h 156"/>
                <a:gd name="T16" fmla="*/ 11 w 116"/>
                <a:gd name="T17" fmla="*/ 30 h 156"/>
                <a:gd name="T18" fmla="*/ 12 w 116"/>
                <a:gd name="T19" fmla="*/ 33 h 156"/>
                <a:gd name="T20" fmla="*/ 13 w 116"/>
                <a:gd name="T21" fmla="*/ 35 h 156"/>
                <a:gd name="T22" fmla="*/ 15 w 116"/>
                <a:gd name="T23" fmla="*/ 36 h 156"/>
                <a:gd name="T24" fmla="*/ 18 w 116"/>
                <a:gd name="T25" fmla="*/ 38 h 156"/>
                <a:gd name="T26" fmla="*/ 21 w 116"/>
                <a:gd name="T27" fmla="*/ 38 h 156"/>
                <a:gd name="T28" fmla="*/ 24 w 116"/>
                <a:gd name="T29" fmla="*/ 38 h 156"/>
                <a:gd name="T30" fmla="*/ 27 w 116"/>
                <a:gd name="T31" fmla="*/ 37 h 156"/>
                <a:gd name="T32" fmla="*/ 29 w 116"/>
                <a:gd name="T33" fmla="*/ 34 h 156"/>
                <a:gd name="T34" fmla="*/ 29 w 116"/>
                <a:gd name="T35" fmla="*/ 30 h 156"/>
                <a:gd name="T36" fmla="*/ 27 w 116"/>
                <a:gd name="T37" fmla="*/ 26 h 156"/>
                <a:gd name="T38" fmla="*/ 24 w 116"/>
                <a:gd name="T39" fmla="*/ 22 h 156"/>
                <a:gd name="T40" fmla="*/ 19 w 116"/>
                <a:gd name="T41" fmla="*/ 19 h 156"/>
                <a:gd name="T42" fmla="*/ 15 w 116"/>
                <a:gd name="T43" fmla="*/ 16 h 156"/>
                <a:gd name="T44" fmla="*/ 11 w 116"/>
                <a:gd name="T45" fmla="*/ 13 h 156"/>
                <a:gd name="T46" fmla="*/ 10 w 116"/>
                <a:gd name="T47" fmla="*/ 11 h 156"/>
                <a:gd name="T48" fmla="*/ 8 w 116"/>
                <a:gd name="T49" fmla="*/ 8 h 156"/>
                <a:gd name="T50" fmla="*/ 6 w 116"/>
                <a:gd name="T51" fmla="*/ 5 h 156"/>
                <a:gd name="T52" fmla="*/ 3 w 116"/>
                <a:gd name="T53" fmla="*/ 3 h 156"/>
                <a:gd name="T54" fmla="*/ 1 w 116"/>
                <a:gd name="T55" fmla="*/ 1 h 156"/>
                <a:gd name="T56" fmla="*/ 0 w 116"/>
                <a:gd name="T57" fmla="*/ 0 h 15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w 116"/>
                <a:gd name="T88" fmla="*/ 0 h 156"/>
                <a:gd name="T89" fmla="*/ 116 w 116"/>
                <a:gd name="T90" fmla="*/ 156 h 156"/>
              </a:gdLst>
              <a:ahLst/>
              <a:cxnLst>
                <a:cxn ang="T58">
                  <a:pos x="T0" y="T1"/>
                </a:cxn>
                <a:cxn ang="T59">
                  <a:pos x="T2" y="T3"/>
                </a:cxn>
                <a:cxn ang="T60">
                  <a:pos x="T4" y="T5"/>
                </a:cxn>
                <a:cxn ang="T61">
                  <a:pos x="T6" y="T7"/>
                </a:cxn>
                <a:cxn ang="T62">
                  <a:pos x="T8" y="T9"/>
                </a:cxn>
                <a:cxn ang="T63">
                  <a:pos x="T10" y="T11"/>
                </a:cxn>
                <a:cxn ang="T64">
                  <a:pos x="T12" y="T13"/>
                </a:cxn>
                <a:cxn ang="T65">
                  <a:pos x="T14" y="T15"/>
                </a:cxn>
                <a:cxn ang="T66">
                  <a:pos x="T16" y="T17"/>
                </a:cxn>
                <a:cxn ang="T67">
                  <a:pos x="T18" y="T19"/>
                </a:cxn>
                <a:cxn ang="T68">
                  <a:pos x="T20" y="T21"/>
                </a:cxn>
                <a:cxn ang="T69">
                  <a:pos x="T22" y="T23"/>
                </a:cxn>
                <a:cxn ang="T70">
                  <a:pos x="T24" y="T25"/>
                </a:cxn>
                <a:cxn ang="T71">
                  <a:pos x="T26" y="T27"/>
                </a:cxn>
                <a:cxn ang="T72">
                  <a:pos x="T28" y="T29"/>
                </a:cxn>
                <a:cxn ang="T73">
                  <a:pos x="T30" y="T31"/>
                </a:cxn>
                <a:cxn ang="T74">
                  <a:pos x="T32" y="T33"/>
                </a:cxn>
                <a:cxn ang="T75">
                  <a:pos x="T34" y="T35"/>
                </a:cxn>
                <a:cxn ang="T76">
                  <a:pos x="T36" y="T37"/>
                </a:cxn>
                <a:cxn ang="T77">
                  <a:pos x="T38" y="T39"/>
                </a:cxn>
                <a:cxn ang="T78">
                  <a:pos x="T40" y="T41"/>
                </a:cxn>
                <a:cxn ang="T79">
                  <a:pos x="T42" y="T43"/>
                </a:cxn>
                <a:cxn ang="T80">
                  <a:pos x="T44" y="T45"/>
                </a:cxn>
                <a:cxn ang="T81">
                  <a:pos x="T46" y="T47"/>
                </a:cxn>
                <a:cxn ang="T82">
                  <a:pos x="T48" y="T49"/>
                </a:cxn>
                <a:cxn ang="T83">
                  <a:pos x="T50" y="T51"/>
                </a:cxn>
                <a:cxn ang="T84">
                  <a:pos x="T52" y="T53"/>
                </a:cxn>
                <a:cxn ang="T85">
                  <a:pos x="T54" y="T55"/>
                </a:cxn>
                <a:cxn ang="T86">
                  <a:pos x="T56" y="T57"/>
                </a:cxn>
              </a:cxnLst>
              <a:rect l="T87" t="T88" r="T89" b="T90"/>
              <a:pathLst>
                <a:path w="116" h="156">
                  <a:moveTo>
                    <a:pt x="0" y="0"/>
                  </a:moveTo>
                  <a:lnTo>
                    <a:pt x="2" y="6"/>
                  </a:lnTo>
                  <a:lnTo>
                    <a:pt x="8" y="18"/>
                  </a:lnTo>
                  <a:lnTo>
                    <a:pt x="13" y="34"/>
                  </a:lnTo>
                  <a:lnTo>
                    <a:pt x="19" y="52"/>
                  </a:lnTo>
                  <a:lnTo>
                    <a:pt x="21" y="65"/>
                  </a:lnTo>
                  <a:lnTo>
                    <a:pt x="23" y="83"/>
                  </a:lnTo>
                  <a:lnTo>
                    <a:pt x="31" y="103"/>
                  </a:lnTo>
                  <a:lnTo>
                    <a:pt x="41" y="121"/>
                  </a:lnTo>
                  <a:lnTo>
                    <a:pt x="47" y="136"/>
                  </a:lnTo>
                  <a:lnTo>
                    <a:pt x="49" y="142"/>
                  </a:lnTo>
                  <a:lnTo>
                    <a:pt x="59" y="148"/>
                  </a:lnTo>
                  <a:lnTo>
                    <a:pt x="69" y="154"/>
                  </a:lnTo>
                  <a:lnTo>
                    <a:pt x="82" y="156"/>
                  </a:lnTo>
                  <a:lnTo>
                    <a:pt x="94" y="156"/>
                  </a:lnTo>
                  <a:lnTo>
                    <a:pt x="106" y="150"/>
                  </a:lnTo>
                  <a:lnTo>
                    <a:pt x="114" y="138"/>
                  </a:lnTo>
                  <a:lnTo>
                    <a:pt x="116" y="123"/>
                  </a:lnTo>
                  <a:lnTo>
                    <a:pt x="108" y="107"/>
                  </a:lnTo>
                  <a:lnTo>
                    <a:pt x="94" y="91"/>
                  </a:lnTo>
                  <a:lnTo>
                    <a:pt x="76" y="77"/>
                  </a:lnTo>
                  <a:lnTo>
                    <a:pt x="59" y="65"/>
                  </a:lnTo>
                  <a:lnTo>
                    <a:pt x="43" y="54"/>
                  </a:lnTo>
                  <a:lnTo>
                    <a:pt x="37" y="46"/>
                  </a:lnTo>
                  <a:lnTo>
                    <a:pt x="31" y="34"/>
                  </a:lnTo>
                  <a:lnTo>
                    <a:pt x="21" y="22"/>
                  </a:lnTo>
                  <a:lnTo>
                    <a:pt x="12" y="12"/>
                  </a:lnTo>
                  <a:lnTo>
                    <a:pt x="2" y="4"/>
                  </a:lnTo>
                  <a:lnTo>
                    <a:pt x="0" y="0"/>
                  </a:lnTo>
                </a:path>
              </a:pathLst>
            </a:custGeom>
            <a:grpFill/>
            <a:ln w="6350">
              <a:solidFill>
                <a:schemeClr val="tx1">
                  <a:lumMod val="85000"/>
                  <a:lumOff val="15000"/>
                </a:schemeClr>
              </a:solidFill>
              <a:prstDash val="solid"/>
              <a:round/>
            </a:ln>
          </p:spPr>
          <p:txBody>
            <a:bodyPr/>
            <a:lstStyle/>
            <a:p>
              <a:endParaRPr lang="zh-CN" altLang="en-US" sz="3200"/>
            </a:p>
          </p:txBody>
        </p:sp>
        <p:sp>
          <p:nvSpPr>
            <p:cNvPr id="23" name="Freeform 87"/>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24" name="Freeform 88"/>
            <p:cNvSpPr/>
            <p:nvPr/>
          </p:nvSpPr>
          <p:spPr bwMode="gray">
            <a:xfrm>
              <a:off x="3714" y="2597"/>
              <a:ext cx="37" cy="32"/>
            </a:xfrm>
            <a:custGeom>
              <a:avLst/>
              <a:gdLst>
                <a:gd name="T0" fmla="*/ 0 w 75"/>
                <a:gd name="T1" fmla="*/ 12 h 63"/>
                <a:gd name="T2" fmla="*/ 8 w 75"/>
                <a:gd name="T3" fmla="*/ 0 h 63"/>
                <a:gd name="T4" fmla="*/ 18 w 75"/>
                <a:gd name="T5" fmla="*/ 4 h 63"/>
                <a:gd name="T6" fmla="*/ 18 w 75"/>
                <a:gd name="T7" fmla="*/ 13 h 63"/>
                <a:gd name="T8" fmla="*/ 8 w 75"/>
                <a:gd name="T9" fmla="*/ 16 h 63"/>
                <a:gd name="T10" fmla="*/ 0 w 75"/>
                <a:gd name="T11" fmla="*/ 12 h 63"/>
                <a:gd name="T12" fmla="*/ 0 60000 65536"/>
                <a:gd name="T13" fmla="*/ 0 60000 65536"/>
                <a:gd name="T14" fmla="*/ 0 60000 65536"/>
                <a:gd name="T15" fmla="*/ 0 60000 65536"/>
                <a:gd name="T16" fmla="*/ 0 60000 65536"/>
                <a:gd name="T17" fmla="*/ 0 60000 65536"/>
                <a:gd name="T18" fmla="*/ 0 w 75"/>
                <a:gd name="T19" fmla="*/ 0 h 63"/>
                <a:gd name="T20" fmla="*/ 75 w 75"/>
                <a:gd name="T21" fmla="*/ 63 h 63"/>
              </a:gdLst>
              <a:ahLst/>
              <a:cxnLst>
                <a:cxn ang="T12">
                  <a:pos x="T0" y="T1"/>
                </a:cxn>
                <a:cxn ang="T13">
                  <a:pos x="T2" y="T3"/>
                </a:cxn>
                <a:cxn ang="T14">
                  <a:pos x="T4" y="T5"/>
                </a:cxn>
                <a:cxn ang="T15">
                  <a:pos x="T6" y="T7"/>
                </a:cxn>
                <a:cxn ang="T16">
                  <a:pos x="T8" y="T9"/>
                </a:cxn>
                <a:cxn ang="T17">
                  <a:pos x="T10" y="T11"/>
                </a:cxn>
              </a:cxnLst>
              <a:rect l="T18" t="T19" r="T20" b="T21"/>
              <a:pathLst>
                <a:path w="75" h="63">
                  <a:moveTo>
                    <a:pt x="0" y="45"/>
                  </a:moveTo>
                  <a:lnTo>
                    <a:pt x="33" y="0"/>
                  </a:lnTo>
                  <a:lnTo>
                    <a:pt x="73" y="14"/>
                  </a:lnTo>
                  <a:lnTo>
                    <a:pt x="75" y="49"/>
                  </a:lnTo>
                  <a:lnTo>
                    <a:pt x="32" y="63"/>
                  </a:lnTo>
                  <a:lnTo>
                    <a:pt x="0" y="45"/>
                  </a:lnTo>
                </a:path>
              </a:pathLst>
            </a:custGeom>
            <a:grpFill/>
            <a:ln w="6350">
              <a:solidFill>
                <a:schemeClr val="tx1">
                  <a:lumMod val="85000"/>
                  <a:lumOff val="15000"/>
                </a:schemeClr>
              </a:solidFill>
              <a:prstDash val="solid"/>
              <a:round/>
            </a:ln>
          </p:spPr>
          <p:txBody>
            <a:bodyPr/>
            <a:lstStyle/>
            <a:p>
              <a:endParaRPr lang="zh-CN" altLang="en-US" sz="3200"/>
            </a:p>
          </p:txBody>
        </p:sp>
        <p:sp>
          <p:nvSpPr>
            <p:cNvPr id="25" name="Freeform 89"/>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26" name="Freeform 90"/>
            <p:cNvSpPr/>
            <p:nvPr/>
          </p:nvSpPr>
          <p:spPr bwMode="gray">
            <a:xfrm>
              <a:off x="3768" y="2614"/>
              <a:ext cx="37" cy="52"/>
            </a:xfrm>
            <a:custGeom>
              <a:avLst/>
              <a:gdLst>
                <a:gd name="T0" fmla="*/ 0 w 73"/>
                <a:gd name="T1" fmla="*/ 10 h 105"/>
                <a:gd name="T2" fmla="*/ 9 w 73"/>
                <a:gd name="T3" fmla="*/ 0 h 105"/>
                <a:gd name="T4" fmla="*/ 16 w 73"/>
                <a:gd name="T5" fmla="*/ 12 h 105"/>
                <a:gd name="T6" fmla="*/ 19 w 73"/>
                <a:gd name="T7" fmla="*/ 26 h 105"/>
                <a:gd name="T8" fmla="*/ 9 w 73"/>
                <a:gd name="T9" fmla="*/ 19 h 105"/>
                <a:gd name="T10" fmla="*/ 0 w 73"/>
                <a:gd name="T11" fmla="*/ 10 h 105"/>
                <a:gd name="T12" fmla="*/ 0 60000 65536"/>
                <a:gd name="T13" fmla="*/ 0 60000 65536"/>
                <a:gd name="T14" fmla="*/ 0 60000 65536"/>
                <a:gd name="T15" fmla="*/ 0 60000 65536"/>
                <a:gd name="T16" fmla="*/ 0 60000 65536"/>
                <a:gd name="T17" fmla="*/ 0 60000 65536"/>
                <a:gd name="T18" fmla="*/ 0 w 73"/>
                <a:gd name="T19" fmla="*/ 0 h 105"/>
                <a:gd name="T20" fmla="*/ 73 w 73"/>
                <a:gd name="T21" fmla="*/ 105 h 105"/>
              </a:gdLst>
              <a:ahLst/>
              <a:cxnLst>
                <a:cxn ang="T12">
                  <a:pos x="T0" y="T1"/>
                </a:cxn>
                <a:cxn ang="T13">
                  <a:pos x="T2" y="T3"/>
                </a:cxn>
                <a:cxn ang="T14">
                  <a:pos x="T4" y="T5"/>
                </a:cxn>
                <a:cxn ang="T15">
                  <a:pos x="T6" y="T7"/>
                </a:cxn>
                <a:cxn ang="T16">
                  <a:pos x="T8" y="T9"/>
                </a:cxn>
                <a:cxn ang="T17">
                  <a:pos x="T10" y="T11"/>
                </a:cxn>
              </a:cxnLst>
              <a:rect l="T18" t="T19" r="T20" b="T21"/>
              <a:pathLst>
                <a:path w="73" h="105">
                  <a:moveTo>
                    <a:pt x="0" y="40"/>
                  </a:moveTo>
                  <a:lnTo>
                    <a:pt x="34" y="0"/>
                  </a:lnTo>
                  <a:lnTo>
                    <a:pt x="63" y="48"/>
                  </a:lnTo>
                  <a:lnTo>
                    <a:pt x="73" y="105"/>
                  </a:lnTo>
                  <a:lnTo>
                    <a:pt x="34" y="77"/>
                  </a:lnTo>
                  <a:lnTo>
                    <a:pt x="0" y="40"/>
                  </a:lnTo>
                </a:path>
              </a:pathLst>
            </a:custGeom>
            <a:grpFill/>
            <a:ln w="6350">
              <a:solidFill>
                <a:schemeClr val="tx1">
                  <a:lumMod val="85000"/>
                  <a:lumOff val="15000"/>
                </a:schemeClr>
              </a:solidFill>
              <a:prstDash val="solid"/>
              <a:round/>
            </a:ln>
          </p:spPr>
          <p:txBody>
            <a:bodyPr/>
            <a:lstStyle/>
            <a:p>
              <a:endParaRPr lang="zh-CN" altLang="en-US" sz="3200"/>
            </a:p>
          </p:txBody>
        </p:sp>
        <p:sp>
          <p:nvSpPr>
            <p:cNvPr id="27" name="Freeform 91"/>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28" name="Freeform 92"/>
            <p:cNvSpPr/>
            <p:nvPr/>
          </p:nvSpPr>
          <p:spPr bwMode="gray">
            <a:xfrm>
              <a:off x="3451" y="2207"/>
              <a:ext cx="493" cy="331"/>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grpFill/>
            <a:ln w="6350">
              <a:solidFill>
                <a:schemeClr val="tx1">
                  <a:lumMod val="85000"/>
                  <a:lumOff val="15000"/>
                </a:schemeClr>
              </a:solidFill>
              <a:prstDash val="solid"/>
              <a:round/>
            </a:ln>
          </p:spPr>
          <p:txBody>
            <a:bodyPr/>
            <a:lstStyle/>
            <a:p>
              <a:endParaRPr lang="zh-CN" altLang="en-US" sz="3200"/>
            </a:p>
          </p:txBody>
        </p:sp>
        <p:sp>
          <p:nvSpPr>
            <p:cNvPr id="29" name="Freeform 93"/>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30" name="Freeform 94"/>
            <p:cNvSpPr/>
            <p:nvPr/>
          </p:nvSpPr>
          <p:spPr bwMode="gray">
            <a:xfrm>
              <a:off x="3322" y="1838"/>
              <a:ext cx="400" cy="580"/>
            </a:xfrm>
            <a:custGeom>
              <a:avLst/>
              <a:gdLst>
                <a:gd name="T0" fmla="*/ 199 w 799"/>
                <a:gd name="T1" fmla="*/ 103 h 1161"/>
                <a:gd name="T2" fmla="*/ 194 w 799"/>
                <a:gd name="T3" fmla="*/ 108 h 1161"/>
                <a:gd name="T4" fmla="*/ 187 w 799"/>
                <a:gd name="T5" fmla="*/ 114 h 1161"/>
                <a:gd name="T6" fmla="*/ 185 w 799"/>
                <a:gd name="T7" fmla="*/ 121 h 1161"/>
                <a:gd name="T8" fmla="*/ 185 w 799"/>
                <a:gd name="T9" fmla="*/ 129 h 1161"/>
                <a:gd name="T10" fmla="*/ 182 w 799"/>
                <a:gd name="T11" fmla="*/ 137 h 1161"/>
                <a:gd name="T12" fmla="*/ 171 w 799"/>
                <a:gd name="T13" fmla="*/ 142 h 1161"/>
                <a:gd name="T14" fmla="*/ 162 w 799"/>
                <a:gd name="T15" fmla="*/ 146 h 1161"/>
                <a:gd name="T16" fmla="*/ 156 w 799"/>
                <a:gd name="T17" fmla="*/ 146 h 1161"/>
                <a:gd name="T18" fmla="*/ 149 w 799"/>
                <a:gd name="T19" fmla="*/ 145 h 1161"/>
                <a:gd name="T20" fmla="*/ 145 w 799"/>
                <a:gd name="T21" fmla="*/ 144 h 1161"/>
                <a:gd name="T22" fmla="*/ 140 w 799"/>
                <a:gd name="T23" fmla="*/ 169 h 1161"/>
                <a:gd name="T24" fmla="*/ 145 w 799"/>
                <a:gd name="T25" fmla="*/ 184 h 1161"/>
                <a:gd name="T26" fmla="*/ 115 w 799"/>
                <a:gd name="T27" fmla="*/ 206 h 1161"/>
                <a:gd name="T28" fmla="*/ 92 w 799"/>
                <a:gd name="T29" fmla="*/ 229 h 1161"/>
                <a:gd name="T30" fmla="*/ 73 w 799"/>
                <a:gd name="T31" fmla="*/ 262 h 1161"/>
                <a:gd name="T32" fmla="*/ 79 w 799"/>
                <a:gd name="T33" fmla="*/ 283 h 1161"/>
                <a:gd name="T34" fmla="*/ 61 w 799"/>
                <a:gd name="T35" fmla="*/ 290 h 1161"/>
                <a:gd name="T36" fmla="*/ 20 w 799"/>
                <a:gd name="T37" fmla="*/ 284 h 1161"/>
                <a:gd name="T38" fmla="*/ 12 w 799"/>
                <a:gd name="T39" fmla="*/ 265 h 1161"/>
                <a:gd name="T40" fmla="*/ 17 w 799"/>
                <a:gd name="T41" fmla="*/ 247 h 1161"/>
                <a:gd name="T42" fmla="*/ 21 w 799"/>
                <a:gd name="T43" fmla="*/ 214 h 1161"/>
                <a:gd name="T44" fmla="*/ 3 w 799"/>
                <a:gd name="T45" fmla="*/ 187 h 1161"/>
                <a:gd name="T46" fmla="*/ 12 w 799"/>
                <a:gd name="T47" fmla="*/ 169 h 1161"/>
                <a:gd name="T48" fmla="*/ 29 w 799"/>
                <a:gd name="T49" fmla="*/ 148 h 1161"/>
                <a:gd name="T50" fmla="*/ 13 w 799"/>
                <a:gd name="T51" fmla="*/ 132 h 1161"/>
                <a:gd name="T52" fmla="*/ 24 w 799"/>
                <a:gd name="T53" fmla="*/ 116 h 1161"/>
                <a:gd name="T54" fmla="*/ 0 w 799"/>
                <a:gd name="T55" fmla="*/ 84 h 1161"/>
                <a:gd name="T56" fmla="*/ 1 w 799"/>
                <a:gd name="T57" fmla="*/ 68 h 1161"/>
                <a:gd name="T58" fmla="*/ 11 w 799"/>
                <a:gd name="T59" fmla="*/ 45 h 1161"/>
                <a:gd name="T60" fmla="*/ 29 w 799"/>
                <a:gd name="T61" fmla="*/ 36 h 1161"/>
                <a:gd name="T62" fmla="*/ 45 w 799"/>
                <a:gd name="T63" fmla="*/ 55 h 1161"/>
                <a:gd name="T64" fmla="*/ 68 w 799"/>
                <a:gd name="T65" fmla="*/ 41 h 1161"/>
                <a:gd name="T66" fmla="*/ 81 w 799"/>
                <a:gd name="T67" fmla="*/ 35 h 1161"/>
                <a:gd name="T68" fmla="*/ 88 w 799"/>
                <a:gd name="T69" fmla="*/ 14 h 1161"/>
                <a:gd name="T70" fmla="*/ 105 w 799"/>
                <a:gd name="T71" fmla="*/ 8 h 1161"/>
                <a:gd name="T72" fmla="*/ 116 w 799"/>
                <a:gd name="T73" fmla="*/ 4 h 1161"/>
                <a:gd name="T74" fmla="*/ 124 w 799"/>
                <a:gd name="T75" fmla="*/ 16 h 1161"/>
                <a:gd name="T76" fmla="*/ 128 w 799"/>
                <a:gd name="T77" fmla="*/ 21 h 1161"/>
                <a:gd name="T78" fmla="*/ 131 w 799"/>
                <a:gd name="T79" fmla="*/ 26 h 1161"/>
                <a:gd name="T80" fmla="*/ 132 w 799"/>
                <a:gd name="T81" fmla="*/ 28 h 1161"/>
                <a:gd name="T82" fmla="*/ 133 w 799"/>
                <a:gd name="T83" fmla="*/ 34 h 1161"/>
                <a:gd name="T84" fmla="*/ 135 w 799"/>
                <a:gd name="T85" fmla="*/ 40 h 1161"/>
                <a:gd name="T86" fmla="*/ 147 w 799"/>
                <a:gd name="T87" fmla="*/ 52 h 1161"/>
                <a:gd name="T88" fmla="*/ 166 w 799"/>
                <a:gd name="T89" fmla="*/ 58 h 1161"/>
                <a:gd name="T90" fmla="*/ 174 w 799"/>
                <a:gd name="T91" fmla="*/ 77 h 1161"/>
                <a:gd name="T92" fmla="*/ 194 w 799"/>
                <a:gd name="T93" fmla="*/ 97 h 1161"/>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99"/>
                <a:gd name="T142" fmla="*/ 0 h 1161"/>
                <a:gd name="T143" fmla="*/ 799 w 799"/>
                <a:gd name="T144" fmla="*/ 1161 h 1161"/>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99" h="1161">
                  <a:moveTo>
                    <a:pt x="799" y="413"/>
                  </a:moveTo>
                  <a:lnTo>
                    <a:pt x="795" y="415"/>
                  </a:lnTo>
                  <a:lnTo>
                    <a:pt x="785" y="423"/>
                  </a:lnTo>
                  <a:lnTo>
                    <a:pt x="773" y="433"/>
                  </a:lnTo>
                  <a:lnTo>
                    <a:pt x="759" y="444"/>
                  </a:lnTo>
                  <a:lnTo>
                    <a:pt x="748" y="458"/>
                  </a:lnTo>
                  <a:lnTo>
                    <a:pt x="740" y="468"/>
                  </a:lnTo>
                  <a:lnTo>
                    <a:pt x="738" y="484"/>
                  </a:lnTo>
                  <a:lnTo>
                    <a:pt x="738" y="499"/>
                  </a:lnTo>
                  <a:lnTo>
                    <a:pt x="738" y="517"/>
                  </a:lnTo>
                  <a:lnTo>
                    <a:pt x="734" y="535"/>
                  </a:lnTo>
                  <a:lnTo>
                    <a:pt x="726" y="549"/>
                  </a:lnTo>
                  <a:lnTo>
                    <a:pt x="706" y="560"/>
                  </a:lnTo>
                  <a:lnTo>
                    <a:pt x="683" y="570"/>
                  </a:lnTo>
                  <a:lnTo>
                    <a:pt x="661" y="578"/>
                  </a:lnTo>
                  <a:lnTo>
                    <a:pt x="645" y="584"/>
                  </a:lnTo>
                  <a:lnTo>
                    <a:pt x="635" y="588"/>
                  </a:lnTo>
                  <a:lnTo>
                    <a:pt x="622" y="586"/>
                  </a:lnTo>
                  <a:lnTo>
                    <a:pt x="608" y="584"/>
                  </a:lnTo>
                  <a:lnTo>
                    <a:pt x="594" y="580"/>
                  </a:lnTo>
                  <a:lnTo>
                    <a:pt x="584" y="576"/>
                  </a:lnTo>
                  <a:lnTo>
                    <a:pt x="580" y="576"/>
                  </a:lnTo>
                  <a:lnTo>
                    <a:pt x="561" y="618"/>
                  </a:lnTo>
                  <a:lnTo>
                    <a:pt x="557" y="679"/>
                  </a:lnTo>
                  <a:lnTo>
                    <a:pt x="568" y="718"/>
                  </a:lnTo>
                  <a:lnTo>
                    <a:pt x="580" y="738"/>
                  </a:lnTo>
                  <a:lnTo>
                    <a:pt x="523" y="822"/>
                  </a:lnTo>
                  <a:lnTo>
                    <a:pt x="458" y="826"/>
                  </a:lnTo>
                  <a:lnTo>
                    <a:pt x="425" y="881"/>
                  </a:lnTo>
                  <a:lnTo>
                    <a:pt x="368" y="919"/>
                  </a:lnTo>
                  <a:lnTo>
                    <a:pt x="344" y="1003"/>
                  </a:lnTo>
                  <a:lnTo>
                    <a:pt x="289" y="1051"/>
                  </a:lnTo>
                  <a:lnTo>
                    <a:pt x="285" y="1088"/>
                  </a:lnTo>
                  <a:lnTo>
                    <a:pt x="316" y="1133"/>
                  </a:lnTo>
                  <a:lnTo>
                    <a:pt x="318" y="1147"/>
                  </a:lnTo>
                  <a:lnTo>
                    <a:pt x="244" y="1161"/>
                  </a:lnTo>
                  <a:lnTo>
                    <a:pt x="139" y="1145"/>
                  </a:lnTo>
                  <a:lnTo>
                    <a:pt x="80" y="1137"/>
                  </a:lnTo>
                  <a:lnTo>
                    <a:pt x="41" y="1100"/>
                  </a:lnTo>
                  <a:lnTo>
                    <a:pt x="45" y="1060"/>
                  </a:lnTo>
                  <a:lnTo>
                    <a:pt x="72" y="1025"/>
                  </a:lnTo>
                  <a:lnTo>
                    <a:pt x="66" y="990"/>
                  </a:lnTo>
                  <a:lnTo>
                    <a:pt x="96" y="929"/>
                  </a:lnTo>
                  <a:lnTo>
                    <a:pt x="82" y="858"/>
                  </a:lnTo>
                  <a:lnTo>
                    <a:pt x="7" y="820"/>
                  </a:lnTo>
                  <a:lnTo>
                    <a:pt x="9" y="749"/>
                  </a:lnTo>
                  <a:lnTo>
                    <a:pt x="41" y="718"/>
                  </a:lnTo>
                  <a:lnTo>
                    <a:pt x="47" y="677"/>
                  </a:lnTo>
                  <a:lnTo>
                    <a:pt x="88" y="665"/>
                  </a:lnTo>
                  <a:lnTo>
                    <a:pt x="114" y="594"/>
                  </a:lnTo>
                  <a:lnTo>
                    <a:pt x="88" y="547"/>
                  </a:lnTo>
                  <a:lnTo>
                    <a:pt x="49" y="529"/>
                  </a:lnTo>
                  <a:lnTo>
                    <a:pt x="53" y="486"/>
                  </a:lnTo>
                  <a:lnTo>
                    <a:pt x="96" y="466"/>
                  </a:lnTo>
                  <a:lnTo>
                    <a:pt x="63" y="419"/>
                  </a:lnTo>
                  <a:lnTo>
                    <a:pt x="0" y="338"/>
                  </a:lnTo>
                  <a:lnTo>
                    <a:pt x="15" y="314"/>
                  </a:lnTo>
                  <a:lnTo>
                    <a:pt x="3" y="273"/>
                  </a:lnTo>
                  <a:lnTo>
                    <a:pt x="35" y="234"/>
                  </a:lnTo>
                  <a:lnTo>
                    <a:pt x="41" y="181"/>
                  </a:lnTo>
                  <a:lnTo>
                    <a:pt x="66" y="143"/>
                  </a:lnTo>
                  <a:lnTo>
                    <a:pt x="114" y="147"/>
                  </a:lnTo>
                  <a:lnTo>
                    <a:pt x="131" y="224"/>
                  </a:lnTo>
                  <a:lnTo>
                    <a:pt x="179" y="220"/>
                  </a:lnTo>
                  <a:lnTo>
                    <a:pt x="230" y="165"/>
                  </a:lnTo>
                  <a:lnTo>
                    <a:pt x="269" y="167"/>
                  </a:lnTo>
                  <a:lnTo>
                    <a:pt x="297" y="131"/>
                  </a:lnTo>
                  <a:lnTo>
                    <a:pt x="324" y="141"/>
                  </a:lnTo>
                  <a:lnTo>
                    <a:pt x="362" y="127"/>
                  </a:lnTo>
                  <a:lnTo>
                    <a:pt x="352" y="59"/>
                  </a:lnTo>
                  <a:lnTo>
                    <a:pt x="387" y="33"/>
                  </a:lnTo>
                  <a:lnTo>
                    <a:pt x="419" y="33"/>
                  </a:lnTo>
                  <a:lnTo>
                    <a:pt x="439" y="0"/>
                  </a:lnTo>
                  <a:lnTo>
                    <a:pt x="464" y="17"/>
                  </a:lnTo>
                  <a:lnTo>
                    <a:pt x="492" y="64"/>
                  </a:lnTo>
                  <a:lnTo>
                    <a:pt x="496" y="66"/>
                  </a:lnTo>
                  <a:lnTo>
                    <a:pt x="502" y="74"/>
                  </a:lnTo>
                  <a:lnTo>
                    <a:pt x="509" y="84"/>
                  </a:lnTo>
                  <a:lnTo>
                    <a:pt x="517" y="94"/>
                  </a:lnTo>
                  <a:lnTo>
                    <a:pt x="523" y="104"/>
                  </a:lnTo>
                  <a:lnTo>
                    <a:pt x="525" y="108"/>
                  </a:lnTo>
                  <a:lnTo>
                    <a:pt x="525" y="114"/>
                  </a:lnTo>
                  <a:lnTo>
                    <a:pt x="527" y="124"/>
                  </a:lnTo>
                  <a:lnTo>
                    <a:pt x="531" y="137"/>
                  </a:lnTo>
                  <a:lnTo>
                    <a:pt x="535" y="151"/>
                  </a:lnTo>
                  <a:lnTo>
                    <a:pt x="539" y="161"/>
                  </a:lnTo>
                  <a:lnTo>
                    <a:pt x="539" y="165"/>
                  </a:lnTo>
                  <a:lnTo>
                    <a:pt x="586" y="208"/>
                  </a:lnTo>
                  <a:lnTo>
                    <a:pt x="653" y="206"/>
                  </a:lnTo>
                  <a:lnTo>
                    <a:pt x="661" y="232"/>
                  </a:lnTo>
                  <a:lnTo>
                    <a:pt x="641" y="291"/>
                  </a:lnTo>
                  <a:lnTo>
                    <a:pt x="696" y="309"/>
                  </a:lnTo>
                  <a:lnTo>
                    <a:pt x="744" y="342"/>
                  </a:lnTo>
                  <a:lnTo>
                    <a:pt x="775" y="389"/>
                  </a:lnTo>
                  <a:lnTo>
                    <a:pt x="799" y="413"/>
                  </a:lnTo>
                </a:path>
              </a:pathLst>
            </a:custGeom>
            <a:grpFill/>
            <a:ln w="6350">
              <a:solidFill>
                <a:schemeClr val="tx1">
                  <a:lumMod val="85000"/>
                  <a:lumOff val="15000"/>
                </a:schemeClr>
              </a:solidFill>
              <a:prstDash val="solid"/>
              <a:round/>
            </a:ln>
          </p:spPr>
          <p:txBody>
            <a:bodyPr/>
            <a:lstStyle/>
            <a:p>
              <a:endParaRPr lang="zh-CN" altLang="en-US" sz="3200"/>
            </a:p>
          </p:txBody>
        </p:sp>
        <p:sp>
          <p:nvSpPr>
            <p:cNvPr id="31" name="Freeform 95"/>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32" name="Freeform 96"/>
            <p:cNvSpPr/>
            <p:nvPr/>
          </p:nvSpPr>
          <p:spPr bwMode="gray">
            <a:xfrm>
              <a:off x="3440" y="1985"/>
              <a:ext cx="121" cy="140"/>
            </a:xfrm>
            <a:custGeom>
              <a:avLst/>
              <a:gdLst>
                <a:gd name="T0" fmla="*/ 44 w 242"/>
                <a:gd name="T1" fmla="*/ 62 h 279"/>
                <a:gd name="T2" fmla="*/ 35 w 242"/>
                <a:gd name="T3" fmla="*/ 63 h 279"/>
                <a:gd name="T4" fmla="*/ 29 w 242"/>
                <a:gd name="T5" fmla="*/ 70 h 279"/>
                <a:gd name="T6" fmla="*/ 11 w 242"/>
                <a:gd name="T7" fmla="*/ 69 h 279"/>
                <a:gd name="T8" fmla="*/ 1 w 242"/>
                <a:gd name="T9" fmla="*/ 63 h 279"/>
                <a:gd name="T10" fmla="*/ 0 w 242"/>
                <a:gd name="T11" fmla="*/ 45 h 279"/>
                <a:gd name="T12" fmla="*/ 6 w 242"/>
                <a:gd name="T13" fmla="*/ 40 h 279"/>
                <a:gd name="T14" fmla="*/ 11 w 242"/>
                <a:gd name="T15" fmla="*/ 30 h 279"/>
                <a:gd name="T16" fmla="*/ 5 w 242"/>
                <a:gd name="T17" fmla="*/ 27 h 279"/>
                <a:gd name="T18" fmla="*/ 7 w 242"/>
                <a:gd name="T19" fmla="*/ 22 h 279"/>
                <a:gd name="T20" fmla="*/ 14 w 242"/>
                <a:gd name="T21" fmla="*/ 20 h 279"/>
                <a:gd name="T22" fmla="*/ 21 w 242"/>
                <a:gd name="T23" fmla="*/ 10 h 279"/>
                <a:gd name="T24" fmla="*/ 27 w 242"/>
                <a:gd name="T25" fmla="*/ 3 h 279"/>
                <a:gd name="T26" fmla="*/ 33 w 242"/>
                <a:gd name="T27" fmla="*/ 0 h 279"/>
                <a:gd name="T28" fmla="*/ 44 w 242"/>
                <a:gd name="T29" fmla="*/ 13 h 279"/>
                <a:gd name="T30" fmla="*/ 54 w 242"/>
                <a:gd name="T31" fmla="*/ 13 h 279"/>
                <a:gd name="T32" fmla="*/ 58 w 242"/>
                <a:gd name="T33" fmla="*/ 25 h 279"/>
                <a:gd name="T34" fmla="*/ 61 w 242"/>
                <a:gd name="T35" fmla="*/ 35 h 279"/>
                <a:gd name="T36" fmla="*/ 54 w 242"/>
                <a:gd name="T37" fmla="*/ 41 h 279"/>
                <a:gd name="T38" fmla="*/ 54 w 242"/>
                <a:gd name="T39" fmla="*/ 54 h 279"/>
                <a:gd name="T40" fmla="*/ 44 w 242"/>
                <a:gd name="T41" fmla="*/ 62 h 279"/>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w 242"/>
                <a:gd name="T64" fmla="*/ 0 h 279"/>
                <a:gd name="T65" fmla="*/ 242 w 242"/>
                <a:gd name="T66" fmla="*/ 279 h 279"/>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T63" t="T64" r="T65" b="T66"/>
              <a:pathLst>
                <a:path w="242" h="279">
                  <a:moveTo>
                    <a:pt x="173" y="248"/>
                  </a:moveTo>
                  <a:lnTo>
                    <a:pt x="140" y="250"/>
                  </a:lnTo>
                  <a:lnTo>
                    <a:pt x="116" y="279"/>
                  </a:lnTo>
                  <a:lnTo>
                    <a:pt x="41" y="273"/>
                  </a:lnTo>
                  <a:lnTo>
                    <a:pt x="2" y="250"/>
                  </a:lnTo>
                  <a:lnTo>
                    <a:pt x="0" y="179"/>
                  </a:lnTo>
                  <a:lnTo>
                    <a:pt x="21" y="159"/>
                  </a:lnTo>
                  <a:lnTo>
                    <a:pt x="41" y="118"/>
                  </a:lnTo>
                  <a:lnTo>
                    <a:pt x="17" y="106"/>
                  </a:lnTo>
                  <a:lnTo>
                    <a:pt x="25" y="86"/>
                  </a:lnTo>
                  <a:lnTo>
                    <a:pt x="53" y="80"/>
                  </a:lnTo>
                  <a:lnTo>
                    <a:pt x="82" y="39"/>
                  </a:lnTo>
                  <a:lnTo>
                    <a:pt x="106" y="12"/>
                  </a:lnTo>
                  <a:lnTo>
                    <a:pt x="132" y="0"/>
                  </a:lnTo>
                  <a:lnTo>
                    <a:pt x="175" y="49"/>
                  </a:lnTo>
                  <a:lnTo>
                    <a:pt x="216" y="49"/>
                  </a:lnTo>
                  <a:lnTo>
                    <a:pt x="230" y="100"/>
                  </a:lnTo>
                  <a:lnTo>
                    <a:pt x="242" y="139"/>
                  </a:lnTo>
                  <a:lnTo>
                    <a:pt x="216" y="163"/>
                  </a:lnTo>
                  <a:lnTo>
                    <a:pt x="214" y="214"/>
                  </a:lnTo>
                  <a:lnTo>
                    <a:pt x="173" y="248"/>
                  </a:lnTo>
                </a:path>
              </a:pathLst>
            </a:custGeom>
            <a:grpFill/>
            <a:ln w="6350">
              <a:solidFill>
                <a:schemeClr val="tx1">
                  <a:lumMod val="85000"/>
                  <a:lumOff val="15000"/>
                </a:schemeClr>
              </a:solidFill>
              <a:prstDash val="solid"/>
              <a:round/>
            </a:ln>
          </p:spPr>
          <p:txBody>
            <a:bodyPr/>
            <a:lstStyle/>
            <a:p>
              <a:endParaRPr lang="zh-CN" altLang="en-US" sz="3200"/>
            </a:p>
          </p:txBody>
        </p:sp>
        <p:sp>
          <p:nvSpPr>
            <p:cNvPr id="33" name="Freeform 97"/>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34" name="Freeform 98"/>
            <p:cNvSpPr/>
            <p:nvPr/>
          </p:nvSpPr>
          <p:spPr bwMode="gray">
            <a:xfrm>
              <a:off x="3527" y="2070"/>
              <a:ext cx="86" cy="115"/>
            </a:xfrm>
            <a:custGeom>
              <a:avLst/>
              <a:gdLst>
                <a:gd name="T0" fmla="*/ 2 w 171"/>
                <a:gd name="T1" fmla="*/ 36 h 230"/>
                <a:gd name="T2" fmla="*/ 1 w 171"/>
                <a:gd name="T3" fmla="*/ 47 h 230"/>
                <a:gd name="T4" fmla="*/ 8 w 171"/>
                <a:gd name="T5" fmla="*/ 56 h 230"/>
                <a:gd name="T6" fmla="*/ 24 w 171"/>
                <a:gd name="T7" fmla="*/ 58 h 230"/>
                <a:gd name="T8" fmla="*/ 37 w 171"/>
                <a:gd name="T9" fmla="*/ 54 h 230"/>
                <a:gd name="T10" fmla="*/ 38 w 171"/>
                <a:gd name="T11" fmla="*/ 39 h 230"/>
                <a:gd name="T12" fmla="*/ 43 w 171"/>
                <a:gd name="T13" fmla="*/ 27 h 230"/>
                <a:gd name="T14" fmla="*/ 41 w 171"/>
                <a:gd name="T15" fmla="*/ 20 h 230"/>
                <a:gd name="T16" fmla="*/ 35 w 171"/>
                <a:gd name="T17" fmla="*/ 15 h 230"/>
                <a:gd name="T18" fmla="*/ 25 w 171"/>
                <a:gd name="T19" fmla="*/ 9 h 230"/>
                <a:gd name="T20" fmla="*/ 25 w 171"/>
                <a:gd name="T21" fmla="*/ 1 h 230"/>
                <a:gd name="T22" fmla="*/ 12 w 171"/>
                <a:gd name="T23" fmla="*/ 0 h 230"/>
                <a:gd name="T24" fmla="*/ 11 w 171"/>
                <a:gd name="T25" fmla="*/ 12 h 230"/>
                <a:gd name="T26" fmla="*/ 0 w 171"/>
                <a:gd name="T27" fmla="*/ 20 h 230"/>
                <a:gd name="T28" fmla="*/ 2 w 171"/>
                <a:gd name="T29" fmla="*/ 36 h 23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171"/>
                <a:gd name="T46" fmla="*/ 0 h 230"/>
                <a:gd name="T47" fmla="*/ 171 w 171"/>
                <a:gd name="T48" fmla="*/ 230 h 230"/>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171" h="230">
                  <a:moveTo>
                    <a:pt x="8" y="144"/>
                  </a:moveTo>
                  <a:lnTo>
                    <a:pt x="4" y="185"/>
                  </a:lnTo>
                  <a:lnTo>
                    <a:pt x="31" y="224"/>
                  </a:lnTo>
                  <a:lnTo>
                    <a:pt x="96" y="230"/>
                  </a:lnTo>
                  <a:lnTo>
                    <a:pt x="148" y="215"/>
                  </a:lnTo>
                  <a:lnTo>
                    <a:pt x="152" y="154"/>
                  </a:lnTo>
                  <a:lnTo>
                    <a:pt x="171" y="108"/>
                  </a:lnTo>
                  <a:lnTo>
                    <a:pt x="163" y="79"/>
                  </a:lnTo>
                  <a:lnTo>
                    <a:pt x="138" y="59"/>
                  </a:lnTo>
                  <a:lnTo>
                    <a:pt x="98" y="35"/>
                  </a:lnTo>
                  <a:lnTo>
                    <a:pt x="98" y="4"/>
                  </a:lnTo>
                  <a:lnTo>
                    <a:pt x="45" y="0"/>
                  </a:lnTo>
                  <a:lnTo>
                    <a:pt x="41" y="45"/>
                  </a:lnTo>
                  <a:lnTo>
                    <a:pt x="0" y="79"/>
                  </a:lnTo>
                  <a:lnTo>
                    <a:pt x="8" y="144"/>
                  </a:lnTo>
                </a:path>
              </a:pathLst>
            </a:custGeom>
            <a:grpFill/>
            <a:ln w="6350">
              <a:solidFill>
                <a:schemeClr val="tx1">
                  <a:lumMod val="85000"/>
                  <a:lumOff val="15000"/>
                </a:schemeClr>
              </a:solidFill>
              <a:prstDash val="solid"/>
              <a:round/>
            </a:ln>
          </p:spPr>
          <p:txBody>
            <a:bodyPr/>
            <a:lstStyle/>
            <a:p>
              <a:endParaRPr lang="zh-CN" altLang="en-US" sz="3200"/>
            </a:p>
          </p:txBody>
        </p:sp>
        <p:sp>
          <p:nvSpPr>
            <p:cNvPr id="35" name="Freeform 99"/>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36" name="Freeform 100"/>
            <p:cNvSpPr/>
            <p:nvPr/>
          </p:nvSpPr>
          <p:spPr bwMode="gray">
            <a:xfrm>
              <a:off x="3643" y="1699"/>
              <a:ext cx="430" cy="429"/>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grpFill/>
            <a:ln w="6350">
              <a:solidFill>
                <a:schemeClr val="tx1">
                  <a:lumMod val="85000"/>
                  <a:lumOff val="15000"/>
                </a:schemeClr>
              </a:solidFill>
              <a:prstDash val="solid"/>
              <a:round/>
            </a:ln>
          </p:spPr>
          <p:txBody>
            <a:bodyPr/>
            <a:lstStyle/>
            <a:p>
              <a:endParaRPr lang="zh-CN" altLang="en-US" sz="3200"/>
            </a:p>
          </p:txBody>
        </p:sp>
        <p:sp>
          <p:nvSpPr>
            <p:cNvPr id="37" name="Freeform 101"/>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38" name="Freeform 102"/>
            <p:cNvSpPr/>
            <p:nvPr/>
          </p:nvSpPr>
          <p:spPr bwMode="gray">
            <a:xfrm>
              <a:off x="3738" y="1458"/>
              <a:ext cx="630" cy="431"/>
            </a:xfrm>
            <a:custGeom>
              <a:avLst/>
              <a:gdLst>
                <a:gd name="T0" fmla="*/ 315 w 1260"/>
                <a:gd name="T1" fmla="*/ 87 h 862"/>
                <a:gd name="T2" fmla="*/ 309 w 1260"/>
                <a:gd name="T3" fmla="*/ 91 h 862"/>
                <a:gd name="T4" fmla="*/ 299 w 1260"/>
                <a:gd name="T5" fmla="*/ 98 h 862"/>
                <a:gd name="T6" fmla="*/ 293 w 1260"/>
                <a:gd name="T7" fmla="*/ 101 h 862"/>
                <a:gd name="T8" fmla="*/ 287 w 1260"/>
                <a:gd name="T9" fmla="*/ 98 h 862"/>
                <a:gd name="T10" fmla="*/ 279 w 1260"/>
                <a:gd name="T11" fmla="*/ 94 h 862"/>
                <a:gd name="T12" fmla="*/ 277 w 1260"/>
                <a:gd name="T13" fmla="*/ 106 h 862"/>
                <a:gd name="T14" fmla="*/ 274 w 1260"/>
                <a:gd name="T15" fmla="*/ 119 h 862"/>
                <a:gd name="T16" fmla="*/ 265 w 1260"/>
                <a:gd name="T17" fmla="*/ 127 h 862"/>
                <a:gd name="T18" fmla="*/ 263 w 1260"/>
                <a:gd name="T19" fmla="*/ 136 h 862"/>
                <a:gd name="T20" fmla="*/ 254 w 1260"/>
                <a:gd name="T21" fmla="*/ 143 h 862"/>
                <a:gd name="T22" fmla="*/ 241 w 1260"/>
                <a:gd name="T23" fmla="*/ 147 h 862"/>
                <a:gd name="T24" fmla="*/ 233 w 1260"/>
                <a:gd name="T25" fmla="*/ 149 h 862"/>
                <a:gd name="T26" fmla="*/ 236 w 1260"/>
                <a:gd name="T27" fmla="*/ 157 h 862"/>
                <a:gd name="T28" fmla="*/ 244 w 1260"/>
                <a:gd name="T29" fmla="*/ 167 h 862"/>
                <a:gd name="T30" fmla="*/ 241 w 1260"/>
                <a:gd name="T31" fmla="*/ 175 h 862"/>
                <a:gd name="T32" fmla="*/ 226 w 1260"/>
                <a:gd name="T33" fmla="*/ 177 h 862"/>
                <a:gd name="T34" fmla="*/ 216 w 1260"/>
                <a:gd name="T35" fmla="*/ 177 h 862"/>
                <a:gd name="T36" fmla="*/ 207 w 1260"/>
                <a:gd name="T37" fmla="*/ 177 h 862"/>
                <a:gd name="T38" fmla="*/ 202 w 1260"/>
                <a:gd name="T39" fmla="*/ 172 h 862"/>
                <a:gd name="T40" fmla="*/ 196 w 1260"/>
                <a:gd name="T41" fmla="*/ 170 h 862"/>
                <a:gd name="T42" fmla="*/ 191 w 1260"/>
                <a:gd name="T43" fmla="*/ 183 h 862"/>
                <a:gd name="T44" fmla="*/ 185 w 1260"/>
                <a:gd name="T45" fmla="*/ 199 h 862"/>
                <a:gd name="T46" fmla="*/ 178 w 1260"/>
                <a:gd name="T47" fmla="*/ 213 h 862"/>
                <a:gd name="T48" fmla="*/ 169 w 1260"/>
                <a:gd name="T49" fmla="*/ 216 h 862"/>
                <a:gd name="T50" fmla="*/ 147 w 1260"/>
                <a:gd name="T51" fmla="*/ 181 h 862"/>
                <a:gd name="T52" fmla="*/ 122 w 1260"/>
                <a:gd name="T53" fmla="*/ 132 h 862"/>
                <a:gd name="T54" fmla="*/ 66 w 1260"/>
                <a:gd name="T55" fmla="*/ 99 h 862"/>
                <a:gd name="T56" fmla="*/ 28 w 1260"/>
                <a:gd name="T57" fmla="*/ 96 h 862"/>
                <a:gd name="T58" fmla="*/ 21 w 1260"/>
                <a:gd name="T59" fmla="*/ 55 h 862"/>
                <a:gd name="T60" fmla="*/ 6 w 1260"/>
                <a:gd name="T61" fmla="*/ 26 h 862"/>
                <a:gd name="T62" fmla="*/ 33 w 1260"/>
                <a:gd name="T63" fmla="*/ 29 h 862"/>
                <a:gd name="T64" fmla="*/ 64 w 1260"/>
                <a:gd name="T65" fmla="*/ 0 h 862"/>
                <a:gd name="T66" fmla="*/ 101 w 1260"/>
                <a:gd name="T67" fmla="*/ 27 h 862"/>
                <a:gd name="T68" fmla="*/ 133 w 1260"/>
                <a:gd name="T69" fmla="*/ 34 h 862"/>
                <a:gd name="T70" fmla="*/ 172 w 1260"/>
                <a:gd name="T71" fmla="*/ 48 h 862"/>
                <a:gd name="T72" fmla="*/ 206 w 1260"/>
                <a:gd name="T73" fmla="*/ 62 h 862"/>
                <a:gd name="T74" fmla="*/ 214 w 1260"/>
                <a:gd name="T75" fmla="*/ 42 h 862"/>
                <a:gd name="T76" fmla="*/ 217 w 1260"/>
                <a:gd name="T77" fmla="*/ 53 h 862"/>
                <a:gd name="T78" fmla="*/ 219 w 1260"/>
                <a:gd name="T79" fmla="*/ 58 h 862"/>
                <a:gd name="T80" fmla="*/ 227 w 1260"/>
                <a:gd name="T81" fmla="*/ 65 h 862"/>
                <a:gd name="T82" fmla="*/ 243 w 1260"/>
                <a:gd name="T83" fmla="*/ 80 h 862"/>
                <a:gd name="T84" fmla="*/ 265 w 1260"/>
                <a:gd name="T85" fmla="*/ 51 h 862"/>
                <a:gd name="T86" fmla="*/ 312 w 1260"/>
                <a:gd name="T87" fmla="*/ 62 h 862"/>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1260"/>
                <a:gd name="T133" fmla="*/ 0 h 862"/>
                <a:gd name="T134" fmla="*/ 1260 w 1260"/>
                <a:gd name="T135" fmla="*/ 862 h 862"/>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1260" h="862">
                  <a:moveTo>
                    <a:pt x="1246" y="248"/>
                  </a:moveTo>
                  <a:lnTo>
                    <a:pt x="1260" y="267"/>
                  </a:lnTo>
                  <a:lnTo>
                    <a:pt x="1258" y="348"/>
                  </a:lnTo>
                  <a:lnTo>
                    <a:pt x="1254" y="350"/>
                  </a:lnTo>
                  <a:lnTo>
                    <a:pt x="1246" y="356"/>
                  </a:lnTo>
                  <a:lnTo>
                    <a:pt x="1233" y="364"/>
                  </a:lnTo>
                  <a:lnTo>
                    <a:pt x="1219" y="374"/>
                  </a:lnTo>
                  <a:lnTo>
                    <a:pt x="1205" y="382"/>
                  </a:lnTo>
                  <a:lnTo>
                    <a:pt x="1195" y="390"/>
                  </a:lnTo>
                  <a:lnTo>
                    <a:pt x="1187" y="395"/>
                  </a:lnTo>
                  <a:lnTo>
                    <a:pt x="1179" y="399"/>
                  </a:lnTo>
                  <a:lnTo>
                    <a:pt x="1170" y="401"/>
                  </a:lnTo>
                  <a:lnTo>
                    <a:pt x="1160" y="401"/>
                  </a:lnTo>
                  <a:lnTo>
                    <a:pt x="1154" y="395"/>
                  </a:lnTo>
                  <a:lnTo>
                    <a:pt x="1146" y="390"/>
                  </a:lnTo>
                  <a:lnTo>
                    <a:pt x="1136" y="380"/>
                  </a:lnTo>
                  <a:lnTo>
                    <a:pt x="1124" y="376"/>
                  </a:lnTo>
                  <a:lnTo>
                    <a:pt x="1114" y="376"/>
                  </a:lnTo>
                  <a:lnTo>
                    <a:pt x="1110" y="384"/>
                  </a:lnTo>
                  <a:lnTo>
                    <a:pt x="1107" y="401"/>
                  </a:lnTo>
                  <a:lnTo>
                    <a:pt x="1105" y="423"/>
                  </a:lnTo>
                  <a:lnTo>
                    <a:pt x="1103" y="443"/>
                  </a:lnTo>
                  <a:lnTo>
                    <a:pt x="1101" y="460"/>
                  </a:lnTo>
                  <a:lnTo>
                    <a:pt x="1095" y="476"/>
                  </a:lnTo>
                  <a:lnTo>
                    <a:pt x="1085" y="490"/>
                  </a:lnTo>
                  <a:lnTo>
                    <a:pt x="1069" y="500"/>
                  </a:lnTo>
                  <a:lnTo>
                    <a:pt x="1059" y="508"/>
                  </a:lnTo>
                  <a:lnTo>
                    <a:pt x="1055" y="519"/>
                  </a:lnTo>
                  <a:lnTo>
                    <a:pt x="1053" y="531"/>
                  </a:lnTo>
                  <a:lnTo>
                    <a:pt x="1051" y="541"/>
                  </a:lnTo>
                  <a:lnTo>
                    <a:pt x="1045" y="551"/>
                  </a:lnTo>
                  <a:lnTo>
                    <a:pt x="1032" y="559"/>
                  </a:lnTo>
                  <a:lnTo>
                    <a:pt x="1016" y="569"/>
                  </a:lnTo>
                  <a:lnTo>
                    <a:pt x="996" y="576"/>
                  </a:lnTo>
                  <a:lnTo>
                    <a:pt x="979" y="584"/>
                  </a:lnTo>
                  <a:lnTo>
                    <a:pt x="965" y="588"/>
                  </a:lnTo>
                  <a:lnTo>
                    <a:pt x="951" y="590"/>
                  </a:lnTo>
                  <a:lnTo>
                    <a:pt x="941" y="592"/>
                  </a:lnTo>
                  <a:lnTo>
                    <a:pt x="933" y="596"/>
                  </a:lnTo>
                  <a:lnTo>
                    <a:pt x="929" y="604"/>
                  </a:lnTo>
                  <a:lnTo>
                    <a:pt x="933" y="614"/>
                  </a:lnTo>
                  <a:lnTo>
                    <a:pt x="943" y="628"/>
                  </a:lnTo>
                  <a:lnTo>
                    <a:pt x="955" y="641"/>
                  </a:lnTo>
                  <a:lnTo>
                    <a:pt x="967" y="651"/>
                  </a:lnTo>
                  <a:lnTo>
                    <a:pt x="977" y="665"/>
                  </a:lnTo>
                  <a:lnTo>
                    <a:pt x="981" y="677"/>
                  </a:lnTo>
                  <a:lnTo>
                    <a:pt x="975" y="691"/>
                  </a:lnTo>
                  <a:lnTo>
                    <a:pt x="963" y="699"/>
                  </a:lnTo>
                  <a:lnTo>
                    <a:pt x="943" y="702"/>
                  </a:lnTo>
                  <a:lnTo>
                    <a:pt x="923" y="704"/>
                  </a:lnTo>
                  <a:lnTo>
                    <a:pt x="906" y="706"/>
                  </a:lnTo>
                  <a:lnTo>
                    <a:pt x="892" y="708"/>
                  </a:lnTo>
                  <a:lnTo>
                    <a:pt x="880" y="708"/>
                  </a:lnTo>
                  <a:lnTo>
                    <a:pt x="864" y="708"/>
                  </a:lnTo>
                  <a:lnTo>
                    <a:pt x="847" y="706"/>
                  </a:lnTo>
                  <a:lnTo>
                    <a:pt x="833" y="706"/>
                  </a:lnTo>
                  <a:lnTo>
                    <a:pt x="827" y="706"/>
                  </a:lnTo>
                  <a:lnTo>
                    <a:pt x="825" y="702"/>
                  </a:lnTo>
                  <a:lnTo>
                    <a:pt x="819" y="697"/>
                  </a:lnTo>
                  <a:lnTo>
                    <a:pt x="809" y="687"/>
                  </a:lnTo>
                  <a:lnTo>
                    <a:pt x="799" y="679"/>
                  </a:lnTo>
                  <a:lnTo>
                    <a:pt x="792" y="675"/>
                  </a:lnTo>
                  <a:lnTo>
                    <a:pt x="786" y="679"/>
                  </a:lnTo>
                  <a:lnTo>
                    <a:pt x="780" y="691"/>
                  </a:lnTo>
                  <a:lnTo>
                    <a:pt x="774" y="708"/>
                  </a:lnTo>
                  <a:lnTo>
                    <a:pt x="766" y="732"/>
                  </a:lnTo>
                  <a:lnTo>
                    <a:pt x="756" y="756"/>
                  </a:lnTo>
                  <a:lnTo>
                    <a:pt x="748" y="777"/>
                  </a:lnTo>
                  <a:lnTo>
                    <a:pt x="742" y="795"/>
                  </a:lnTo>
                  <a:lnTo>
                    <a:pt x="733" y="821"/>
                  </a:lnTo>
                  <a:lnTo>
                    <a:pt x="723" y="838"/>
                  </a:lnTo>
                  <a:lnTo>
                    <a:pt x="711" y="850"/>
                  </a:lnTo>
                  <a:lnTo>
                    <a:pt x="699" y="854"/>
                  </a:lnTo>
                  <a:lnTo>
                    <a:pt x="687" y="858"/>
                  </a:lnTo>
                  <a:lnTo>
                    <a:pt x="677" y="862"/>
                  </a:lnTo>
                  <a:lnTo>
                    <a:pt x="671" y="862"/>
                  </a:lnTo>
                  <a:lnTo>
                    <a:pt x="671" y="799"/>
                  </a:lnTo>
                  <a:lnTo>
                    <a:pt x="585" y="722"/>
                  </a:lnTo>
                  <a:lnTo>
                    <a:pt x="595" y="669"/>
                  </a:lnTo>
                  <a:lnTo>
                    <a:pt x="536" y="602"/>
                  </a:lnTo>
                  <a:lnTo>
                    <a:pt x="490" y="527"/>
                  </a:lnTo>
                  <a:lnTo>
                    <a:pt x="335" y="482"/>
                  </a:lnTo>
                  <a:lnTo>
                    <a:pt x="297" y="460"/>
                  </a:lnTo>
                  <a:lnTo>
                    <a:pt x="262" y="393"/>
                  </a:lnTo>
                  <a:lnTo>
                    <a:pt x="223" y="327"/>
                  </a:lnTo>
                  <a:lnTo>
                    <a:pt x="144" y="388"/>
                  </a:lnTo>
                  <a:lnTo>
                    <a:pt x="114" y="382"/>
                  </a:lnTo>
                  <a:lnTo>
                    <a:pt x="112" y="352"/>
                  </a:lnTo>
                  <a:lnTo>
                    <a:pt x="77" y="303"/>
                  </a:lnTo>
                  <a:lnTo>
                    <a:pt x="83" y="220"/>
                  </a:lnTo>
                  <a:lnTo>
                    <a:pt x="42" y="165"/>
                  </a:lnTo>
                  <a:lnTo>
                    <a:pt x="0" y="157"/>
                  </a:lnTo>
                  <a:lnTo>
                    <a:pt x="24" y="102"/>
                  </a:lnTo>
                  <a:lnTo>
                    <a:pt x="67" y="116"/>
                  </a:lnTo>
                  <a:lnTo>
                    <a:pt x="83" y="96"/>
                  </a:lnTo>
                  <a:lnTo>
                    <a:pt x="132" y="118"/>
                  </a:lnTo>
                  <a:lnTo>
                    <a:pt x="124" y="53"/>
                  </a:lnTo>
                  <a:lnTo>
                    <a:pt x="160" y="23"/>
                  </a:lnTo>
                  <a:lnTo>
                    <a:pt x="256" y="0"/>
                  </a:lnTo>
                  <a:lnTo>
                    <a:pt x="280" y="63"/>
                  </a:lnTo>
                  <a:lnTo>
                    <a:pt x="343" y="132"/>
                  </a:lnTo>
                  <a:lnTo>
                    <a:pt x="406" y="110"/>
                  </a:lnTo>
                  <a:lnTo>
                    <a:pt x="453" y="114"/>
                  </a:lnTo>
                  <a:lnTo>
                    <a:pt x="488" y="81"/>
                  </a:lnTo>
                  <a:lnTo>
                    <a:pt x="530" y="134"/>
                  </a:lnTo>
                  <a:lnTo>
                    <a:pt x="650" y="110"/>
                  </a:lnTo>
                  <a:lnTo>
                    <a:pt x="673" y="142"/>
                  </a:lnTo>
                  <a:lnTo>
                    <a:pt x="689" y="191"/>
                  </a:lnTo>
                  <a:lnTo>
                    <a:pt x="742" y="177"/>
                  </a:lnTo>
                  <a:lnTo>
                    <a:pt x="790" y="250"/>
                  </a:lnTo>
                  <a:lnTo>
                    <a:pt x="823" y="248"/>
                  </a:lnTo>
                  <a:lnTo>
                    <a:pt x="813" y="167"/>
                  </a:lnTo>
                  <a:lnTo>
                    <a:pt x="853" y="161"/>
                  </a:lnTo>
                  <a:lnTo>
                    <a:pt x="855" y="167"/>
                  </a:lnTo>
                  <a:lnTo>
                    <a:pt x="858" y="179"/>
                  </a:lnTo>
                  <a:lnTo>
                    <a:pt x="864" y="195"/>
                  </a:lnTo>
                  <a:lnTo>
                    <a:pt x="868" y="212"/>
                  </a:lnTo>
                  <a:lnTo>
                    <a:pt x="872" y="224"/>
                  </a:lnTo>
                  <a:lnTo>
                    <a:pt x="874" y="232"/>
                  </a:lnTo>
                  <a:lnTo>
                    <a:pt x="878" y="234"/>
                  </a:lnTo>
                  <a:lnTo>
                    <a:pt x="886" y="242"/>
                  </a:lnTo>
                  <a:lnTo>
                    <a:pt x="896" y="250"/>
                  </a:lnTo>
                  <a:lnTo>
                    <a:pt x="908" y="258"/>
                  </a:lnTo>
                  <a:lnTo>
                    <a:pt x="916" y="262"/>
                  </a:lnTo>
                  <a:lnTo>
                    <a:pt x="920" y="266"/>
                  </a:lnTo>
                  <a:lnTo>
                    <a:pt x="971" y="319"/>
                  </a:lnTo>
                  <a:lnTo>
                    <a:pt x="994" y="293"/>
                  </a:lnTo>
                  <a:lnTo>
                    <a:pt x="1010" y="238"/>
                  </a:lnTo>
                  <a:lnTo>
                    <a:pt x="1059" y="201"/>
                  </a:lnTo>
                  <a:lnTo>
                    <a:pt x="1126" y="226"/>
                  </a:lnTo>
                  <a:lnTo>
                    <a:pt x="1203" y="252"/>
                  </a:lnTo>
                  <a:lnTo>
                    <a:pt x="1246" y="248"/>
                  </a:lnTo>
                </a:path>
              </a:pathLst>
            </a:custGeom>
            <a:grpFill/>
            <a:ln w="6350">
              <a:solidFill>
                <a:schemeClr val="tx1">
                  <a:lumMod val="85000"/>
                  <a:lumOff val="15000"/>
                </a:schemeClr>
              </a:solidFill>
              <a:prstDash val="solid"/>
              <a:round/>
            </a:ln>
          </p:spPr>
          <p:txBody>
            <a:bodyPr/>
            <a:lstStyle/>
            <a:p>
              <a:endParaRPr lang="zh-CN" altLang="en-US" sz="3200"/>
            </a:p>
          </p:txBody>
        </p:sp>
        <p:sp>
          <p:nvSpPr>
            <p:cNvPr id="39" name="Freeform 103"/>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0" name="Freeform 104"/>
            <p:cNvSpPr/>
            <p:nvPr/>
          </p:nvSpPr>
          <p:spPr bwMode="gray">
            <a:xfrm>
              <a:off x="3599" y="839"/>
              <a:ext cx="861" cy="778"/>
            </a:xfrm>
            <a:custGeom>
              <a:avLst/>
              <a:gdLst>
                <a:gd name="T0" fmla="*/ 419 w 1722"/>
                <a:gd name="T1" fmla="*/ 147 h 1557"/>
                <a:gd name="T2" fmla="*/ 423 w 1722"/>
                <a:gd name="T3" fmla="*/ 159 h 1557"/>
                <a:gd name="T4" fmla="*/ 428 w 1722"/>
                <a:gd name="T5" fmla="*/ 173 h 1557"/>
                <a:gd name="T6" fmla="*/ 419 w 1722"/>
                <a:gd name="T7" fmla="*/ 185 h 1557"/>
                <a:gd name="T8" fmla="*/ 421 w 1722"/>
                <a:gd name="T9" fmla="*/ 196 h 1557"/>
                <a:gd name="T10" fmla="*/ 431 w 1722"/>
                <a:gd name="T11" fmla="*/ 209 h 1557"/>
                <a:gd name="T12" fmla="*/ 429 w 1722"/>
                <a:gd name="T13" fmla="*/ 233 h 1557"/>
                <a:gd name="T14" fmla="*/ 425 w 1722"/>
                <a:gd name="T15" fmla="*/ 256 h 1557"/>
                <a:gd name="T16" fmla="*/ 417 w 1722"/>
                <a:gd name="T17" fmla="*/ 278 h 1557"/>
                <a:gd name="T18" fmla="*/ 418 w 1722"/>
                <a:gd name="T19" fmla="*/ 290 h 1557"/>
                <a:gd name="T20" fmla="*/ 404 w 1722"/>
                <a:gd name="T21" fmla="*/ 293 h 1557"/>
                <a:gd name="T22" fmla="*/ 383 w 1722"/>
                <a:gd name="T23" fmla="*/ 292 h 1557"/>
                <a:gd name="T24" fmla="*/ 374 w 1722"/>
                <a:gd name="T25" fmla="*/ 295 h 1557"/>
                <a:gd name="T26" fmla="*/ 367 w 1722"/>
                <a:gd name="T27" fmla="*/ 309 h 1557"/>
                <a:gd name="T28" fmla="*/ 358 w 1722"/>
                <a:gd name="T29" fmla="*/ 318 h 1557"/>
                <a:gd name="T30" fmla="*/ 368 w 1722"/>
                <a:gd name="T31" fmla="*/ 333 h 1557"/>
                <a:gd name="T32" fmla="*/ 375 w 1722"/>
                <a:gd name="T33" fmla="*/ 350 h 1557"/>
                <a:gd name="T34" fmla="*/ 380 w 1722"/>
                <a:gd name="T35" fmla="*/ 367 h 1557"/>
                <a:gd name="T36" fmla="*/ 334 w 1722"/>
                <a:gd name="T37" fmla="*/ 359 h 1557"/>
                <a:gd name="T38" fmla="*/ 299 w 1722"/>
                <a:gd name="T39" fmla="*/ 376 h 1557"/>
                <a:gd name="T40" fmla="*/ 275 w 1722"/>
                <a:gd name="T41" fmla="*/ 371 h 1557"/>
                <a:gd name="T42" fmla="*/ 237 w 1722"/>
                <a:gd name="T43" fmla="*/ 345 h 1557"/>
                <a:gd name="T44" fmla="*/ 183 w 1722"/>
                <a:gd name="T45" fmla="*/ 338 h 1557"/>
                <a:gd name="T46" fmla="*/ 134 w 1722"/>
                <a:gd name="T47" fmla="*/ 309 h 1557"/>
                <a:gd name="T48" fmla="*/ 93 w 1722"/>
                <a:gd name="T49" fmla="*/ 288 h 1557"/>
                <a:gd name="T50" fmla="*/ 118 w 1722"/>
                <a:gd name="T51" fmla="*/ 211 h 1557"/>
                <a:gd name="T52" fmla="*/ 133 w 1722"/>
                <a:gd name="T53" fmla="*/ 147 h 1557"/>
                <a:gd name="T54" fmla="*/ 106 w 1722"/>
                <a:gd name="T55" fmla="*/ 89 h 1557"/>
                <a:gd name="T56" fmla="*/ 45 w 1722"/>
                <a:gd name="T57" fmla="*/ 63 h 1557"/>
                <a:gd name="T58" fmla="*/ 12 w 1722"/>
                <a:gd name="T59" fmla="*/ 35 h 1557"/>
                <a:gd name="T60" fmla="*/ 9 w 1722"/>
                <a:gd name="T61" fmla="*/ 18 h 1557"/>
                <a:gd name="T62" fmla="*/ 25 w 1722"/>
                <a:gd name="T63" fmla="*/ 11 h 1557"/>
                <a:gd name="T64" fmla="*/ 45 w 1722"/>
                <a:gd name="T65" fmla="*/ 4 h 1557"/>
                <a:gd name="T66" fmla="*/ 61 w 1722"/>
                <a:gd name="T67" fmla="*/ 1 h 1557"/>
                <a:gd name="T68" fmla="*/ 82 w 1722"/>
                <a:gd name="T69" fmla="*/ 11 h 1557"/>
                <a:gd name="T70" fmla="*/ 94 w 1722"/>
                <a:gd name="T71" fmla="*/ 8 h 1557"/>
                <a:gd name="T72" fmla="*/ 104 w 1722"/>
                <a:gd name="T73" fmla="*/ 6 h 1557"/>
                <a:gd name="T74" fmla="*/ 127 w 1722"/>
                <a:gd name="T75" fmla="*/ 24 h 1557"/>
                <a:gd name="T76" fmla="*/ 146 w 1722"/>
                <a:gd name="T77" fmla="*/ 46 h 1557"/>
                <a:gd name="T78" fmla="*/ 160 w 1722"/>
                <a:gd name="T79" fmla="*/ 69 h 1557"/>
                <a:gd name="T80" fmla="*/ 175 w 1722"/>
                <a:gd name="T81" fmla="*/ 92 h 1557"/>
                <a:gd name="T82" fmla="*/ 184 w 1722"/>
                <a:gd name="T83" fmla="*/ 101 h 1557"/>
                <a:gd name="T84" fmla="*/ 194 w 1722"/>
                <a:gd name="T85" fmla="*/ 123 h 1557"/>
                <a:gd name="T86" fmla="*/ 206 w 1722"/>
                <a:gd name="T87" fmla="*/ 138 h 1557"/>
                <a:gd name="T88" fmla="*/ 225 w 1722"/>
                <a:gd name="T89" fmla="*/ 141 h 1557"/>
                <a:gd name="T90" fmla="*/ 245 w 1722"/>
                <a:gd name="T91" fmla="*/ 137 h 1557"/>
                <a:gd name="T92" fmla="*/ 267 w 1722"/>
                <a:gd name="T93" fmla="*/ 143 h 1557"/>
                <a:gd name="T94" fmla="*/ 281 w 1722"/>
                <a:gd name="T95" fmla="*/ 152 h 1557"/>
                <a:gd name="T96" fmla="*/ 293 w 1722"/>
                <a:gd name="T97" fmla="*/ 154 h 1557"/>
                <a:gd name="T98" fmla="*/ 298 w 1722"/>
                <a:gd name="T99" fmla="*/ 154 h 1557"/>
                <a:gd name="T100" fmla="*/ 300 w 1722"/>
                <a:gd name="T101" fmla="*/ 160 h 1557"/>
                <a:gd name="T102" fmla="*/ 308 w 1722"/>
                <a:gd name="T103" fmla="*/ 175 h 1557"/>
                <a:gd name="T104" fmla="*/ 317 w 1722"/>
                <a:gd name="T105" fmla="*/ 191 h 1557"/>
                <a:gd name="T106" fmla="*/ 329 w 1722"/>
                <a:gd name="T107" fmla="*/ 197 h 1557"/>
                <a:gd name="T108" fmla="*/ 350 w 1722"/>
                <a:gd name="T109" fmla="*/ 191 h 1557"/>
                <a:gd name="T110" fmla="*/ 368 w 1722"/>
                <a:gd name="T111" fmla="*/ 175 h 1557"/>
                <a:gd name="T112" fmla="*/ 382 w 1722"/>
                <a:gd name="T113" fmla="*/ 160 h 1557"/>
                <a:gd name="T114" fmla="*/ 396 w 1722"/>
                <a:gd name="T115" fmla="*/ 148 h 1557"/>
                <a:gd name="T116" fmla="*/ 414 w 1722"/>
                <a:gd name="T117" fmla="*/ 140 h 1557"/>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1722"/>
                <a:gd name="T178" fmla="*/ 0 h 1557"/>
                <a:gd name="T179" fmla="*/ 1722 w 1722"/>
                <a:gd name="T180" fmla="*/ 1557 h 1557"/>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1722" h="1557">
                  <a:moveTo>
                    <a:pt x="1673" y="557"/>
                  </a:moveTo>
                  <a:lnTo>
                    <a:pt x="1673" y="561"/>
                  </a:lnTo>
                  <a:lnTo>
                    <a:pt x="1673" y="575"/>
                  </a:lnTo>
                  <a:lnTo>
                    <a:pt x="1675" y="590"/>
                  </a:lnTo>
                  <a:lnTo>
                    <a:pt x="1675" y="606"/>
                  </a:lnTo>
                  <a:lnTo>
                    <a:pt x="1675" y="618"/>
                  </a:lnTo>
                  <a:lnTo>
                    <a:pt x="1681" y="628"/>
                  </a:lnTo>
                  <a:lnTo>
                    <a:pt x="1691" y="639"/>
                  </a:lnTo>
                  <a:lnTo>
                    <a:pt x="1702" y="649"/>
                  </a:lnTo>
                  <a:lnTo>
                    <a:pt x="1712" y="661"/>
                  </a:lnTo>
                  <a:lnTo>
                    <a:pt x="1714" y="673"/>
                  </a:lnTo>
                  <a:lnTo>
                    <a:pt x="1710" y="693"/>
                  </a:lnTo>
                  <a:lnTo>
                    <a:pt x="1698" y="712"/>
                  </a:lnTo>
                  <a:lnTo>
                    <a:pt x="1687" y="728"/>
                  </a:lnTo>
                  <a:lnTo>
                    <a:pt x="1681" y="736"/>
                  </a:lnTo>
                  <a:lnTo>
                    <a:pt x="1673" y="742"/>
                  </a:lnTo>
                  <a:lnTo>
                    <a:pt x="1669" y="752"/>
                  </a:lnTo>
                  <a:lnTo>
                    <a:pt x="1667" y="762"/>
                  </a:lnTo>
                  <a:lnTo>
                    <a:pt x="1673" y="773"/>
                  </a:lnTo>
                  <a:lnTo>
                    <a:pt x="1683" y="787"/>
                  </a:lnTo>
                  <a:lnTo>
                    <a:pt x="1697" y="799"/>
                  </a:lnTo>
                  <a:lnTo>
                    <a:pt x="1708" y="811"/>
                  </a:lnTo>
                  <a:lnTo>
                    <a:pt x="1718" y="823"/>
                  </a:lnTo>
                  <a:lnTo>
                    <a:pt x="1722" y="836"/>
                  </a:lnTo>
                  <a:lnTo>
                    <a:pt x="1720" y="852"/>
                  </a:lnTo>
                  <a:lnTo>
                    <a:pt x="1720" y="876"/>
                  </a:lnTo>
                  <a:lnTo>
                    <a:pt x="1718" y="905"/>
                  </a:lnTo>
                  <a:lnTo>
                    <a:pt x="1716" y="935"/>
                  </a:lnTo>
                  <a:lnTo>
                    <a:pt x="1714" y="964"/>
                  </a:lnTo>
                  <a:lnTo>
                    <a:pt x="1712" y="988"/>
                  </a:lnTo>
                  <a:lnTo>
                    <a:pt x="1708" y="1002"/>
                  </a:lnTo>
                  <a:lnTo>
                    <a:pt x="1697" y="1025"/>
                  </a:lnTo>
                  <a:lnTo>
                    <a:pt x="1687" y="1051"/>
                  </a:lnTo>
                  <a:lnTo>
                    <a:pt x="1675" y="1074"/>
                  </a:lnTo>
                  <a:lnTo>
                    <a:pt x="1667" y="1096"/>
                  </a:lnTo>
                  <a:lnTo>
                    <a:pt x="1667" y="1114"/>
                  </a:lnTo>
                  <a:lnTo>
                    <a:pt x="1667" y="1130"/>
                  </a:lnTo>
                  <a:lnTo>
                    <a:pt x="1669" y="1139"/>
                  </a:lnTo>
                  <a:lnTo>
                    <a:pt x="1671" y="1151"/>
                  </a:lnTo>
                  <a:lnTo>
                    <a:pt x="1671" y="1163"/>
                  </a:lnTo>
                  <a:lnTo>
                    <a:pt x="1667" y="1171"/>
                  </a:lnTo>
                  <a:lnTo>
                    <a:pt x="1655" y="1175"/>
                  </a:lnTo>
                  <a:lnTo>
                    <a:pt x="1639" y="1175"/>
                  </a:lnTo>
                  <a:lnTo>
                    <a:pt x="1614" y="1175"/>
                  </a:lnTo>
                  <a:lnTo>
                    <a:pt x="1586" y="1175"/>
                  </a:lnTo>
                  <a:lnTo>
                    <a:pt x="1561" y="1173"/>
                  </a:lnTo>
                  <a:lnTo>
                    <a:pt x="1539" y="1171"/>
                  </a:lnTo>
                  <a:lnTo>
                    <a:pt x="1529" y="1169"/>
                  </a:lnTo>
                  <a:lnTo>
                    <a:pt x="1521" y="1169"/>
                  </a:lnTo>
                  <a:lnTo>
                    <a:pt x="1511" y="1171"/>
                  </a:lnTo>
                  <a:lnTo>
                    <a:pt x="1502" y="1177"/>
                  </a:lnTo>
                  <a:lnTo>
                    <a:pt x="1496" y="1183"/>
                  </a:lnTo>
                  <a:lnTo>
                    <a:pt x="1492" y="1193"/>
                  </a:lnTo>
                  <a:lnTo>
                    <a:pt x="1486" y="1206"/>
                  </a:lnTo>
                  <a:lnTo>
                    <a:pt x="1478" y="1222"/>
                  </a:lnTo>
                  <a:lnTo>
                    <a:pt x="1468" y="1238"/>
                  </a:lnTo>
                  <a:lnTo>
                    <a:pt x="1458" y="1246"/>
                  </a:lnTo>
                  <a:lnTo>
                    <a:pt x="1445" y="1254"/>
                  </a:lnTo>
                  <a:lnTo>
                    <a:pt x="1435" y="1261"/>
                  </a:lnTo>
                  <a:lnTo>
                    <a:pt x="1429" y="1273"/>
                  </a:lnTo>
                  <a:lnTo>
                    <a:pt x="1433" y="1285"/>
                  </a:lnTo>
                  <a:lnTo>
                    <a:pt x="1443" y="1297"/>
                  </a:lnTo>
                  <a:lnTo>
                    <a:pt x="1456" y="1313"/>
                  </a:lnTo>
                  <a:lnTo>
                    <a:pt x="1470" y="1332"/>
                  </a:lnTo>
                  <a:lnTo>
                    <a:pt x="1480" y="1350"/>
                  </a:lnTo>
                  <a:lnTo>
                    <a:pt x="1486" y="1364"/>
                  </a:lnTo>
                  <a:lnTo>
                    <a:pt x="1492" y="1381"/>
                  </a:lnTo>
                  <a:lnTo>
                    <a:pt x="1498" y="1401"/>
                  </a:lnTo>
                  <a:lnTo>
                    <a:pt x="1504" y="1423"/>
                  </a:lnTo>
                  <a:lnTo>
                    <a:pt x="1510" y="1441"/>
                  </a:lnTo>
                  <a:lnTo>
                    <a:pt x="1513" y="1454"/>
                  </a:lnTo>
                  <a:lnTo>
                    <a:pt x="1517" y="1470"/>
                  </a:lnTo>
                  <a:lnTo>
                    <a:pt x="1521" y="1482"/>
                  </a:lnTo>
                  <a:lnTo>
                    <a:pt x="1523" y="1486"/>
                  </a:lnTo>
                  <a:lnTo>
                    <a:pt x="1480" y="1490"/>
                  </a:lnTo>
                  <a:lnTo>
                    <a:pt x="1336" y="1439"/>
                  </a:lnTo>
                  <a:lnTo>
                    <a:pt x="1287" y="1476"/>
                  </a:lnTo>
                  <a:lnTo>
                    <a:pt x="1271" y="1531"/>
                  </a:lnTo>
                  <a:lnTo>
                    <a:pt x="1248" y="1557"/>
                  </a:lnTo>
                  <a:lnTo>
                    <a:pt x="1195" y="1504"/>
                  </a:lnTo>
                  <a:lnTo>
                    <a:pt x="1151" y="1472"/>
                  </a:lnTo>
                  <a:lnTo>
                    <a:pt x="1130" y="1399"/>
                  </a:lnTo>
                  <a:lnTo>
                    <a:pt x="1090" y="1405"/>
                  </a:lnTo>
                  <a:lnTo>
                    <a:pt x="1100" y="1486"/>
                  </a:lnTo>
                  <a:lnTo>
                    <a:pt x="1067" y="1488"/>
                  </a:lnTo>
                  <a:lnTo>
                    <a:pt x="1019" y="1415"/>
                  </a:lnTo>
                  <a:lnTo>
                    <a:pt x="966" y="1429"/>
                  </a:lnTo>
                  <a:lnTo>
                    <a:pt x="950" y="1380"/>
                  </a:lnTo>
                  <a:lnTo>
                    <a:pt x="927" y="1348"/>
                  </a:lnTo>
                  <a:lnTo>
                    <a:pt x="807" y="1372"/>
                  </a:lnTo>
                  <a:lnTo>
                    <a:pt x="765" y="1322"/>
                  </a:lnTo>
                  <a:lnTo>
                    <a:pt x="730" y="1352"/>
                  </a:lnTo>
                  <a:lnTo>
                    <a:pt x="683" y="1348"/>
                  </a:lnTo>
                  <a:lnTo>
                    <a:pt x="620" y="1370"/>
                  </a:lnTo>
                  <a:lnTo>
                    <a:pt x="557" y="1301"/>
                  </a:lnTo>
                  <a:lnTo>
                    <a:pt x="533" y="1238"/>
                  </a:lnTo>
                  <a:lnTo>
                    <a:pt x="437" y="1261"/>
                  </a:lnTo>
                  <a:lnTo>
                    <a:pt x="401" y="1291"/>
                  </a:lnTo>
                  <a:lnTo>
                    <a:pt x="413" y="1208"/>
                  </a:lnTo>
                  <a:lnTo>
                    <a:pt x="372" y="1153"/>
                  </a:lnTo>
                  <a:lnTo>
                    <a:pt x="317" y="1094"/>
                  </a:lnTo>
                  <a:lnTo>
                    <a:pt x="332" y="1047"/>
                  </a:lnTo>
                  <a:lnTo>
                    <a:pt x="415" y="956"/>
                  </a:lnTo>
                  <a:lnTo>
                    <a:pt x="472" y="844"/>
                  </a:lnTo>
                  <a:lnTo>
                    <a:pt x="521" y="791"/>
                  </a:lnTo>
                  <a:lnTo>
                    <a:pt x="529" y="722"/>
                  </a:lnTo>
                  <a:lnTo>
                    <a:pt x="563" y="708"/>
                  </a:lnTo>
                  <a:lnTo>
                    <a:pt x="531" y="590"/>
                  </a:lnTo>
                  <a:lnTo>
                    <a:pt x="561" y="480"/>
                  </a:lnTo>
                  <a:lnTo>
                    <a:pt x="580" y="376"/>
                  </a:lnTo>
                  <a:lnTo>
                    <a:pt x="468" y="297"/>
                  </a:lnTo>
                  <a:lnTo>
                    <a:pt x="421" y="358"/>
                  </a:lnTo>
                  <a:lnTo>
                    <a:pt x="313" y="393"/>
                  </a:lnTo>
                  <a:lnTo>
                    <a:pt x="210" y="393"/>
                  </a:lnTo>
                  <a:lnTo>
                    <a:pt x="183" y="321"/>
                  </a:lnTo>
                  <a:lnTo>
                    <a:pt x="179" y="254"/>
                  </a:lnTo>
                  <a:lnTo>
                    <a:pt x="112" y="226"/>
                  </a:lnTo>
                  <a:lnTo>
                    <a:pt x="88" y="273"/>
                  </a:lnTo>
                  <a:lnTo>
                    <a:pt x="0" y="222"/>
                  </a:lnTo>
                  <a:lnTo>
                    <a:pt x="45" y="140"/>
                  </a:lnTo>
                  <a:lnTo>
                    <a:pt x="6" y="90"/>
                  </a:lnTo>
                  <a:lnTo>
                    <a:pt x="10" y="88"/>
                  </a:lnTo>
                  <a:lnTo>
                    <a:pt x="19" y="83"/>
                  </a:lnTo>
                  <a:lnTo>
                    <a:pt x="33" y="75"/>
                  </a:lnTo>
                  <a:lnTo>
                    <a:pt x="51" y="65"/>
                  </a:lnTo>
                  <a:lnTo>
                    <a:pt x="69" y="57"/>
                  </a:lnTo>
                  <a:lnTo>
                    <a:pt x="84" y="49"/>
                  </a:lnTo>
                  <a:lnTo>
                    <a:pt x="98" y="45"/>
                  </a:lnTo>
                  <a:lnTo>
                    <a:pt x="112" y="41"/>
                  </a:lnTo>
                  <a:lnTo>
                    <a:pt x="134" y="35"/>
                  </a:lnTo>
                  <a:lnTo>
                    <a:pt x="155" y="25"/>
                  </a:lnTo>
                  <a:lnTo>
                    <a:pt x="179" y="18"/>
                  </a:lnTo>
                  <a:lnTo>
                    <a:pt x="197" y="8"/>
                  </a:lnTo>
                  <a:lnTo>
                    <a:pt x="208" y="4"/>
                  </a:lnTo>
                  <a:lnTo>
                    <a:pt x="224" y="0"/>
                  </a:lnTo>
                  <a:lnTo>
                    <a:pt x="244" y="4"/>
                  </a:lnTo>
                  <a:lnTo>
                    <a:pt x="267" y="14"/>
                  </a:lnTo>
                  <a:lnTo>
                    <a:pt x="293" y="25"/>
                  </a:lnTo>
                  <a:lnTo>
                    <a:pt x="313" y="39"/>
                  </a:lnTo>
                  <a:lnTo>
                    <a:pt x="328" y="47"/>
                  </a:lnTo>
                  <a:lnTo>
                    <a:pt x="344" y="51"/>
                  </a:lnTo>
                  <a:lnTo>
                    <a:pt x="358" y="49"/>
                  </a:lnTo>
                  <a:lnTo>
                    <a:pt x="366" y="43"/>
                  </a:lnTo>
                  <a:lnTo>
                    <a:pt x="374" y="35"/>
                  </a:lnTo>
                  <a:lnTo>
                    <a:pt x="380" y="27"/>
                  </a:lnTo>
                  <a:lnTo>
                    <a:pt x="387" y="21"/>
                  </a:lnTo>
                  <a:lnTo>
                    <a:pt x="397" y="21"/>
                  </a:lnTo>
                  <a:lnTo>
                    <a:pt x="413" y="25"/>
                  </a:lnTo>
                  <a:lnTo>
                    <a:pt x="447" y="39"/>
                  </a:lnTo>
                  <a:lnTo>
                    <a:pt x="472" y="53"/>
                  </a:lnTo>
                  <a:lnTo>
                    <a:pt x="492" y="73"/>
                  </a:lnTo>
                  <a:lnTo>
                    <a:pt x="510" y="96"/>
                  </a:lnTo>
                  <a:lnTo>
                    <a:pt x="531" y="118"/>
                  </a:lnTo>
                  <a:lnTo>
                    <a:pt x="551" y="142"/>
                  </a:lnTo>
                  <a:lnTo>
                    <a:pt x="567" y="163"/>
                  </a:lnTo>
                  <a:lnTo>
                    <a:pt x="582" y="187"/>
                  </a:lnTo>
                  <a:lnTo>
                    <a:pt x="598" y="212"/>
                  </a:lnTo>
                  <a:lnTo>
                    <a:pt x="610" y="232"/>
                  </a:lnTo>
                  <a:lnTo>
                    <a:pt x="622" y="256"/>
                  </a:lnTo>
                  <a:lnTo>
                    <a:pt x="637" y="279"/>
                  </a:lnTo>
                  <a:lnTo>
                    <a:pt x="655" y="303"/>
                  </a:lnTo>
                  <a:lnTo>
                    <a:pt x="673" y="325"/>
                  </a:lnTo>
                  <a:lnTo>
                    <a:pt x="689" y="348"/>
                  </a:lnTo>
                  <a:lnTo>
                    <a:pt x="698" y="368"/>
                  </a:lnTo>
                  <a:lnTo>
                    <a:pt x="704" y="378"/>
                  </a:lnTo>
                  <a:lnTo>
                    <a:pt x="714" y="386"/>
                  </a:lnTo>
                  <a:lnTo>
                    <a:pt x="726" y="393"/>
                  </a:lnTo>
                  <a:lnTo>
                    <a:pt x="736" y="405"/>
                  </a:lnTo>
                  <a:lnTo>
                    <a:pt x="742" y="417"/>
                  </a:lnTo>
                  <a:lnTo>
                    <a:pt x="750" y="445"/>
                  </a:lnTo>
                  <a:lnTo>
                    <a:pt x="761" y="470"/>
                  </a:lnTo>
                  <a:lnTo>
                    <a:pt x="773" y="492"/>
                  </a:lnTo>
                  <a:lnTo>
                    <a:pt x="783" y="508"/>
                  </a:lnTo>
                  <a:lnTo>
                    <a:pt x="795" y="527"/>
                  </a:lnTo>
                  <a:lnTo>
                    <a:pt x="809" y="543"/>
                  </a:lnTo>
                  <a:lnTo>
                    <a:pt x="824" y="555"/>
                  </a:lnTo>
                  <a:lnTo>
                    <a:pt x="840" y="561"/>
                  </a:lnTo>
                  <a:lnTo>
                    <a:pt x="862" y="567"/>
                  </a:lnTo>
                  <a:lnTo>
                    <a:pt x="882" y="569"/>
                  </a:lnTo>
                  <a:lnTo>
                    <a:pt x="901" y="565"/>
                  </a:lnTo>
                  <a:lnTo>
                    <a:pt x="919" y="559"/>
                  </a:lnTo>
                  <a:lnTo>
                    <a:pt x="941" y="553"/>
                  </a:lnTo>
                  <a:lnTo>
                    <a:pt x="960" y="549"/>
                  </a:lnTo>
                  <a:lnTo>
                    <a:pt x="982" y="551"/>
                  </a:lnTo>
                  <a:lnTo>
                    <a:pt x="1004" y="559"/>
                  </a:lnTo>
                  <a:lnTo>
                    <a:pt x="1029" y="563"/>
                  </a:lnTo>
                  <a:lnTo>
                    <a:pt x="1051" y="569"/>
                  </a:lnTo>
                  <a:lnTo>
                    <a:pt x="1065" y="575"/>
                  </a:lnTo>
                  <a:lnTo>
                    <a:pt x="1073" y="580"/>
                  </a:lnTo>
                  <a:lnTo>
                    <a:pt x="1086" y="588"/>
                  </a:lnTo>
                  <a:lnTo>
                    <a:pt x="1104" y="598"/>
                  </a:lnTo>
                  <a:lnTo>
                    <a:pt x="1122" y="608"/>
                  </a:lnTo>
                  <a:lnTo>
                    <a:pt x="1139" y="616"/>
                  </a:lnTo>
                  <a:lnTo>
                    <a:pt x="1155" y="620"/>
                  </a:lnTo>
                  <a:lnTo>
                    <a:pt x="1167" y="620"/>
                  </a:lnTo>
                  <a:lnTo>
                    <a:pt x="1171" y="618"/>
                  </a:lnTo>
                  <a:lnTo>
                    <a:pt x="1177" y="614"/>
                  </a:lnTo>
                  <a:lnTo>
                    <a:pt x="1181" y="614"/>
                  </a:lnTo>
                  <a:lnTo>
                    <a:pt x="1185" y="614"/>
                  </a:lnTo>
                  <a:lnTo>
                    <a:pt x="1189" y="616"/>
                  </a:lnTo>
                  <a:lnTo>
                    <a:pt x="1191" y="618"/>
                  </a:lnTo>
                  <a:lnTo>
                    <a:pt x="1193" y="624"/>
                  </a:lnTo>
                  <a:lnTo>
                    <a:pt x="1195" y="632"/>
                  </a:lnTo>
                  <a:lnTo>
                    <a:pt x="1197" y="641"/>
                  </a:lnTo>
                  <a:lnTo>
                    <a:pt x="1202" y="659"/>
                  </a:lnTo>
                  <a:lnTo>
                    <a:pt x="1212" y="675"/>
                  </a:lnTo>
                  <a:lnTo>
                    <a:pt x="1224" y="687"/>
                  </a:lnTo>
                  <a:lnTo>
                    <a:pt x="1232" y="701"/>
                  </a:lnTo>
                  <a:lnTo>
                    <a:pt x="1238" y="714"/>
                  </a:lnTo>
                  <a:lnTo>
                    <a:pt x="1244" y="734"/>
                  </a:lnTo>
                  <a:lnTo>
                    <a:pt x="1254" y="754"/>
                  </a:lnTo>
                  <a:lnTo>
                    <a:pt x="1265" y="767"/>
                  </a:lnTo>
                  <a:lnTo>
                    <a:pt x="1277" y="775"/>
                  </a:lnTo>
                  <a:lnTo>
                    <a:pt x="1289" y="779"/>
                  </a:lnTo>
                  <a:lnTo>
                    <a:pt x="1299" y="785"/>
                  </a:lnTo>
                  <a:lnTo>
                    <a:pt x="1313" y="789"/>
                  </a:lnTo>
                  <a:lnTo>
                    <a:pt x="1328" y="785"/>
                  </a:lnTo>
                  <a:lnTo>
                    <a:pt x="1348" y="777"/>
                  </a:lnTo>
                  <a:lnTo>
                    <a:pt x="1374" y="773"/>
                  </a:lnTo>
                  <a:lnTo>
                    <a:pt x="1399" y="767"/>
                  </a:lnTo>
                  <a:lnTo>
                    <a:pt x="1423" y="760"/>
                  </a:lnTo>
                  <a:lnTo>
                    <a:pt x="1447" y="742"/>
                  </a:lnTo>
                  <a:lnTo>
                    <a:pt x="1462" y="722"/>
                  </a:lnTo>
                  <a:lnTo>
                    <a:pt x="1472" y="701"/>
                  </a:lnTo>
                  <a:lnTo>
                    <a:pt x="1480" y="689"/>
                  </a:lnTo>
                  <a:lnTo>
                    <a:pt x="1494" y="675"/>
                  </a:lnTo>
                  <a:lnTo>
                    <a:pt x="1510" y="659"/>
                  </a:lnTo>
                  <a:lnTo>
                    <a:pt x="1527" y="643"/>
                  </a:lnTo>
                  <a:lnTo>
                    <a:pt x="1543" y="628"/>
                  </a:lnTo>
                  <a:lnTo>
                    <a:pt x="1557" y="616"/>
                  </a:lnTo>
                  <a:lnTo>
                    <a:pt x="1572" y="604"/>
                  </a:lnTo>
                  <a:lnTo>
                    <a:pt x="1584" y="594"/>
                  </a:lnTo>
                  <a:lnTo>
                    <a:pt x="1598" y="586"/>
                  </a:lnTo>
                  <a:lnTo>
                    <a:pt x="1614" y="577"/>
                  </a:lnTo>
                  <a:lnTo>
                    <a:pt x="1634" y="567"/>
                  </a:lnTo>
                  <a:lnTo>
                    <a:pt x="1653" y="561"/>
                  </a:lnTo>
                  <a:lnTo>
                    <a:pt x="1667" y="557"/>
                  </a:lnTo>
                  <a:lnTo>
                    <a:pt x="1673" y="557"/>
                  </a:lnTo>
                </a:path>
              </a:pathLst>
            </a:custGeom>
            <a:grpFill/>
            <a:ln w="6350">
              <a:solidFill>
                <a:schemeClr val="tx1">
                  <a:lumMod val="85000"/>
                  <a:lumOff val="15000"/>
                </a:schemeClr>
              </a:solidFill>
              <a:prstDash val="solid"/>
              <a:round/>
            </a:ln>
          </p:spPr>
          <p:txBody>
            <a:bodyPr/>
            <a:lstStyle/>
            <a:p>
              <a:endParaRPr lang="zh-CN" altLang="en-US" sz="3200"/>
            </a:p>
          </p:txBody>
        </p:sp>
        <p:sp>
          <p:nvSpPr>
            <p:cNvPr id="41" name="Freeform 105"/>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2" name="Freeform 106"/>
            <p:cNvSpPr/>
            <p:nvPr/>
          </p:nvSpPr>
          <p:spPr bwMode="gray">
            <a:xfrm>
              <a:off x="2264" y="884"/>
              <a:ext cx="1641" cy="1473"/>
            </a:xfrm>
            <a:custGeom>
              <a:avLst/>
              <a:gdLst>
                <a:gd name="T0" fmla="*/ 651 w 3282"/>
                <a:gd name="T1" fmla="*/ 10 h 2947"/>
                <a:gd name="T2" fmla="*/ 669 w 3282"/>
                <a:gd name="T3" fmla="*/ 0 h 2947"/>
                <a:gd name="T4" fmla="*/ 720 w 3282"/>
                <a:gd name="T5" fmla="*/ 75 h 2947"/>
                <a:gd name="T6" fmla="*/ 808 w 3282"/>
                <a:gd name="T7" fmla="*/ 154 h 2947"/>
                <a:gd name="T8" fmla="*/ 761 w 3282"/>
                <a:gd name="T9" fmla="*/ 265 h 2947"/>
                <a:gd name="T10" fmla="*/ 737 w 3282"/>
                <a:gd name="T11" fmla="*/ 326 h 2947"/>
                <a:gd name="T12" fmla="*/ 793 w 3282"/>
                <a:gd name="T13" fmla="*/ 368 h 2947"/>
                <a:gd name="T14" fmla="*/ 785 w 3282"/>
                <a:gd name="T15" fmla="*/ 441 h 2947"/>
                <a:gd name="T16" fmla="*/ 710 w 3282"/>
                <a:gd name="T17" fmla="*/ 486 h 2947"/>
                <a:gd name="T18" fmla="*/ 693 w 3282"/>
                <a:gd name="T19" fmla="*/ 529 h 2947"/>
                <a:gd name="T20" fmla="*/ 634 w 3282"/>
                <a:gd name="T21" fmla="*/ 485 h 2947"/>
                <a:gd name="T22" fmla="*/ 587 w 3282"/>
                <a:gd name="T23" fmla="*/ 518 h 2947"/>
                <a:gd name="T24" fmla="*/ 530 w 3282"/>
                <a:gd name="T25" fmla="*/ 545 h 2947"/>
                <a:gd name="T26" fmla="*/ 470 w 3282"/>
                <a:gd name="T27" fmla="*/ 631 h 2947"/>
                <a:gd name="T28" fmla="*/ 376 w 3282"/>
                <a:gd name="T29" fmla="*/ 713 h 2947"/>
                <a:gd name="T30" fmla="*/ 309 w 3282"/>
                <a:gd name="T31" fmla="*/ 676 h 2947"/>
                <a:gd name="T32" fmla="*/ 235 w 3282"/>
                <a:gd name="T33" fmla="*/ 736 h 2947"/>
                <a:gd name="T34" fmla="*/ 189 w 3282"/>
                <a:gd name="T35" fmla="*/ 655 h 2947"/>
                <a:gd name="T36" fmla="*/ 88 w 3282"/>
                <a:gd name="T37" fmla="*/ 617 h 2947"/>
                <a:gd name="T38" fmla="*/ 9 w 3282"/>
                <a:gd name="T39" fmla="*/ 583 h 2947"/>
                <a:gd name="T40" fmla="*/ 20 w 3282"/>
                <a:gd name="T41" fmla="*/ 515 h 2947"/>
                <a:gd name="T42" fmla="*/ 70 w 3282"/>
                <a:gd name="T43" fmla="*/ 522 h 2947"/>
                <a:gd name="T44" fmla="*/ 103 w 3282"/>
                <a:gd name="T45" fmla="*/ 518 h 2947"/>
                <a:gd name="T46" fmla="*/ 144 w 3282"/>
                <a:gd name="T47" fmla="*/ 526 h 2947"/>
                <a:gd name="T48" fmla="*/ 178 w 3282"/>
                <a:gd name="T49" fmla="*/ 545 h 2947"/>
                <a:gd name="T50" fmla="*/ 223 w 3282"/>
                <a:gd name="T51" fmla="*/ 550 h 2947"/>
                <a:gd name="T52" fmla="*/ 246 w 3282"/>
                <a:gd name="T53" fmla="*/ 558 h 2947"/>
                <a:gd name="T54" fmla="*/ 291 w 3282"/>
                <a:gd name="T55" fmla="*/ 532 h 2947"/>
                <a:gd name="T56" fmla="*/ 341 w 3282"/>
                <a:gd name="T57" fmla="*/ 519 h 2947"/>
                <a:gd name="T58" fmla="*/ 375 w 3282"/>
                <a:gd name="T59" fmla="*/ 517 h 2947"/>
                <a:gd name="T60" fmla="*/ 398 w 3282"/>
                <a:gd name="T61" fmla="*/ 506 h 2947"/>
                <a:gd name="T62" fmla="*/ 420 w 3282"/>
                <a:gd name="T63" fmla="*/ 485 h 2947"/>
                <a:gd name="T64" fmla="*/ 443 w 3282"/>
                <a:gd name="T65" fmla="*/ 466 h 2947"/>
                <a:gd name="T66" fmla="*/ 459 w 3282"/>
                <a:gd name="T67" fmla="*/ 452 h 2947"/>
                <a:gd name="T68" fmla="*/ 443 w 3282"/>
                <a:gd name="T69" fmla="*/ 419 h 2947"/>
                <a:gd name="T70" fmla="*/ 466 w 3282"/>
                <a:gd name="T71" fmla="*/ 396 h 2947"/>
                <a:gd name="T72" fmla="*/ 505 w 3282"/>
                <a:gd name="T73" fmla="*/ 403 h 2947"/>
                <a:gd name="T74" fmla="*/ 530 w 3282"/>
                <a:gd name="T75" fmla="*/ 375 h 2947"/>
                <a:gd name="T76" fmla="*/ 561 w 3282"/>
                <a:gd name="T77" fmla="*/ 369 h 2947"/>
                <a:gd name="T78" fmla="*/ 579 w 3282"/>
                <a:gd name="T79" fmla="*/ 341 h 2947"/>
                <a:gd name="T80" fmla="*/ 607 w 3282"/>
                <a:gd name="T81" fmla="*/ 315 h 2947"/>
                <a:gd name="T82" fmla="*/ 634 w 3282"/>
                <a:gd name="T83" fmla="*/ 298 h 2947"/>
                <a:gd name="T84" fmla="*/ 672 w 3282"/>
                <a:gd name="T85" fmla="*/ 300 h 2947"/>
                <a:gd name="T86" fmla="*/ 671 w 3282"/>
                <a:gd name="T87" fmla="*/ 277 h 2947"/>
                <a:gd name="T88" fmla="*/ 631 w 3282"/>
                <a:gd name="T89" fmla="*/ 249 h 2947"/>
                <a:gd name="T90" fmla="*/ 607 w 3282"/>
                <a:gd name="T91" fmla="*/ 260 h 2947"/>
                <a:gd name="T92" fmla="*/ 576 w 3282"/>
                <a:gd name="T93" fmla="*/ 258 h 2947"/>
                <a:gd name="T94" fmla="*/ 553 w 3282"/>
                <a:gd name="T95" fmla="*/ 268 h 2947"/>
                <a:gd name="T96" fmla="*/ 549 w 3282"/>
                <a:gd name="T97" fmla="*/ 245 h 2947"/>
                <a:gd name="T98" fmla="*/ 560 w 3282"/>
                <a:gd name="T99" fmla="*/ 195 h 2947"/>
                <a:gd name="T100" fmla="*/ 583 w 3282"/>
                <a:gd name="T101" fmla="*/ 179 h 2947"/>
                <a:gd name="T102" fmla="*/ 611 w 3282"/>
                <a:gd name="T103" fmla="*/ 168 h 2947"/>
                <a:gd name="T104" fmla="*/ 635 w 3282"/>
                <a:gd name="T105" fmla="*/ 152 h 2947"/>
                <a:gd name="T106" fmla="*/ 636 w 3282"/>
                <a:gd name="T107" fmla="*/ 124 h 2947"/>
                <a:gd name="T108" fmla="*/ 647 w 3282"/>
                <a:gd name="T109" fmla="*/ 84 h 2947"/>
                <a:gd name="T110" fmla="*/ 659 w 3282"/>
                <a:gd name="T111" fmla="*/ 61 h 2947"/>
                <a:gd name="T112" fmla="*/ 652 w 3282"/>
                <a:gd name="T113" fmla="*/ 37 h 2947"/>
                <a:gd name="T114" fmla="*/ 637 w 3282"/>
                <a:gd name="T115" fmla="*/ 31 h 2947"/>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3282"/>
                <a:gd name="T175" fmla="*/ 0 h 2947"/>
                <a:gd name="T176" fmla="*/ 3282 w 3282"/>
                <a:gd name="T177" fmla="*/ 2947 h 2947"/>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3282" h="2947">
                  <a:moveTo>
                    <a:pt x="2552" y="115"/>
                  </a:moveTo>
                  <a:lnTo>
                    <a:pt x="2554" y="111"/>
                  </a:lnTo>
                  <a:lnTo>
                    <a:pt x="2559" y="101"/>
                  </a:lnTo>
                  <a:lnTo>
                    <a:pt x="2569" y="87"/>
                  </a:lnTo>
                  <a:lnTo>
                    <a:pt x="2579" y="73"/>
                  </a:lnTo>
                  <a:lnTo>
                    <a:pt x="2589" y="55"/>
                  </a:lnTo>
                  <a:lnTo>
                    <a:pt x="2601" y="42"/>
                  </a:lnTo>
                  <a:lnTo>
                    <a:pt x="2609" y="28"/>
                  </a:lnTo>
                  <a:lnTo>
                    <a:pt x="2617" y="20"/>
                  </a:lnTo>
                  <a:lnTo>
                    <a:pt x="2628" y="12"/>
                  </a:lnTo>
                  <a:lnTo>
                    <a:pt x="2642" y="6"/>
                  </a:lnTo>
                  <a:lnTo>
                    <a:pt x="2658" y="2"/>
                  </a:lnTo>
                  <a:lnTo>
                    <a:pt x="2670" y="0"/>
                  </a:lnTo>
                  <a:lnTo>
                    <a:pt x="2676" y="0"/>
                  </a:lnTo>
                  <a:lnTo>
                    <a:pt x="2715" y="50"/>
                  </a:lnTo>
                  <a:lnTo>
                    <a:pt x="2670" y="132"/>
                  </a:lnTo>
                  <a:lnTo>
                    <a:pt x="2758" y="183"/>
                  </a:lnTo>
                  <a:lnTo>
                    <a:pt x="2782" y="142"/>
                  </a:lnTo>
                  <a:lnTo>
                    <a:pt x="2849" y="164"/>
                  </a:lnTo>
                  <a:lnTo>
                    <a:pt x="2853" y="231"/>
                  </a:lnTo>
                  <a:lnTo>
                    <a:pt x="2880" y="303"/>
                  </a:lnTo>
                  <a:lnTo>
                    <a:pt x="2983" y="303"/>
                  </a:lnTo>
                  <a:lnTo>
                    <a:pt x="3091" y="268"/>
                  </a:lnTo>
                  <a:lnTo>
                    <a:pt x="3138" y="207"/>
                  </a:lnTo>
                  <a:lnTo>
                    <a:pt x="3250" y="286"/>
                  </a:lnTo>
                  <a:lnTo>
                    <a:pt x="3231" y="386"/>
                  </a:lnTo>
                  <a:lnTo>
                    <a:pt x="3201" y="500"/>
                  </a:lnTo>
                  <a:lnTo>
                    <a:pt x="3231" y="616"/>
                  </a:lnTo>
                  <a:lnTo>
                    <a:pt x="3199" y="632"/>
                  </a:lnTo>
                  <a:lnTo>
                    <a:pt x="3191" y="701"/>
                  </a:lnTo>
                  <a:lnTo>
                    <a:pt x="3140" y="756"/>
                  </a:lnTo>
                  <a:lnTo>
                    <a:pt x="3085" y="866"/>
                  </a:lnTo>
                  <a:lnTo>
                    <a:pt x="3002" y="957"/>
                  </a:lnTo>
                  <a:lnTo>
                    <a:pt x="2987" y="1004"/>
                  </a:lnTo>
                  <a:lnTo>
                    <a:pt x="3042" y="1063"/>
                  </a:lnTo>
                  <a:lnTo>
                    <a:pt x="3083" y="1120"/>
                  </a:lnTo>
                  <a:lnTo>
                    <a:pt x="3071" y="1201"/>
                  </a:lnTo>
                  <a:lnTo>
                    <a:pt x="3079" y="1266"/>
                  </a:lnTo>
                  <a:lnTo>
                    <a:pt x="3030" y="1244"/>
                  </a:lnTo>
                  <a:lnTo>
                    <a:pt x="3014" y="1264"/>
                  </a:lnTo>
                  <a:lnTo>
                    <a:pt x="2971" y="1250"/>
                  </a:lnTo>
                  <a:lnTo>
                    <a:pt x="2947" y="1305"/>
                  </a:lnTo>
                  <a:lnTo>
                    <a:pt x="2989" y="1313"/>
                  </a:lnTo>
                  <a:lnTo>
                    <a:pt x="3030" y="1368"/>
                  </a:lnTo>
                  <a:lnTo>
                    <a:pt x="3024" y="1451"/>
                  </a:lnTo>
                  <a:lnTo>
                    <a:pt x="3059" y="1500"/>
                  </a:lnTo>
                  <a:lnTo>
                    <a:pt x="3061" y="1530"/>
                  </a:lnTo>
                  <a:lnTo>
                    <a:pt x="3091" y="1536"/>
                  </a:lnTo>
                  <a:lnTo>
                    <a:pt x="3170" y="1475"/>
                  </a:lnTo>
                  <a:lnTo>
                    <a:pt x="3209" y="1541"/>
                  </a:lnTo>
                  <a:lnTo>
                    <a:pt x="3244" y="1608"/>
                  </a:lnTo>
                  <a:lnTo>
                    <a:pt x="3282" y="1630"/>
                  </a:lnTo>
                  <a:lnTo>
                    <a:pt x="3282" y="1677"/>
                  </a:lnTo>
                  <a:lnTo>
                    <a:pt x="3239" y="1728"/>
                  </a:lnTo>
                  <a:lnTo>
                    <a:pt x="3189" y="1776"/>
                  </a:lnTo>
                  <a:lnTo>
                    <a:pt x="3138" y="1766"/>
                  </a:lnTo>
                  <a:lnTo>
                    <a:pt x="3134" y="1803"/>
                  </a:lnTo>
                  <a:lnTo>
                    <a:pt x="3101" y="1819"/>
                  </a:lnTo>
                  <a:lnTo>
                    <a:pt x="3032" y="1839"/>
                  </a:lnTo>
                  <a:lnTo>
                    <a:pt x="2981" y="1898"/>
                  </a:lnTo>
                  <a:lnTo>
                    <a:pt x="2928" y="1941"/>
                  </a:lnTo>
                  <a:lnTo>
                    <a:pt x="2884" y="2012"/>
                  </a:lnTo>
                  <a:lnTo>
                    <a:pt x="2839" y="1947"/>
                  </a:lnTo>
                  <a:lnTo>
                    <a:pt x="2798" y="1917"/>
                  </a:lnTo>
                  <a:lnTo>
                    <a:pt x="2768" y="1945"/>
                  </a:lnTo>
                  <a:lnTo>
                    <a:pt x="2788" y="1967"/>
                  </a:lnTo>
                  <a:lnTo>
                    <a:pt x="2788" y="2032"/>
                  </a:lnTo>
                  <a:lnTo>
                    <a:pt x="2811" y="2087"/>
                  </a:lnTo>
                  <a:lnTo>
                    <a:pt x="2778" y="2140"/>
                  </a:lnTo>
                  <a:lnTo>
                    <a:pt x="2770" y="2118"/>
                  </a:lnTo>
                  <a:lnTo>
                    <a:pt x="2703" y="2116"/>
                  </a:lnTo>
                  <a:lnTo>
                    <a:pt x="2656" y="2073"/>
                  </a:lnTo>
                  <a:lnTo>
                    <a:pt x="2640" y="2012"/>
                  </a:lnTo>
                  <a:lnTo>
                    <a:pt x="2607" y="1971"/>
                  </a:lnTo>
                  <a:lnTo>
                    <a:pt x="2581" y="1925"/>
                  </a:lnTo>
                  <a:lnTo>
                    <a:pt x="2556" y="1911"/>
                  </a:lnTo>
                  <a:lnTo>
                    <a:pt x="2536" y="1941"/>
                  </a:lnTo>
                  <a:lnTo>
                    <a:pt x="2506" y="1943"/>
                  </a:lnTo>
                  <a:lnTo>
                    <a:pt x="2469" y="1967"/>
                  </a:lnTo>
                  <a:lnTo>
                    <a:pt x="2479" y="2035"/>
                  </a:lnTo>
                  <a:lnTo>
                    <a:pt x="2441" y="2049"/>
                  </a:lnTo>
                  <a:lnTo>
                    <a:pt x="2414" y="2039"/>
                  </a:lnTo>
                  <a:lnTo>
                    <a:pt x="2386" y="2075"/>
                  </a:lnTo>
                  <a:lnTo>
                    <a:pt x="2347" y="2073"/>
                  </a:lnTo>
                  <a:lnTo>
                    <a:pt x="2296" y="2128"/>
                  </a:lnTo>
                  <a:lnTo>
                    <a:pt x="2248" y="2132"/>
                  </a:lnTo>
                  <a:lnTo>
                    <a:pt x="2231" y="2055"/>
                  </a:lnTo>
                  <a:lnTo>
                    <a:pt x="2183" y="2051"/>
                  </a:lnTo>
                  <a:lnTo>
                    <a:pt x="2158" y="2093"/>
                  </a:lnTo>
                  <a:lnTo>
                    <a:pt x="2152" y="2142"/>
                  </a:lnTo>
                  <a:lnTo>
                    <a:pt x="2120" y="2181"/>
                  </a:lnTo>
                  <a:lnTo>
                    <a:pt x="2132" y="2222"/>
                  </a:lnTo>
                  <a:lnTo>
                    <a:pt x="2117" y="2246"/>
                  </a:lnTo>
                  <a:lnTo>
                    <a:pt x="2185" y="2333"/>
                  </a:lnTo>
                  <a:lnTo>
                    <a:pt x="2075" y="2376"/>
                  </a:lnTo>
                  <a:lnTo>
                    <a:pt x="2014" y="2376"/>
                  </a:lnTo>
                  <a:lnTo>
                    <a:pt x="1928" y="2407"/>
                  </a:lnTo>
                  <a:lnTo>
                    <a:pt x="1880" y="2526"/>
                  </a:lnTo>
                  <a:lnTo>
                    <a:pt x="1802" y="2555"/>
                  </a:lnTo>
                  <a:lnTo>
                    <a:pt x="1766" y="2539"/>
                  </a:lnTo>
                  <a:lnTo>
                    <a:pt x="1731" y="2598"/>
                  </a:lnTo>
                  <a:lnTo>
                    <a:pt x="1674" y="2579"/>
                  </a:lnTo>
                  <a:lnTo>
                    <a:pt x="1621" y="2638"/>
                  </a:lnTo>
                  <a:lnTo>
                    <a:pt x="1601" y="2718"/>
                  </a:lnTo>
                  <a:lnTo>
                    <a:pt x="1502" y="2852"/>
                  </a:lnTo>
                  <a:lnTo>
                    <a:pt x="1459" y="2888"/>
                  </a:lnTo>
                  <a:lnTo>
                    <a:pt x="1430" y="2860"/>
                  </a:lnTo>
                  <a:lnTo>
                    <a:pt x="1339" y="2876"/>
                  </a:lnTo>
                  <a:lnTo>
                    <a:pt x="1298" y="2823"/>
                  </a:lnTo>
                  <a:lnTo>
                    <a:pt x="1239" y="2821"/>
                  </a:lnTo>
                  <a:lnTo>
                    <a:pt x="1195" y="2781"/>
                  </a:lnTo>
                  <a:lnTo>
                    <a:pt x="1233" y="2707"/>
                  </a:lnTo>
                  <a:lnTo>
                    <a:pt x="1248" y="2659"/>
                  </a:lnTo>
                  <a:lnTo>
                    <a:pt x="1215" y="2612"/>
                  </a:lnTo>
                  <a:lnTo>
                    <a:pt x="1150" y="2630"/>
                  </a:lnTo>
                  <a:lnTo>
                    <a:pt x="1115" y="2709"/>
                  </a:lnTo>
                  <a:lnTo>
                    <a:pt x="1101" y="2846"/>
                  </a:lnTo>
                  <a:lnTo>
                    <a:pt x="1052" y="2901"/>
                  </a:lnTo>
                  <a:lnTo>
                    <a:pt x="939" y="2947"/>
                  </a:lnTo>
                  <a:lnTo>
                    <a:pt x="869" y="2941"/>
                  </a:lnTo>
                  <a:lnTo>
                    <a:pt x="810" y="2886"/>
                  </a:lnTo>
                  <a:lnTo>
                    <a:pt x="817" y="2795"/>
                  </a:lnTo>
                  <a:lnTo>
                    <a:pt x="874" y="2764"/>
                  </a:lnTo>
                  <a:lnTo>
                    <a:pt x="874" y="2657"/>
                  </a:lnTo>
                  <a:lnTo>
                    <a:pt x="829" y="2618"/>
                  </a:lnTo>
                  <a:lnTo>
                    <a:pt x="754" y="2620"/>
                  </a:lnTo>
                  <a:lnTo>
                    <a:pt x="658" y="2714"/>
                  </a:lnTo>
                  <a:lnTo>
                    <a:pt x="524" y="2714"/>
                  </a:lnTo>
                  <a:lnTo>
                    <a:pt x="441" y="2671"/>
                  </a:lnTo>
                  <a:lnTo>
                    <a:pt x="445" y="2610"/>
                  </a:lnTo>
                  <a:lnTo>
                    <a:pt x="378" y="2606"/>
                  </a:lnTo>
                  <a:lnTo>
                    <a:pt x="302" y="2539"/>
                  </a:lnTo>
                  <a:lnTo>
                    <a:pt x="351" y="2470"/>
                  </a:lnTo>
                  <a:lnTo>
                    <a:pt x="396" y="2457"/>
                  </a:lnTo>
                  <a:lnTo>
                    <a:pt x="376" y="2390"/>
                  </a:lnTo>
                  <a:lnTo>
                    <a:pt x="296" y="2362"/>
                  </a:lnTo>
                  <a:lnTo>
                    <a:pt x="203" y="2374"/>
                  </a:lnTo>
                  <a:lnTo>
                    <a:pt x="156" y="2429"/>
                  </a:lnTo>
                  <a:lnTo>
                    <a:pt x="111" y="2423"/>
                  </a:lnTo>
                  <a:lnTo>
                    <a:pt x="34" y="2333"/>
                  </a:lnTo>
                  <a:lnTo>
                    <a:pt x="0" y="2236"/>
                  </a:lnTo>
                  <a:lnTo>
                    <a:pt x="18" y="2179"/>
                  </a:lnTo>
                  <a:lnTo>
                    <a:pt x="10" y="2055"/>
                  </a:lnTo>
                  <a:lnTo>
                    <a:pt x="14" y="2057"/>
                  </a:lnTo>
                  <a:lnTo>
                    <a:pt x="30" y="2057"/>
                  </a:lnTo>
                  <a:lnTo>
                    <a:pt x="52" y="2059"/>
                  </a:lnTo>
                  <a:lnTo>
                    <a:pt x="79" y="2063"/>
                  </a:lnTo>
                  <a:lnTo>
                    <a:pt x="109" y="2065"/>
                  </a:lnTo>
                  <a:lnTo>
                    <a:pt x="138" y="2069"/>
                  </a:lnTo>
                  <a:lnTo>
                    <a:pt x="166" y="2073"/>
                  </a:lnTo>
                  <a:lnTo>
                    <a:pt x="189" y="2077"/>
                  </a:lnTo>
                  <a:lnTo>
                    <a:pt x="207" y="2081"/>
                  </a:lnTo>
                  <a:lnTo>
                    <a:pt x="243" y="2089"/>
                  </a:lnTo>
                  <a:lnTo>
                    <a:pt x="278" y="2089"/>
                  </a:lnTo>
                  <a:lnTo>
                    <a:pt x="308" y="2081"/>
                  </a:lnTo>
                  <a:lnTo>
                    <a:pt x="323" y="2075"/>
                  </a:lnTo>
                  <a:lnTo>
                    <a:pt x="337" y="2069"/>
                  </a:lnTo>
                  <a:lnTo>
                    <a:pt x="351" y="2067"/>
                  </a:lnTo>
                  <a:lnTo>
                    <a:pt x="367" y="2065"/>
                  </a:lnTo>
                  <a:lnTo>
                    <a:pt x="386" y="2069"/>
                  </a:lnTo>
                  <a:lnTo>
                    <a:pt x="412" y="2075"/>
                  </a:lnTo>
                  <a:lnTo>
                    <a:pt x="441" y="2079"/>
                  </a:lnTo>
                  <a:lnTo>
                    <a:pt x="473" y="2083"/>
                  </a:lnTo>
                  <a:lnTo>
                    <a:pt x="498" y="2087"/>
                  </a:lnTo>
                  <a:lnTo>
                    <a:pt x="518" y="2087"/>
                  </a:lnTo>
                  <a:lnTo>
                    <a:pt x="542" y="2089"/>
                  </a:lnTo>
                  <a:lnTo>
                    <a:pt x="560" y="2095"/>
                  </a:lnTo>
                  <a:lnTo>
                    <a:pt x="575" y="2104"/>
                  </a:lnTo>
                  <a:lnTo>
                    <a:pt x="589" y="2118"/>
                  </a:lnTo>
                  <a:lnTo>
                    <a:pt x="607" y="2134"/>
                  </a:lnTo>
                  <a:lnTo>
                    <a:pt x="626" y="2148"/>
                  </a:lnTo>
                  <a:lnTo>
                    <a:pt x="646" y="2156"/>
                  </a:lnTo>
                  <a:lnTo>
                    <a:pt x="666" y="2163"/>
                  </a:lnTo>
                  <a:lnTo>
                    <a:pt x="685" y="2173"/>
                  </a:lnTo>
                  <a:lnTo>
                    <a:pt x="709" y="2183"/>
                  </a:lnTo>
                  <a:lnTo>
                    <a:pt x="739" y="2193"/>
                  </a:lnTo>
                  <a:lnTo>
                    <a:pt x="762" y="2197"/>
                  </a:lnTo>
                  <a:lnTo>
                    <a:pt x="792" y="2199"/>
                  </a:lnTo>
                  <a:lnTo>
                    <a:pt x="821" y="2201"/>
                  </a:lnTo>
                  <a:lnTo>
                    <a:pt x="851" y="2201"/>
                  </a:lnTo>
                  <a:lnTo>
                    <a:pt x="874" y="2201"/>
                  </a:lnTo>
                  <a:lnTo>
                    <a:pt x="892" y="2203"/>
                  </a:lnTo>
                  <a:lnTo>
                    <a:pt x="904" y="2207"/>
                  </a:lnTo>
                  <a:lnTo>
                    <a:pt x="914" y="2215"/>
                  </a:lnTo>
                  <a:lnTo>
                    <a:pt x="924" y="2224"/>
                  </a:lnTo>
                  <a:lnTo>
                    <a:pt x="935" y="2232"/>
                  </a:lnTo>
                  <a:lnTo>
                    <a:pt x="947" y="2236"/>
                  </a:lnTo>
                  <a:lnTo>
                    <a:pt x="965" y="2238"/>
                  </a:lnTo>
                  <a:lnTo>
                    <a:pt x="985" y="2234"/>
                  </a:lnTo>
                  <a:lnTo>
                    <a:pt x="1002" y="2224"/>
                  </a:lnTo>
                  <a:lnTo>
                    <a:pt x="1024" y="2207"/>
                  </a:lnTo>
                  <a:lnTo>
                    <a:pt x="1048" y="2187"/>
                  </a:lnTo>
                  <a:lnTo>
                    <a:pt x="1073" y="2171"/>
                  </a:lnTo>
                  <a:lnTo>
                    <a:pt x="1103" y="2157"/>
                  </a:lnTo>
                  <a:lnTo>
                    <a:pt x="1134" y="2144"/>
                  </a:lnTo>
                  <a:lnTo>
                    <a:pt x="1164" y="2130"/>
                  </a:lnTo>
                  <a:lnTo>
                    <a:pt x="1199" y="2114"/>
                  </a:lnTo>
                  <a:lnTo>
                    <a:pt x="1241" y="2098"/>
                  </a:lnTo>
                  <a:lnTo>
                    <a:pt x="1282" y="2087"/>
                  </a:lnTo>
                  <a:lnTo>
                    <a:pt x="1325" y="2079"/>
                  </a:lnTo>
                  <a:lnTo>
                    <a:pt x="1345" y="2077"/>
                  </a:lnTo>
                  <a:lnTo>
                    <a:pt x="1357" y="2077"/>
                  </a:lnTo>
                  <a:lnTo>
                    <a:pt x="1363" y="2079"/>
                  </a:lnTo>
                  <a:lnTo>
                    <a:pt x="1367" y="2079"/>
                  </a:lnTo>
                  <a:lnTo>
                    <a:pt x="1371" y="2081"/>
                  </a:lnTo>
                  <a:lnTo>
                    <a:pt x="1378" y="2081"/>
                  </a:lnTo>
                  <a:lnTo>
                    <a:pt x="1392" y="2081"/>
                  </a:lnTo>
                  <a:lnTo>
                    <a:pt x="1418" y="2079"/>
                  </a:lnTo>
                  <a:lnTo>
                    <a:pt x="1463" y="2075"/>
                  </a:lnTo>
                  <a:lnTo>
                    <a:pt x="1498" y="2071"/>
                  </a:lnTo>
                  <a:lnTo>
                    <a:pt x="1526" y="2065"/>
                  </a:lnTo>
                  <a:lnTo>
                    <a:pt x="1548" y="2059"/>
                  </a:lnTo>
                  <a:lnTo>
                    <a:pt x="1561" y="2053"/>
                  </a:lnTo>
                  <a:lnTo>
                    <a:pt x="1571" y="2045"/>
                  </a:lnTo>
                  <a:lnTo>
                    <a:pt x="1577" y="2035"/>
                  </a:lnTo>
                  <a:lnTo>
                    <a:pt x="1581" y="2030"/>
                  </a:lnTo>
                  <a:lnTo>
                    <a:pt x="1589" y="2024"/>
                  </a:lnTo>
                  <a:lnTo>
                    <a:pt x="1603" y="2018"/>
                  </a:lnTo>
                  <a:lnTo>
                    <a:pt x="1622" y="2014"/>
                  </a:lnTo>
                  <a:lnTo>
                    <a:pt x="1640" y="2006"/>
                  </a:lnTo>
                  <a:lnTo>
                    <a:pt x="1656" y="1994"/>
                  </a:lnTo>
                  <a:lnTo>
                    <a:pt x="1668" y="1974"/>
                  </a:lnTo>
                  <a:lnTo>
                    <a:pt x="1674" y="1957"/>
                  </a:lnTo>
                  <a:lnTo>
                    <a:pt x="1680" y="1941"/>
                  </a:lnTo>
                  <a:lnTo>
                    <a:pt x="1685" y="1927"/>
                  </a:lnTo>
                  <a:lnTo>
                    <a:pt x="1697" y="1913"/>
                  </a:lnTo>
                  <a:lnTo>
                    <a:pt x="1715" y="1900"/>
                  </a:lnTo>
                  <a:lnTo>
                    <a:pt x="1737" y="1888"/>
                  </a:lnTo>
                  <a:lnTo>
                    <a:pt x="1752" y="1878"/>
                  </a:lnTo>
                  <a:lnTo>
                    <a:pt x="1764" y="1872"/>
                  </a:lnTo>
                  <a:lnTo>
                    <a:pt x="1772" y="1866"/>
                  </a:lnTo>
                  <a:lnTo>
                    <a:pt x="1780" y="1860"/>
                  </a:lnTo>
                  <a:lnTo>
                    <a:pt x="1790" y="1854"/>
                  </a:lnTo>
                  <a:lnTo>
                    <a:pt x="1804" y="1848"/>
                  </a:lnTo>
                  <a:lnTo>
                    <a:pt x="1817" y="1841"/>
                  </a:lnTo>
                  <a:lnTo>
                    <a:pt x="1831" y="1831"/>
                  </a:lnTo>
                  <a:lnTo>
                    <a:pt x="1837" y="1821"/>
                  </a:lnTo>
                  <a:lnTo>
                    <a:pt x="1837" y="1811"/>
                  </a:lnTo>
                  <a:lnTo>
                    <a:pt x="1825" y="1795"/>
                  </a:lnTo>
                  <a:lnTo>
                    <a:pt x="1809" y="1780"/>
                  </a:lnTo>
                  <a:lnTo>
                    <a:pt x="1794" y="1762"/>
                  </a:lnTo>
                  <a:lnTo>
                    <a:pt x="1780" y="1744"/>
                  </a:lnTo>
                  <a:lnTo>
                    <a:pt x="1772" y="1726"/>
                  </a:lnTo>
                  <a:lnTo>
                    <a:pt x="1772" y="1707"/>
                  </a:lnTo>
                  <a:lnTo>
                    <a:pt x="1772" y="1679"/>
                  </a:lnTo>
                  <a:lnTo>
                    <a:pt x="1776" y="1652"/>
                  </a:lnTo>
                  <a:lnTo>
                    <a:pt x="1782" y="1628"/>
                  </a:lnTo>
                  <a:lnTo>
                    <a:pt x="1790" y="1608"/>
                  </a:lnTo>
                  <a:lnTo>
                    <a:pt x="1806" y="1593"/>
                  </a:lnTo>
                  <a:lnTo>
                    <a:pt x="1823" y="1585"/>
                  </a:lnTo>
                  <a:lnTo>
                    <a:pt x="1843" y="1581"/>
                  </a:lnTo>
                  <a:lnTo>
                    <a:pt x="1863" y="1585"/>
                  </a:lnTo>
                  <a:lnTo>
                    <a:pt x="1884" y="1597"/>
                  </a:lnTo>
                  <a:lnTo>
                    <a:pt x="1910" y="1606"/>
                  </a:lnTo>
                  <a:lnTo>
                    <a:pt x="1937" y="1614"/>
                  </a:lnTo>
                  <a:lnTo>
                    <a:pt x="1963" y="1616"/>
                  </a:lnTo>
                  <a:lnTo>
                    <a:pt x="1985" y="1614"/>
                  </a:lnTo>
                  <a:lnTo>
                    <a:pt x="2002" y="1614"/>
                  </a:lnTo>
                  <a:lnTo>
                    <a:pt x="2020" y="1612"/>
                  </a:lnTo>
                  <a:lnTo>
                    <a:pt x="2034" y="1608"/>
                  </a:lnTo>
                  <a:lnTo>
                    <a:pt x="2046" y="1597"/>
                  </a:lnTo>
                  <a:lnTo>
                    <a:pt x="2058" y="1581"/>
                  </a:lnTo>
                  <a:lnTo>
                    <a:pt x="2071" y="1561"/>
                  </a:lnTo>
                  <a:lnTo>
                    <a:pt x="2085" y="1538"/>
                  </a:lnTo>
                  <a:lnTo>
                    <a:pt x="2101" y="1518"/>
                  </a:lnTo>
                  <a:lnTo>
                    <a:pt x="2117" y="1502"/>
                  </a:lnTo>
                  <a:lnTo>
                    <a:pt x="2130" y="1494"/>
                  </a:lnTo>
                  <a:lnTo>
                    <a:pt x="2146" y="1490"/>
                  </a:lnTo>
                  <a:lnTo>
                    <a:pt x="2166" y="1488"/>
                  </a:lnTo>
                  <a:lnTo>
                    <a:pt x="2189" y="1486"/>
                  </a:lnTo>
                  <a:lnTo>
                    <a:pt x="2213" y="1484"/>
                  </a:lnTo>
                  <a:lnTo>
                    <a:pt x="2231" y="1482"/>
                  </a:lnTo>
                  <a:lnTo>
                    <a:pt x="2243" y="1477"/>
                  </a:lnTo>
                  <a:lnTo>
                    <a:pt x="2254" y="1469"/>
                  </a:lnTo>
                  <a:lnTo>
                    <a:pt x="2268" y="1455"/>
                  </a:lnTo>
                  <a:lnTo>
                    <a:pt x="2284" y="1437"/>
                  </a:lnTo>
                  <a:lnTo>
                    <a:pt x="2298" y="1421"/>
                  </a:lnTo>
                  <a:lnTo>
                    <a:pt x="2308" y="1408"/>
                  </a:lnTo>
                  <a:lnTo>
                    <a:pt x="2311" y="1388"/>
                  </a:lnTo>
                  <a:lnTo>
                    <a:pt x="2315" y="1364"/>
                  </a:lnTo>
                  <a:lnTo>
                    <a:pt x="2321" y="1343"/>
                  </a:lnTo>
                  <a:lnTo>
                    <a:pt x="2331" y="1323"/>
                  </a:lnTo>
                  <a:lnTo>
                    <a:pt x="2351" y="1303"/>
                  </a:lnTo>
                  <a:lnTo>
                    <a:pt x="2374" y="1286"/>
                  </a:lnTo>
                  <a:lnTo>
                    <a:pt x="2402" y="1276"/>
                  </a:lnTo>
                  <a:lnTo>
                    <a:pt x="2416" y="1270"/>
                  </a:lnTo>
                  <a:lnTo>
                    <a:pt x="2426" y="1262"/>
                  </a:lnTo>
                  <a:lnTo>
                    <a:pt x="2433" y="1250"/>
                  </a:lnTo>
                  <a:lnTo>
                    <a:pt x="2443" y="1240"/>
                  </a:lnTo>
                  <a:lnTo>
                    <a:pt x="2455" y="1232"/>
                  </a:lnTo>
                  <a:lnTo>
                    <a:pt x="2469" y="1227"/>
                  </a:lnTo>
                  <a:lnTo>
                    <a:pt x="2487" y="1217"/>
                  </a:lnTo>
                  <a:lnTo>
                    <a:pt x="2510" y="1205"/>
                  </a:lnTo>
                  <a:lnTo>
                    <a:pt x="2534" y="1195"/>
                  </a:lnTo>
                  <a:lnTo>
                    <a:pt x="2559" y="1189"/>
                  </a:lnTo>
                  <a:lnTo>
                    <a:pt x="2583" y="1187"/>
                  </a:lnTo>
                  <a:lnTo>
                    <a:pt x="2607" y="1189"/>
                  </a:lnTo>
                  <a:lnTo>
                    <a:pt x="2628" y="1195"/>
                  </a:lnTo>
                  <a:lnTo>
                    <a:pt x="2652" y="1199"/>
                  </a:lnTo>
                  <a:lnTo>
                    <a:pt x="2670" y="1203"/>
                  </a:lnTo>
                  <a:lnTo>
                    <a:pt x="2685" y="1203"/>
                  </a:lnTo>
                  <a:lnTo>
                    <a:pt x="2697" y="1197"/>
                  </a:lnTo>
                  <a:lnTo>
                    <a:pt x="2707" y="1183"/>
                  </a:lnTo>
                  <a:lnTo>
                    <a:pt x="2713" y="1171"/>
                  </a:lnTo>
                  <a:lnTo>
                    <a:pt x="2713" y="1158"/>
                  </a:lnTo>
                  <a:lnTo>
                    <a:pt x="2707" y="1140"/>
                  </a:lnTo>
                  <a:lnTo>
                    <a:pt x="2695" y="1126"/>
                  </a:lnTo>
                  <a:lnTo>
                    <a:pt x="2682" y="1108"/>
                  </a:lnTo>
                  <a:lnTo>
                    <a:pt x="2662" y="1089"/>
                  </a:lnTo>
                  <a:lnTo>
                    <a:pt x="2644" y="1071"/>
                  </a:lnTo>
                  <a:lnTo>
                    <a:pt x="2626" y="1055"/>
                  </a:lnTo>
                  <a:lnTo>
                    <a:pt x="2611" y="1042"/>
                  </a:lnTo>
                  <a:lnTo>
                    <a:pt x="2575" y="1016"/>
                  </a:lnTo>
                  <a:lnTo>
                    <a:pt x="2538" y="1004"/>
                  </a:lnTo>
                  <a:lnTo>
                    <a:pt x="2524" y="998"/>
                  </a:lnTo>
                  <a:lnTo>
                    <a:pt x="2510" y="990"/>
                  </a:lnTo>
                  <a:lnTo>
                    <a:pt x="2498" y="986"/>
                  </a:lnTo>
                  <a:lnTo>
                    <a:pt x="2485" y="984"/>
                  </a:lnTo>
                  <a:lnTo>
                    <a:pt x="2469" y="990"/>
                  </a:lnTo>
                  <a:lnTo>
                    <a:pt x="2453" y="1006"/>
                  </a:lnTo>
                  <a:lnTo>
                    <a:pt x="2439" y="1024"/>
                  </a:lnTo>
                  <a:lnTo>
                    <a:pt x="2426" y="1040"/>
                  </a:lnTo>
                  <a:lnTo>
                    <a:pt x="2408" y="1051"/>
                  </a:lnTo>
                  <a:lnTo>
                    <a:pt x="2394" y="1053"/>
                  </a:lnTo>
                  <a:lnTo>
                    <a:pt x="2376" y="1049"/>
                  </a:lnTo>
                  <a:lnTo>
                    <a:pt x="2357" y="1044"/>
                  </a:lnTo>
                  <a:lnTo>
                    <a:pt x="2337" y="1036"/>
                  </a:lnTo>
                  <a:lnTo>
                    <a:pt x="2317" y="1032"/>
                  </a:lnTo>
                  <a:lnTo>
                    <a:pt x="2304" y="1034"/>
                  </a:lnTo>
                  <a:lnTo>
                    <a:pt x="2292" y="1042"/>
                  </a:lnTo>
                  <a:lnTo>
                    <a:pt x="2282" y="1053"/>
                  </a:lnTo>
                  <a:lnTo>
                    <a:pt x="2272" y="1067"/>
                  </a:lnTo>
                  <a:lnTo>
                    <a:pt x="2260" y="1079"/>
                  </a:lnTo>
                  <a:lnTo>
                    <a:pt x="2248" y="1087"/>
                  </a:lnTo>
                  <a:lnTo>
                    <a:pt x="2235" y="1087"/>
                  </a:lnTo>
                  <a:lnTo>
                    <a:pt x="2211" y="1075"/>
                  </a:lnTo>
                  <a:lnTo>
                    <a:pt x="2189" y="1061"/>
                  </a:lnTo>
                  <a:lnTo>
                    <a:pt x="2174" y="1044"/>
                  </a:lnTo>
                  <a:lnTo>
                    <a:pt x="2168" y="1024"/>
                  </a:lnTo>
                  <a:lnTo>
                    <a:pt x="2170" y="1010"/>
                  </a:lnTo>
                  <a:lnTo>
                    <a:pt x="2178" y="1002"/>
                  </a:lnTo>
                  <a:lnTo>
                    <a:pt x="2185" y="992"/>
                  </a:lnTo>
                  <a:lnTo>
                    <a:pt x="2193" y="982"/>
                  </a:lnTo>
                  <a:lnTo>
                    <a:pt x="2197" y="965"/>
                  </a:lnTo>
                  <a:lnTo>
                    <a:pt x="2199" y="935"/>
                  </a:lnTo>
                  <a:lnTo>
                    <a:pt x="2201" y="902"/>
                  </a:lnTo>
                  <a:lnTo>
                    <a:pt x="2207" y="868"/>
                  </a:lnTo>
                  <a:lnTo>
                    <a:pt x="2217" y="839"/>
                  </a:lnTo>
                  <a:lnTo>
                    <a:pt x="2229" y="811"/>
                  </a:lnTo>
                  <a:lnTo>
                    <a:pt x="2239" y="782"/>
                  </a:lnTo>
                  <a:lnTo>
                    <a:pt x="2248" y="754"/>
                  </a:lnTo>
                  <a:lnTo>
                    <a:pt x="2254" y="735"/>
                  </a:lnTo>
                  <a:lnTo>
                    <a:pt x="2262" y="721"/>
                  </a:lnTo>
                  <a:lnTo>
                    <a:pt x="2276" y="713"/>
                  </a:lnTo>
                  <a:lnTo>
                    <a:pt x="2296" y="711"/>
                  </a:lnTo>
                  <a:lnTo>
                    <a:pt x="2317" y="713"/>
                  </a:lnTo>
                  <a:lnTo>
                    <a:pt x="2331" y="719"/>
                  </a:lnTo>
                  <a:lnTo>
                    <a:pt x="2349" y="725"/>
                  </a:lnTo>
                  <a:lnTo>
                    <a:pt x="2365" y="733"/>
                  </a:lnTo>
                  <a:lnTo>
                    <a:pt x="2380" y="736"/>
                  </a:lnTo>
                  <a:lnTo>
                    <a:pt x="2394" y="736"/>
                  </a:lnTo>
                  <a:lnTo>
                    <a:pt x="2406" y="729"/>
                  </a:lnTo>
                  <a:lnTo>
                    <a:pt x="2424" y="703"/>
                  </a:lnTo>
                  <a:lnTo>
                    <a:pt x="2443" y="675"/>
                  </a:lnTo>
                  <a:lnTo>
                    <a:pt x="2463" y="650"/>
                  </a:lnTo>
                  <a:lnTo>
                    <a:pt x="2477" y="640"/>
                  </a:lnTo>
                  <a:lnTo>
                    <a:pt x="2493" y="636"/>
                  </a:lnTo>
                  <a:lnTo>
                    <a:pt x="2506" y="634"/>
                  </a:lnTo>
                  <a:lnTo>
                    <a:pt x="2522" y="630"/>
                  </a:lnTo>
                  <a:lnTo>
                    <a:pt x="2534" y="622"/>
                  </a:lnTo>
                  <a:lnTo>
                    <a:pt x="2540" y="611"/>
                  </a:lnTo>
                  <a:lnTo>
                    <a:pt x="2542" y="595"/>
                  </a:lnTo>
                  <a:lnTo>
                    <a:pt x="2538" y="577"/>
                  </a:lnTo>
                  <a:lnTo>
                    <a:pt x="2534" y="561"/>
                  </a:lnTo>
                  <a:lnTo>
                    <a:pt x="2530" y="548"/>
                  </a:lnTo>
                  <a:lnTo>
                    <a:pt x="2532" y="534"/>
                  </a:lnTo>
                  <a:lnTo>
                    <a:pt x="2536" y="518"/>
                  </a:lnTo>
                  <a:lnTo>
                    <a:pt x="2542" y="498"/>
                  </a:lnTo>
                  <a:lnTo>
                    <a:pt x="2550" y="477"/>
                  </a:lnTo>
                  <a:lnTo>
                    <a:pt x="2556" y="459"/>
                  </a:lnTo>
                  <a:lnTo>
                    <a:pt x="2561" y="443"/>
                  </a:lnTo>
                  <a:lnTo>
                    <a:pt x="2567" y="416"/>
                  </a:lnTo>
                  <a:lnTo>
                    <a:pt x="2571" y="386"/>
                  </a:lnTo>
                  <a:lnTo>
                    <a:pt x="2579" y="355"/>
                  </a:lnTo>
                  <a:lnTo>
                    <a:pt x="2585" y="337"/>
                  </a:lnTo>
                  <a:lnTo>
                    <a:pt x="2589" y="327"/>
                  </a:lnTo>
                  <a:lnTo>
                    <a:pt x="2595" y="317"/>
                  </a:lnTo>
                  <a:lnTo>
                    <a:pt x="2603" y="305"/>
                  </a:lnTo>
                  <a:lnTo>
                    <a:pt x="2615" y="294"/>
                  </a:lnTo>
                  <a:lnTo>
                    <a:pt x="2626" y="276"/>
                  </a:lnTo>
                  <a:lnTo>
                    <a:pt x="2632" y="260"/>
                  </a:lnTo>
                  <a:lnTo>
                    <a:pt x="2634" y="246"/>
                  </a:lnTo>
                  <a:lnTo>
                    <a:pt x="2634" y="231"/>
                  </a:lnTo>
                  <a:lnTo>
                    <a:pt x="2632" y="209"/>
                  </a:lnTo>
                  <a:lnTo>
                    <a:pt x="2632" y="185"/>
                  </a:lnTo>
                  <a:lnTo>
                    <a:pt x="2628" y="164"/>
                  </a:lnTo>
                  <a:lnTo>
                    <a:pt x="2622" y="150"/>
                  </a:lnTo>
                  <a:lnTo>
                    <a:pt x="2615" y="146"/>
                  </a:lnTo>
                  <a:lnTo>
                    <a:pt x="2605" y="148"/>
                  </a:lnTo>
                  <a:lnTo>
                    <a:pt x="2593" y="152"/>
                  </a:lnTo>
                  <a:lnTo>
                    <a:pt x="2581" y="156"/>
                  </a:lnTo>
                  <a:lnTo>
                    <a:pt x="2567" y="158"/>
                  </a:lnTo>
                  <a:lnTo>
                    <a:pt x="2556" y="156"/>
                  </a:lnTo>
                  <a:lnTo>
                    <a:pt x="2548" y="148"/>
                  </a:lnTo>
                  <a:lnTo>
                    <a:pt x="2546" y="136"/>
                  </a:lnTo>
                  <a:lnTo>
                    <a:pt x="2548" y="124"/>
                  </a:lnTo>
                  <a:lnTo>
                    <a:pt x="2550" y="116"/>
                  </a:lnTo>
                  <a:lnTo>
                    <a:pt x="2552" y="115"/>
                  </a:lnTo>
                </a:path>
              </a:pathLst>
            </a:custGeom>
            <a:grpFill/>
            <a:ln w="6350">
              <a:solidFill>
                <a:schemeClr val="tx1">
                  <a:lumMod val="85000"/>
                  <a:lumOff val="15000"/>
                </a:schemeClr>
              </a:solidFill>
              <a:prstDash val="solid"/>
              <a:round/>
            </a:ln>
          </p:spPr>
          <p:txBody>
            <a:bodyPr/>
            <a:lstStyle/>
            <a:p>
              <a:endParaRPr lang="zh-CN" altLang="en-US" sz="3200"/>
            </a:p>
          </p:txBody>
        </p:sp>
        <p:sp>
          <p:nvSpPr>
            <p:cNvPr id="43" name="Freeform 107"/>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4" name="Freeform 108"/>
            <p:cNvSpPr/>
            <p:nvPr/>
          </p:nvSpPr>
          <p:spPr bwMode="gray">
            <a:xfrm>
              <a:off x="2016" y="1899"/>
              <a:ext cx="1007" cy="870"/>
            </a:xfrm>
            <a:custGeom>
              <a:avLst/>
              <a:gdLst>
                <a:gd name="T0" fmla="*/ 92 w 2014"/>
                <a:gd name="T1" fmla="*/ 13 h 1739"/>
                <a:gd name="T2" fmla="*/ 66 w 2014"/>
                <a:gd name="T3" fmla="*/ 38 h 1739"/>
                <a:gd name="T4" fmla="*/ 0 w 2014"/>
                <a:gd name="T5" fmla="*/ 77 h 1739"/>
                <a:gd name="T6" fmla="*/ 45 w 2014"/>
                <a:gd name="T7" fmla="*/ 154 h 1739"/>
                <a:gd name="T8" fmla="*/ 90 w 2014"/>
                <a:gd name="T9" fmla="*/ 171 h 1739"/>
                <a:gd name="T10" fmla="*/ 140 w 2014"/>
                <a:gd name="T11" fmla="*/ 160 h 1739"/>
                <a:gd name="T12" fmla="*/ 188 w 2014"/>
                <a:gd name="T13" fmla="*/ 177 h 1739"/>
                <a:gd name="T14" fmla="*/ 215 w 2014"/>
                <a:gd name="T15" fmla="*/ 193 h 1739"/>
                <a:gd name="T16" fmla="*/ 258 w 2014"/>
                <a:gd name="T17" fmla="*/ 220 h 1739"/>
                <a:gd name="T18" fmla="*/ 284 w 2014"/>
                <a:gd name="T19" fmla="*/ 237 h 1739"/>
                <a:gd name="T20" fmla="*/ 301 w 2014"/>
                <a:gd name="T21" fmla="*/ 275 h 1739"/>
                <a:gd name="T22" fmla="*/ 283 w 2014"/>
                <a:gd name="T23" fmla="*/ 318 h 1739"/>
                <a:gd name="T24" fmla="*/ 270 w 2014"/>
                <a:gd name="T25" fmla="*/ 341 h 1739"/>
                <a:gd name="T26" fmla="*/ 249 w 2014"/>
                <a:gd name="T27" fmla="*/ 367 h 1739"/>
                <a:gd name="T28" fmla="*/ 239 w 2014"/>
                <a:gd name="T29" fmla="*/ 374 h 1739"/>
                <a:gd name="T30" fmla="*/ 281 w 2014"/>
                <a:gd name="T31" fmla="*/ 390 h 1739"/>
                <a:gd name="T32" fmla="*/ 314 w 2014"/>
                <a:gd name="T33" fmla="*/ 373 h 1739"/>
                <a:gd name="T34" fmla="*/ 353 w 2014"/>
                <a:gd name="T35" fmla="*/ 403 h 1739"/>
                <a:gd name="T36" fmla="*/ 385 w 2014"/>
                <a:gd name="T37" fmla="*/ 435 h 1739"/>
                <a:gd name="T38" fmla="*/ 413 w 2014"/>
                <a:gd name="T39" fmla="*/ 401 h 1739"/>
                <a:gd name="T40" fmla="*/ 430 w 2014"/>
                <a:gd name="T41" fmla="*/ 377 h 1739"/>
                <a:gd name="T42" fmla="*/ 425 w 2014"/>
                <a:gd name="T43" fmla="*/ 349 h 1739"/>
                <a:gd name="T44" fmla="*/ 431 w 2014"/>
                <a:gd name="T45" fmla="*/ 341 h 1739"/>
                <a:gd name="T46" fmla="*/ 432 w 2014"/>
                <a:gd name="T47" fmla="*/ 335 h 1739"/>
                <a:gd name="T48" fmla="*/ 432 w 2014"/>
                <a:gd name="T49" fmla="*/ 327 h 1739"/>
                <a:gd name="T50" fmla="*/ 472 w 2014"/>
                <a:gd name="T51" fmla="*/ 329 h 1739"/>
                <a:gd name="T52" fmla="*/ 500 w 2014"/>
                <a:gd name="T53" fmla="*/ 302 h 1739"/>
                <a:gd name="T54" fmla="*/ 501 w 2014"/>
                <a:gd name="T55" fmla="*/ 267 h 1739"/>
                <a:gd name="T56" fmla="*/ 453 w 2014"/>
                <a:gd name="T57" fmla="*/ 241 h 1739"/>
                <a:gd name="T58" fmla="*/ 429 w 2014"/>
                <a:gd name="T59" fmla="*/ 256 h 1739"/>
                <a:gd name="T60" fmla="*/ 444 w 2014"/>
                <a:gd name="T61" fmla="*/ 290 h 1739"/>
                <a:gd name="T62" fmla="*/ 429 w 2014"/>
                <a:gd name="T63" fmla="*/ 315 h 1739"/>
                <a:gd name="T64" fmla="*/ 398 w 2014"/>
                <a:gd name="T65" fmla="*/ 302 h 1739"/>
                <a:gd name="T66" fmla="*/ 391 w 2014"/>
                <a:gd name="T67" fmla="*/ 276 h 1739"/>
                <a:gd name="T68" fmla="*/ 369 w 2014"/>
                <a:gd name="T69" fmla="*/ 243 h 1739"/>
                <a:gd name="T70" fmla="*/ 342 w 2014"/>
                <a:gd name="T71" fmla="*/ 228 h 1739"/>
                <a:gd name="T72" fmla="*/ 343 w 2014"/>
                <a:gd name="T73" fmla="*/ 183 h 1739"/>
                <a:gd name="T74" fmla="*/ 313 w 2014"/>
                <a:gd name="T75" fmla="*/ 148 h 1739"/>
                <a:gd name="T76" fmla="*/ 235 w 2014"/>
                <a:gd name="T77" fmla="*/ 161 h 1739"/>
                <a:gd name="T78" fmla="*/ 200 w 2014"/>
                <a:gd name="T79" fmla="*/ 128 h 1739"/>
                <a:gd name="T80" fmla="*/ 218 w 2014"/>
                <a:gd name="T81" fmla="*/ 91 h 1739"/>
                <a:gd name="T82" fmla="*/ 163 w 2014"/>
                <a:gd name="T83" fmla="*/ 100 h 1739"/>
                <a:gd name="T84" fmla="*/ 124 w 2014"/>
                <a:gd name="T85" fmla="*/ 52 h 1739"/>
                <a:gd name="T86" fmla="*/ 116 w 2014"/>
                <a:gd name="T87" fmla="*/ 3 h 1739"/>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w 2014"/>
                <a:gd name="T133" fmla="*/ 0 h 1739"/>
                <a:gd name="T134" fmla="*/ 2014 w 2014"/>
                <a:gd name="T135" fmla="*/ 1739 h 1739"/>
              </a:gdLst>
              <a:ahLst/>
              <a:cxnLst>
                <a:cxn ang="T88">
                  <a:pos x="T0" y="T1"/>
                </a:cxn>
                <a:cxn ang="T89">
                  <a:pos x="T2" y="T3"/>
                </a:cxn>
                <a:cxn ang="T90">
                  <a:pos x="T4" y="T5"/>
                </a:cxn>
                <a:cxn ang="T91">
                  <a:pos x="T6" y="T7"/>
                </a:cxn>
                <a:cxn ang="T92">
                  <a:pos x="T8" y="T9"/>
                </a:cxn>
                <a:cxn ang="T93">
                  <a:pos x="T10" y="T11"/>
                </a:cxn>
                <a:cxn ang="T94">
                  <a:pos x="T12" y="T13"/>
                </a:cxn>
                <a:cxn ang="T95">
                  <a:pos x="T14" y="T15"/>
                </a:cxn>
                <a:cxn ang="T96">
                  <a:pos x="T16" y="T17"/>
                </a:cxn>
                <a:cxn ang="T97">
                  <a:pos x="T18" y="T19"/>
                </a:cxn>
                <a:cxn ang="T98">
                  <a:pos x="T20" y="T21"/>
                </a:cxn>
                <a:cxn ang="T99">
                  <a:pos x="T22" y="T23"/>
                </a:cxn>
                <a:cxn ang="T100">
                  <a:pos x="T24" y="T25"/>
                </a:cxn>
                <a:cxn ang="T101">
                  <a:pos x="T26" y="T27"/>
                </a:cxn>
                <a:cxn ang="T102">
                  <a:pos x="T28" y="T29"/>
                </a:cxn>
                <a:cxn ang="T103">
                  <a:pos x="T30" y="T31"/>
                </a:cxn>
                <a:cxn ang="T104">
                  <a:pos x="T32" y="T33"/>
                </a:cxn>
                <a:cxn ang="T105">
                  <a:pos x="T34" y="T35"/>
                </a:cxn>
                <a:cxn ang="T106">
                  <a:pos x="T36" y="T37"/>
                </a:cxn>
                <a:cxn ang="T107">
                  <a:pos x="T38" y="T39"/>
                </a:cxn>
                <a:cxn ang="T108">
                  <a:pos x="T40" y="T41"/>
                </a:cxn>
                <a:cxn ang="T109">
                  <a:pos x="T42" y="T43"/>
                </a:cxn>
                <a:cxn ang="T110">
                  <a:pos x="T44" y="T45"/>
                </a:cxn>
                <a:cxn ang="T111">
                  <a:pos x="T46" y="T47"/>
                </a:cxn>
                <a:cxn ang="T112">
                  <a:pos x="T48" y="T49"/>
                </a:cxn>
                <a:cxn ang="T113">
                  <a:pos x="T50" y="T51"/>
                </a:cxn>
                <a:cxn ang="T114">
                  <a:pos x="T52" y="T53"/>
                </a:cxn>
                <a:cxn ang="T115">
                  <a:pos x="T54" y="T55"/>
                </a:cxn>
                <a:cxn ang="T116">
                  <a:pos x="T56" y="T57"/>
                </a:cxn>
                <a:cxn ang="T117">
                  <a:pos x="T58" y="T59"/>
                </a:cxn>
                <a:cxn ang="T118">
                  <a:pos x="T60" y="T61"/>
                </a:cxn>
                <a:cxn ang="T119">
                  <a:pos x="T62" y="T63"/>
                </a:cxn>
                <a:cxn ang="T120">
                  <a:pos x="T64" y="T65"/>
                </a:cxn>
                <a:cxn ang="T121">
                  <a:pos x="T66" y="T67"/>
                </a:cxn>
                <a:cxn ang="T122">
                  <a:pos x="T68" y="T69"/>
                </a:cxn>
                <a:cxn ang="T123">
                  <a:pos x="T70" y="T71"/>
                </a:cxn>
                <a:cxn ang="T124">
                  <a:pos x="T72" y="T73"/>
                </a:cxn>
                <a:cxn ang="T125">
                  <a:pos x="T74" y="T75"/>
                </a:cxn>
                <a:cxn ang="T126">
                  <a:pos x="T76" y="T77"/>
                </a:cxn>
                <a:cxn ang="T127">
                  <a:pos x="T78" y="T79"/>
                </a:cxn>
                <a:cxn ang="T128">
                  <a:pos x="T80" y="T81"/>
                </a:cxn>
                <a:cxn ang="T129">
                  <a:pos x="T82" y="T83"/>
                </a:cxn>
                <a:cxn ang="T130">
                  <a:pos x="T84" y="T85"/>
                </a:cxn>
                <a:cxn ang="T131">
                  <a:pos x="T86" y="T87"/>
                </a:cxn>
              </a:cxnLst>
              <a:rect l="T132" t="T133" r="T134" b="T135"/>
              <a:pathLst>
                <a:path w="2014" h="1739">
                  <a:moveTo>
                    <a:pt x="463" y="9"/>
                  </a:moveTo>
                  <a:lnTo>
                    <a:pt x="398" y="0"/>
                  </a:lnTo>
                  <a:lnTo>
                    <a:pt x="365" y="51"/>
                  </a:lnTo>
                  <a:lnTo>
                    <a:pt x="374" y="92"/>
                  </a:lnTo>
                  <a:lnTo>
                    <a:pt x="347" y="122"/>
                  </a:lnTo>
                  <a:lnTo>
                    <a:pt x="264" y="149"/>
                  </a:lnTo>
                  <a:lnTo>
                    <a:pt x="160" y="181"/>
                  </a:lnTo>
                  <a:lnTo>
                    <a:pt x="81" y="259"/>
                  </a:lnTo>
                  <a:lnTo>
                    <a:pt x="0" y="307"/>
                  </a:lnTo>
                  <a:lnTo>
                    <a:pt x="32" y="570"/>
                  </a:lnTo>
                  <a:lnTo>
                    <a:pt x="115" y="578"/>
                  </a:lnTo>
                  <a:lnTo>
                    <a:pt x="180" y="614"/>
                  </a:lnTo>
                  <a:lnTo>
                    <a:pt x="237" y="625"/>
                  </a:lnTo>
                  <a:lnTo>
                    <a:pt x="298" y="684"/>
                  </a:lnTo>
                  <a:lnTo>
                    <a:pt x="357" y="681"/>
                  </a:lnTo>
                  <a:lnTo>
                    <a:pt x="432" y="637"/>
                  </a:lnTo>
                  <a:lnTo>
                    <a:pt x="504" y="641"/>
                  </a:lnTo>
                  <a:lnTo>
                    <a:pt x="559" y="637"/>
                  </a:lnTo>
                  <a:lnTo>
                    <a:pt x="601" y="612"/>
                  </a:lnTo>
                  <a:lnTo>
                    <a:pt x="674" y="651"/>
                  </a:lnTo>
                  <a:lnTo>
                    <a:pt x="752" y="708"/>
                  </a:lnTo>
                  <a:lnTo>
                    <a:pt x="813" y="669"/>
                  </a:lnTo>
                  <a:lnTo>
                    <a:pt x="829" y="708"/>
                  </a:lnTo>
                  <a:lnTo>
                    <a:pt x="859" y="771"/>
                  </a:lnTo>
                  <a:lnTo>
                    <a:pt x="945" y="807"/>
                  </a:lnTo>
                  <a:lnTo>
                    <a:pt x="998" y="877"/>
                  </a:lnTo>
                  <a:lnTo>
                    <a:pt x="1032" y="879"/>
                  </a:lnTo>
                  <a:lnTo>
                    <a:pt x="1059" y="854"/>
                  </a:lnTo>
                  <a:lnTo>
                    <a:pt x="1101" y="895"/>
                  </a:lnTo>
                  <a:lnTo>
                    <a:pt x="1136" y="946"/>
                  </a:lnTo>
                  <a:lnTo>
                    <a:pt x="1150" y="1015"/>
                  </a:lnTo>
                  <a:lnTo>
                    <a:pt x="1181" y="1051"/>
                  </a:lnTo>
                  <a:lnTo>
                    <a:pt x="1203" y="1100"/>
                  </a:lnTo>
                  <a:lnTo>
                    <a:pt x="1229" y="1129"/>
                  </a:lnTo>
                  <a:lnTo>
                    <a:pt x="1197" y="1234"/>
                  </a:lnTo>
                  <a:lnTo>
                    <a:pt x="1132" y="1271"/>
                  </a:lnTo>
                  <a:lnTo>
                    <a:pt x="1144" y="1326"/>
                  </a:lnTo>
                  <a:lnTo>
                    <a:pt x="1105" y="1358"/>
                  </a:lnTo>
                  <a:lnTo>
                    <a:pt x="1077" y="1362"/>
                  </a:lnTo>
                  <a:lnTo>
                    <a:pt x="1085" y="1448"/>
                  </a:lnTo>
                  <a:lnTo>
                    <a:pt x="1050" y="1478"/>
                  </a:lnTo>
                  <a:lnTo>
                    <a:pt x="996" y="1468"/>
                  </a:lnTo>
                  <a:lnTo>
                    <a:pt x="971" y="1425"/>
                  </a:lnTo>
                  <a:lnTo>
                    <a:pt x="943" y="1444"/>
                  </a:lnTo>
                  <a:lnTo>
                    <a:pt x="953" y="1495"/>
                  </a:lnTo>
                  <a:lnTo>
                    <a:pt x="1018" y="1503"/>
                  </a:lnTo>
                  <a:lnTo>
                    <a:pt x="1073" y="1547"/>
                  </a:lnTo>
                  <a:lnTo>
                    <a:pt x="1124" y="1558"/>
                  </a:lnTo>
                  <a:lnTo>
                    <a:pt x="1126" y="1507"/>
                  </a:lnTo>
                  <a:lnTo>
                    <a:pt x="1223" y="1472"/>
                  </a:lnTo>
                  <a:lnTo>
                    <a:pt x="1256" y="1489"/>
                  </a:lnTo>
                  <a:lnTo>
                    <a:pt x="1282" y="1560"/>
                  </a:lnTo>
                  <a:lnTo>
                    <a:pt x="1363" y="1633"/>
                  </a:lnTo>
                  <a:lnTo>
                    <a:pt x="1410" y="1610"/>
                  </a:lnTo>
                  <a:lnTo>
                    <a:pt x="1437" y="1688"/>
                  </a:lnTo>
                  <a:lnTo>
                    <a:pt x="1493" y="1732"/>
                  </a:lnTo>
                  <a:lnTo>
                    <a:pt x="1540" y="1739"/>
                  </a:lnTo>
                  <a:lnTo>
                    <a:pt x="1587" y="1688"/>
                  </a:lnTo>
                  <a:lnTo>
                    <a:pt x="1654" y="1651"/>
                  </a:lnTo>
                  <a:lnTo>
                    <a:pt x="1650" y="1602"/>
                  </a:lnTo>
                  <a:lnTo>
                    <a:pt x="1634" y="1580"/>
                  </a:lnTo>
                  <a:lnTo>
                    <a:pt x="1731" y="1566"/>
                  </a:lnTo>
                  <a:lnTo>
                    <a:pt x="1719" y="1507"/>
                  </a:lnTo>
                  <a:lnTo>
                    <a:pt x="1744" y="1430"/>
                  </a:lnTo>
                  <a:lnTo>
                    <a:pt x="1697" y="1399"/>
                  </a:lnTo>
                  <a:lnTo>
                    <a:pt x="1699" y="1395"/>
                  </a:lnTo>
                  <a:lnTo>
                    <a:pt x="1707" y="1385"/>
                  </a:lnTo>
                  <a:lnTo>
                    <a:pt x="1715" y="1373"/>
                  </a:lnTo>
                  <a:lnTo>
                    <a:pt x="1723" y="1363"/>
                  </a:lnTo>
                  <a:lnTo>
                    <a:pt x="1727" y="1360"/>
                  </a:lnTo>
                  <a:lnTo>
                    <a:pt x="1727" y="1354"/>
                  </a:lnTo>
                  <a:lnTo>
                    <a:pt x="1725" y="1340"/>
                  </a:lnTo>
                  <a:lnTo>
                    <a:pt x="1725" y="1324"/>
                  </a:lnTo>
                  <a:lnTo>
                    <a:pt x="1725" y="1312"/>
                  </a:lnTo>
                  <a:lnTo>
                    <a:pt x="1725" y="1306"/>
                  </a:lnTo>
                  <a:lnTo>
                    <a:pt x="1788" y="1302"/>
                  </a:lnTo>
                  <a:lnTo>
                    <a:pt x="1835" y="1328"/>
                  </a:lnTo>
                  <a:lnTo>
                    <a:pt x="1888" y="1316"/>
                  </a:lnTo>
                  <a:lnTo>
                    <a:pt x="1888" y="1267"/>
                  </a:lnTo>
                  <a:lnTo>
                    <a:pt x="1996" y="1259"/>
                  </a:lnTo>
                  <a:lnTo>
                    <a:pt x="2000" y="1206"/>
                  </a:lnTo>
                  <a:lnTo>
                    <a:pt x="1989" y="1155"/>
                  </a:lnTo>
                  <a:lnTo>
                    <a:pt x="2014" y="1112"/>
                  </a:lnTo>
                  <a:lnTo>
                    <a:pt x="2002" y="1068"/>
                  </a:lnTo>
                  <a:lnTo>
                    <a:pt x="1882" y="1015"/>
                  </a:lnTo>
                  <a:lnTo>
                    <a:pt x="1811" y="993"/>
                  </a:lnTo>
                  <a:lnTo>
                    <a:pt x="1809" y="962"/>
                  </a:lnTo>
                  <a:lnTo>
                    <a:pt x="1758" y="960"/>
                  </a:lnTo>
                  <a:lnTo>
                    <a:pt x="1727" y="944"/>
                  </a:lnTo>
                  <a:lnTo>
                    <a:pt x="1713" y="1023"/>
                  </a:lnTo>
                  <a:lnTo>
                    <a:pt x="1701" y="1102"/>
                  </a:lnTo>
                  <a:lnTo>
                    <a:pt x="1754" y="1121"/>
                  </a:lnTo>
                  <a:lnTo>
                    <a:pt x="1774" y="1157"/>
                  </a:lnTo>
                  <a:lnTo>
                    <a:pt x="1756" y="1198"/>
                  </a:lnTo>
                  <a:lnTo>
                    <a:pt x="1717" y="1214"/>
                  </a:lnTo>
                  <a:lnTo>
                    <a:pt x="1713" y="1259"/>
                  </a:lnTo>
                  <a:lnTo>
                    <a:pt x="1678" y="1271"/>
                  </a:lnTo>
                  <a:lnTo>
                    <a:pt x="1613" y="1241"/>
                  </a:lnTo>
                  <a:lnTo>
                    <a:pt x="1589" y="1206"/>
                  </a:lnTo>
                  <a:lnTo>
                    <a:pt x="1546" y="1190"/>
                  </a:lnTo>
                  <a:lnTo>
                    <a:pt x="1546" y="1145"/>
                  </a:lnTo>
                  <a:lnTo>
                    <a:pt x="1563" y="1104"/>
                  </a:lnTo>
                  <a:lnTo>
                    <a:pt x="1524" y="1047"/>
                  </a:lnTo>
                  <a:lnTo>
                    <a:pt x="1528" y="1011"/>
                  </a:lnTo>
                  <a:lnTo>
                    <a:pt x="1475" y="970"/>
                  </a:lnTo>
                  <a:lnTo>
                    <a:pt x="1447" y="932"/>
                  </a:lnTo>
                  <a:lnTo>
                    <a:pt x="1437" y="915"/>
                  </a:lnTo>
                  <a:lnTo>
                    <a:pt x="1365" y="911"/>
                  </a:lnTo>
                  <a:lnTo>
                    <a:pt x="1306" y="856"/>
                  </a:lnTo>
                  <a:lnTo>
                    <a:pt x="1313" y="767"/>
                  </a:lnTo>
                  <a:lnTo>
                    <a:pt x="1370" y="732"/>
                  </a:lnTo>
                  <a:lnTo>
                    <a:pt x="1370" y="627"/>
                  </a:lnTo>
                  <a:lnTo>
                    <a:pt x="1325" y="588"/>
                  </a:lnTo>
                  <a:lnTo>
                    <a:pt x="1250" y="592"/>
                  </a:lnTo>
                  <a:lnTo>
                    <a:pt x="1154" y="684"/>
                  </a:lnTo>
                  <a:lnTo>
                    <a:pt x="1020" y="684"/>
                  </a:lnTo>
                  <a:lnTo>
                    <a:pt x="937" y="641"/>
                  </a:lnTo>
                  <a:lnTo>
                    <a:pt x="941" y="580"/>
                  </a:lnTo>
                  <a:lnTo>
                    <a:pt x="874" y="576"/>
                  </a:lnTo>
                  <a:lnTo>
                    <a:pt x="798" y="509"/>
                  </a:lnTo>
                  <a:lnTo>
                    <a:pt x="847" y="440"/>
                  </a:lnTo>
                  <a:lnTo>
                    <a:pt x="892" y="425"/>
                  </a:lnTo>
                  <a:lnTo>
                    <a:pt x="872" y="362"/>
                  </a:lnTo>
                  <a:lnTo>
                    <a:pt x="792" y="334"/>
                  </a:lnTo>
                  <a:lnTo>
                    <a:pt x="699" y="344"/>
                  </a:lnTo>
                  <a:lnTo>
                    <a:pt x="652" y="399"/>
                  </a:lnTo>
                  <a:lnTo>
                    <a:pt x="607" y="393"/>
                  </a:lnTo>
                  <a:lnTo>
                    <a:pt x="530" y="303"/>
                  </a:lnTo>
                  <a:lnTo>
                    <a:pt x="496" y="208"/>
                  </a:lnTo>
                  <a:lnTo>
                    <a:pt x="514" y="149"/>
                  </a:lnTo>
                  <a:lnTo>
                    <a:pt x="506" y="25"/>
                  </a:lnTo>
                  <a:lnTo>
                    <a:pt x="463" y="9"/>
                  </a:lnTo>
                </a:path>
              </a:pathLst>
            </a:custGeom>
            <a:grpFill/>
            <a:ln w="6350">
              <a:solidFill>
                <a:schemeClr val="tx1">
                  <a:lumMod val="85000"/>
                  <a:lumOff val="15000"/>
                </a:schemeClr>
              </a:solidFill>
              <a:prstDash val="solid"/>
              <a:round/>
            </a:ln>
          </p:spPr>
          <p:txBody>
            <a:bodyPr/>
            <a:lstStyle/>
            <a:p>
              <a:endParaRPr lang="zh-CN" altLang="en-US" sz="3200"/>
            </a:p>
          </p:txBody>
        </p:sp>
        <p:sp>
          <p:nvSpPr>
            <p:cNvPr id="45" name="Freeform 109"/>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6" name="Freeform 110"/>
            <p:cNvSpPr/>
            <p:nvPr/>
          </p:nvSpPr>
          <p:spPr bwMode="gray">
            <a:xfrm>
              <a:off x="1694" y="2177"/>
              <a:ext cx="936" cy="666"/>
            </a:xfrm>
            <a:custGeom>
              <a:avLst/>
              <a:gdLst>
                <a:gd name="T0" fmla="*/ 445 w 1872"/>
                <a:gd name="T1" fmla="*/ 276 h 1330"/>
                <a:gd name="T2" fmla="*/ 426 w 1872"/>
                <a:gd name="T3" fmla="*/ 279 h 1330"/>
                <a:gd name="T4" fmla="*/ 397 w 1872"/>
                <a:gd name="T5" fmla="*/ 279 h 1330"/>
                <a:gd name="T6" fmla="*/ 381 w 1872"/>
                <a:gd name="T7" fmla="*/ 296 h 1330"/>
                <a:gd name="T8" fmla="*/ 343 w 1872"/>
                <a:gd name="T9" fmla="*/ 274 h 1330"/>
                <a:gd name="T10" fmla="*/ 308 w 1872"/>
                <a:gd name="T11" fmla="*/ 269 h 1330"/>
                <a:gd name="T12" fmla="*/ 275 w 1872"/>
                <a:gd name="T13" fmla="*/ 273 h 1330"/>
                <a:gd name="T14" fmla="*/ 262 w 1872"/>
                <a:gd name="T15" fmla="*/ 288 h 1330"/>
                <a:gd name="T16" fmla="*/ 260 w 1872"/>
                <a:gd name="T17" fmla="*/ 309 h 1330"/>
                <a:gd name="T18" fmla="*/ 225 w 1872"/>
                <a:gd name="T19" fmla="*/ 329 h 1330"/>
                <a:gd name="T20" fmla="*/ 204 w 1872"/>
                <a:gd name="T21" fmla="*/ 313 h 1330"/>
                <a:gd name="T22" fmla="*/ 155 w 1872"/>
                <a:gd name="T23" fmla="*/ 287 h 1330"/>
                <a:gd name="T24" fmla="*/ 113 w 1872"/>
                <a:gd name="T25" fmla="*/ 280 h 1330"/>
                <a:gd name="T26" fmla="*/ 85 w 1872"/>
                <a:gd name="T27" fmla="*/ 274 h 1330"/>
                <a:gd name="T28" fmla="*/ 64 w 1872"/>
                <a:gd name="T29" fmla="*/ 264 h 1330"/>
                <a:gd name="T30" fmla="*/ 28 w 1872"/>
                <a:gd name="T31" fmla="*/ 256 h 1330"/>
                <a:gd name="T32" fmla="*/ 2 w 1872"/>
                <a:gd name="T33" fmla="*/ 206 h 1330"/>
                <a:gd name="T34" fmla="*/ 12 w 1872"/>
                <a:gd name="T35" fmla="*/ 185 h 1330"/>
                <a:gd name="T36" fmla="*/ 20 w 1872"/>
                <a:gd name="T37" fmla="*/ 149 h 1330"/>
                <a:gd name="T38" fmla="*/ 11 w 1872"/>
                <a:gd name="T39" fmla="*/ 133 h 1330"/>
                <a:gd name="T40" fmla="*/ 20 w 1872"/>
                <a:gd name="T41" fmla="*/ 117 h 1330"/>
                <a:gd name="T42" fmla="*/ 61 w 1872"/>
                <a:gd name="T43" fmla="*/ 117 h 1330"/>
                <a:gd name="T44" fmla="*/ 53 w 1872"/>
                <a:gd name="T45" fmla="*/ 96 h 1330"/>
                <a:gd name="T46" fmla="*/ 74 w 1872"/>
                <a:gd name="T47" fmla="*/ 75 h 1330"/>
                <a:gd name="T48" fmla="*/ 45 w 1872"/>
                <a:gd name="T49" fmla="*/ 32 h 1330"/>
                <a:gd name="T50" fmla="*/ 99 w 1872"/>
                <a:gd name="T51" fmla="*/ 18 h 1330"/>
                <a:gd name="T52" fmla="*/ 134 w 1872"/>
                <a:gd name="T53" fmla="*/ 10 h 1330"/>
                <a:gd name="T54" fmla="*/ 169 w 1872"/>
                <a:gd name="T55" fmla="*/ 4 h 1330"/>
                <a:gd name="T56" fmla="*/ 206 w 1872"/>
                <a:gd name="T57" fmla="*/ 15 h 1330"/>
                <a:gd name="T58" fmla="*/ 235 w 1872"/>
                <a:gd name="T59" fmla="*/ 32 h 1330"/>
                <a:gd name="T60" fmla="*/ 269 w 1872"/>
                <a:gd name="T61" fmla="*/ 20 h 1330"/>
                <a:gd name="T62" fmla="*/ 301 w 1872"/>
                <a:gd name="T63" fmla="*/ 20 h 1330"/>
                <a:gd name="T64" fmla="*/ 330 w 1872"/>
                <a:gd name="T65" fmla="*/ 24 h 1330"/>
                <a:gd name="T66" fmla="*/ 364 w 1872"/>
                <a:gd name="T67" fmla="*/ 28 h 1330"/>
                <a:gd name="T68" fmla="*/ 376 w 1872"/>
                <a:gd name="T69" fmla="*/ 54 h 1330"/>
                <a:gd name="T70" fmla="*/ 411 w 1872"/>
                <a:gd name="T71" fmla="*/ 80 h 1330"/>
                <a:gd name="T72" fmla="*/ 426 w 1872"/>
                <a:gd name="T73" fmla="*/ 75 h 1330"/>
                <a:gd name="T74" fmla="*/ 445 w 1872"/>
                <a:gd name="T75" fmla="*/ 98 h 1330"/>
                <a:gd name="T76" fmla="*/ 456 w 1872"/>
                <a:gd name="T77" fmla="*/ 124 h 1330"/>
                <a:gd name="T78" fmla="*/ 468 w 1872"/>
                <a:gd name="T79" fmla="*/ 143 h 1330"/>
                <a:gd name="T80" fmla="*/ 444 w 1872"/>
                <a:gd name="T81" fmla="*/ 179 h 1330"/>
                <a:gd name="T82" fmla="*/ 437 w 1872"/>
                <a:gd name="T83" fmla="*/ 201 h 1330"/>
                <a:gd name="T84" fmla="*/ 432 w 1872"/>
                <a:gd name="T85" fmla="*/ 223 h 1330"/>
                <a:gd name="T86" fmla="*/ 410 w 1872"/>
                <a:gd name="T87" fmla="*/ 228 h 1330"/>
                <a:gd name="T88" fmla="*/ 397 w 1872"/>
                <a:gd name="T89" fmla="*/ 222 h 1330"/>
                <a:gd name="T90" fmla="*/ 416 w 1872"/>
                <a:gd name="T91" fmla="*/ 237 h 1330"/>
                <a:gd name="T92" fmla="*/ 442 w 1872"/>
                <a:gd name="T93" fmla="*/ 251 h 1330"/>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1872"/>
                <a:gd name="T142" fmla="*/ 0 h 1330"/>
                <a:gd name="T143" fmla="*/ 1872 w 1872"/>
                <a:gd name="T144" fmla="*/ 1330 h 1330"/>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1872" h="1330">
                  <a:moveTo>
                    <a:pt x="1801" y="1035"/>
                  </a:moveTo>
                  <a:lnTo>
                    <a:pt x="1779" y="1102"/>
                  </a:lnTo>
                  <a:lnTo>
                    <a:pt x="1736" y="1082"/>
                  </a:lnTo>
                  <a:lnTo>
                    <a:pt x="1702" y="1115"/>
                  </a:lnTo>
                  <a:lnTo>
                    <a:pt x="1655" y="1072"/>
                  </a:lnTo>
                  <a:lnTo>
                    <a:pt x="1586" y="1114"/>
                  </a:lnTo>
                  <a:lnTo>
                    <a:pt x="1588" y="1184"/>
                  </a:lnTo>
                  <a:lnTo>
                    <a:pt x="1521" y="1180"/>
                  </a:lnTo>
                  <a:lnTo>
                    <a:pt x="1421" y="1068"/>
                  </a:lnTo>
                  <a:lnTo>
                    <a:pt x="1372" y="1094"/>
                  </a:lnTo>
                  <a:lnTo>
                    <a:pt x="1279" y="1049"/>
                  </a:lnTo>
                  <a:lnTo>
                    <a:pt x="1232" y="1072"/>
                  </a:lnTo>
                  <a:lnTo>
                    <a:pt x="1138" y="1062"/>
                  </a:lnTo>
                  <a:lnTo>
                    <a:pt x="1100" y="1090"/>
                  </a:lnTo>
                  <a:lnTo>
                    <a:pt x="1092" y="1155"/>
                  </a:lnTo>
                  <a:lnTo>
                    <a:pt x="1045" y="1149"/>
                  </a:lnTo>
                  <a:lnTo>
                    <a:pt x="1055" y="1184"/>
                  </a:lnTo>
                  <a:lnTo>
                    <a:pt x="1039" y="1234"/>
                  </a:lnTo>
                  <a:lnTo>
                    <a:pt x="968" y="1330"/>
                  </a:lnTo>
                  <a:lnTo>
                    <a:pt x="897" y="1314"/>
                  </a:lnTo>
                  <a:lnTo>
                    <a:pt x="821" y="1304"/>
                  </a:lnTo>
                  <a:lnTo>
                    <a:pt x="813" y="1251"/>
                  </a:lnTo>
                  <a:lnTo>
                    <a:pt x="728" y="1190"/>
                  </a:lnTo>
                  <a:lnTo>
                    <a:pt x="618" y="1147"/>
                  </a:lnTo>
                  <a:lnTo>
                    <a:pt x="521" y="1149"/>
                  </a:lnTo>
                  <a:lnTo>
                    <a:pt x="452" y="1117"/>
                  </a:lnTo>
                  <a:lnTo>
                    <a:pt x="389" y="1121"/>
                  </a:lnTo>
                  <a:lnTo>
                    <a:pt x="338" y="1092"/>
                  </a:lnTo>
                  <a:lnTo>
                    <a:pt x="281" y="1056"/>
                  </a:lnTo>
                  <a:lnTo>
                    <a:pt x="256" y="1054"/>
                  </a:lnTo>
                  <a:lnTo>
                    <a:pt x="185" y="1021"/>
                  </a:lnTo>
                  <a:lnTo>
                    <a:pt x="112" y="1023"/>
                  </a:lnTo>
                  <a:lnTo>
                    <a:pt x="61" y="911"/>
                  </a:lnTo>
                  <a:lnTo>
                    <a:pt x="6" y="822"/>
                  </a:lnTo>
                  <a:lnTo>
                    <a:pt x="0" y="740"/>
                  </a:lnTo>
                  <a:lnTo>
                    <a:pt x="45" y="738"/>
                  </a:lnTo>
                  <a:lnTo>
                    <a:pt x="43" y="686"/>
                  </a:lnTo>
                  <a:lnTo>
                    <a:pt x="77" y="594"/>
                  </a:lnTo>
                  <a:lnTo>
                    <a:pt x="78" y="549"/>
                  </a:lnTo>
                  <a:lnTo>
                    <a:pt x="43" y="529"/>
                  </a:lnTo>
                  <a:lnTo>
                    <a:pt x="80" y="501"/>
                  </a:lnTo>
                  <a:lnTo>
                    <a:pt x="77" y="466"/>
                  </a:lnTo>
                  <a:lnTo>
                    <a:pt x="139" y="501"/>
                  </a:lnTo>
                  <a:lnTo>
                    <a:pt x="244" y="466"/>
                  </a:lnTo>
                  <a:lnTo>
                    <a:pt x="206" y="433"/>
                  </a:lnTo>
                  <a:lnTo>
                    <a:pt x="212" y="383"/>
                  </a:lnTo>
                  <a:lnTo>
                    <a:pt x="265" y="364"/>
                  </a:lnTo>
                  <a:lnTo>
                    <a:pt x="293" y="299"/>
                  </a:lnTo>
                  <a:lnTo>
                    <a:pt x="175" y="206"/>
                  </a:lnTo>
                  <a:lnTo>
                    <a:pt x="179" y="126"/>
                  </a:lnTo>
                  <a:lnTo>
                    <a:pt x="252" y="84"/>
                  </a:lnTo>
                  <a:lnTo>
                    <a:pt x="393" y="70"/>
                  </a:lnTo>
                  <a:lnTo>
                    <a:pt x="502" y="41"/>
                  </a:lnTo>
                  <a:lnTo>
                    <a:pt x="533" y="37"/>
                  </a:lnTo>
                  <a:lnTo>
                    <a:pt x="596" y="0"/>
                  </a:lnTo>
                  <a:lnTo>
                    <a:pt x="675" y="13"/>
                  </a:lnTo>
                  <a:lnTo>
                    <a:pt x="758" y="21"/>
                  </a:lnTo>
                  <a:lnTo>
                    <a:pt x="823" y="57"/>
                  </a:lnTo>
                  <a:lnTo>
                    <a:pt x="880" y="68"/>
                  </a:lnTo>
                  <a:lnTo>
                    <a:pt x="941" y="127"/>
                  </a:lnTo>
                  <a:lnTo>
                    <a:pt x="996" y="124"/>
                  </a:lnTo>
                  <a:lnTo>
                    <a:pt x="1075" y="80"/>
                  </a:lnTo>
                  <a:lnTo>
                    <a:pt x="1147" y="84"/>
                  </a:lnTo>
                  <a:lnTo>
                    <a:pt x="1202" y="80"/>
                  </a:lnTo>
                  <a:lnTo>
                    <a:pt x="1244" y="57"/>
                  </a:lnTo>
                  <a:lnTo>
                    <a:pt x="1319" y="96"/>
                  </a:lnTo>
                  <a:lnTo>
                    <a:pt x="1395" y="151"/>
                  </a:lnTo>
                  <a:lnTo>
                    <a:pt x="1456" y="112"/>
                  </a:lnTo>
                  <a:lnTo>
                    <a:pt x="1480" y="171"/>
                  </a:lnTo>
                  <a:lnTo>
                    <a:pt x="1502" y="214"/>
                  </a:lnTo>
                  <a:lnTo>
                    <a:pt x="1588" y="250"/>
                  </a:lnTo>
                  <a:lnTo>
                    <a:pt x="1641" y="320"/>
                  </a:lnTo>
                  <a:lnTo>
                    <a:pt x="1675" y="322"/>
                  </a:lnTo>
                  <a:lnTo>
                    <a:pt x="1702" y="299"/>
                  </a:lnTo>
                  <a:lnTo>
                    <a:pt x="1740" y="334"/>
                  </a:lnTo>
                  <a:lnTo>
                    <a:pt x="1779" y="389"/>
                  </a:lnTo>
                  <a:lnTo>
                    <a:pt x="1793" y="458"/>
                  </a:lnTo>
                  <a:lnTo>
                    <a:pt x="1824" y="494"/>
                  </a:lnTo>
                  <a:lnTo>
                    <a:pt x="1846" y="543"/>
                  </a:lnTo>
                  <a:lnTo>
                    <a:pt x="1872" y="572"/>
                  </a:lnTo>
                  <a:lnTo>
                    <a:pt x="1840" y="677"/>
                  </a:lnTo>
                  <a:lnTo>
                    <a:pt x="1775" y="714"/>
                  </a:lnTo>
                  <a:lnTo>
                    <a:pt x="1787" y="769"/>
                  </a:lnTo>
                  <a:lnTo>
                    <a:pt x="1748" y="801"/>
                  </a:lnTo>
                  <a:lnTo>
                    <a:pt x="1720" y="805"/>
                  </a:lnTo>
                  <a:lnTo>
                    <a:pt x="1726" y="889"/>
                  </a:lnTo>
                  <a:lnTo>
                    <a:pt x="1693" y="921"/>
                  </a:lnTo>
                  <a:lnTo>
                    <a:pt x="1639" y="911"/>
                  </a:lnTo>
                  <a:lnTo>
                    <a:pt x="1614" y="868"/>
                  </a:lnTo>
                  <a:lnTo>
                    <a:pt x="1586" y="887"/>
                  </a:lnTo>
                  <a:lnTo>
                    <a:pt x="1596" y="938"/>
                  </a:lnTo>
                  <a:lnTo>
                    <a:pt x="1661" y="946"/>
                  </a:lnTo>
                  <a:lnTo>
                    <a:pt x="1716" y="990"/>
                  </a:lnTo>
                  <a:lnTo>
                    <a:pt x="1767" y="1001"/>
                  </a:lnTo>
                  <a:lnTo>
                    <a:pt x="1801" y="1035"/>
                  </a:lnTo>
                </a:path>
              </a:pathLst>
            </a:custGeom>
            <a:grpFill/>
            <a:ln w="6350">
              <a:solidFill>
                <a:schemeClr val="tx1">
                  <a:lumMod val="85000"/>
                  <a:lumOff val="15000"/>
                </a:schemeClr>
              </a:solidFill>
              <a:prstDash val="solid"/>
              <a:round/>
            </a:ln>
          </p:spPr>
          <p:txBody>
            <a:bodyPr/>
            <a:lstStyle/>
            <a:p>
              <a:endParaRPr lang="zh-CN" altLang="en-US" sz="3200"/>
            </a:p>
          </p:txBody>
        </p:sp>
        <p:sp>
          <p:nvSpPr>
            <p:cNvPr id="47" name="Freeform 111"/>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48" name="Freeform 112"/>
            <p:cNvSpPr/>
            <p:nvPr/>
          </p:nvSpPr>
          <p:spPr bwMode="gray">
            <a:xfrm>
              <a:off x="2241" y="2635"/>
              <a:ext cx="911" cy="693"/>
            </a:xfrm>
            <a:custGeom>
              <a:avLst/>
              <a:gdLst>
                <a:gd name="T0" fmla="*/ 300 w 1823"/>
                <a:gd name="T1" fmla="*/ 274 h 1385"/>
                <a:gd name="T2" fmla="*/ 284 w 1823"/>
                <a:gd name="T3" fmla="*/ 262 h 1385"/>
                <a:gd name="T4" fmla="*/ 269 w 1823"/>
                <a:gd name="T5" fmla="*/ 266 h 1385"/>
                <a:gd name="T6" fmla="*/ 248 w 1823"/>
                <a:gd name="T7" fmla="*/ 249 h 1385"/>
                <a:gd name="T8" fmla="*/ 236 w 1823"/>
                <a:gd name="T9" fmla="*/ 235 h 1385"/>
                <a:gd name="T10" fmla="*/ 232 w 1823"/>
                <a:gd name="T11" fmla="*/ 246 h 1385"/>
                <a:gd name="T12" fmla="*/ 222 w 1823"/>
                <a:gd name="T13" fmla="*/ 252 h 1385"/>
                <a:gd name="T14" fmla="*/ 218 w 1823"/>
                <a:gd name="T15" fmla="*/ 270 h 1385"/>
                <a:gd name="T16" fmla="*/ 195 w 1823"/>
                <a:gd name="T17" fmla="*/ 293 h 1385"/>
                <a:gd name="T18" fmla="*/ 201 w 1823"/>
                <a:gd name="T19" fmla="*/ 318 h 1385"/>
                <a:gd name="T20" fmla="*/ 188 w 1823"/>
                <a:gd name="T21" fmla="*/ 338 h 1385"/>
                <a:gd name="T22" fmla="*/ 167 w 1823"/>
                <a:gd name="T23" fmla="*/ 345 h 1385"/>
                <a:gd name="T24" fmla="*/ 148 w 1823"/>
                <a:gd name="T25" fmla="*/ 338 h 1385"/>
                <a:gd name="T26" fmla="*/ 132 w 1823"/>
                <a:gd name="T27" fmla="*/ 302 h 1385"/>
                <a:gd name="T28" fmla="*/ 111 w 1823"/>
                <a:gd name="T29" fmla="*/ 270 h 1385"/>
                <a:gd name="T30" fmla="*/ 90 w 1823"/>
                <a:gd name="T31" fmla="*/ 257 h 1385"/>
                <a:gd name="T32" fmla="*/ 87 w 1823"/>
                <a:gd name="T33" fmla="*/ 239 h 1385"/>
                <a:gd name="T34" fmla="*/ 65 w 1823"/>
                <a:gd name="T35" fmla="*/ 253 h 1385"/>
                <a:gd name="T36" fmla="*/ 53 w 1823"/>
                <a:gd name="T37" fmla="*/ 209 h 1385"/>
                <a:gd name="T38" fmla="*/ 51 w 1823"/>
                <a:gd name="T39" fmla="*/ 156 h 1385"/>
                <a:gd name="T40" fmla="*/ 40 w 1823"/>
                <a:gd name="T41" fmla="*/ 128 h 1385"/>
                <a:gd name="T42" fmla="*/ 49 w 1823"/>
                <a:gd name="T43" fmla="*/ 117 h 1385"/>
                <a:gd name="T44" fmla="*/ 26 w 1823"/>
                <a:gd name="T45" fmla="*/ 77 h 1385"/>
                <a:gd name="T46" fmla="*/ 2 w 1823"/>
                <a:gd name="T47" fmla="*/ 45 h 1385"/>
                <a:gd name="T48" fmla="*/ 35 w 1823"/>
                <a:gd name="T49" fmla="*/ 40 h 1385"/>
                <a:gd name="T50" fmla="*/ 70 w 1823"/>
                <a:gd name="T51" fmla="*/ 45 h 1385"/>
                <a:gd name="T52" fmla="*/ 107 w 1823"/>
                <a:gd name="T53" fmla="*/ 67 h 1385"/>
                <a:gd name="T54" fmla="*/ 124 w 1823"/>
                <a:gd name="T55" fmla="*/ 50 h 1385"/>
                <a:gd name="T56" fmla="*/ 152 w 1823"/>
                <a:gd name="T57" fmla="*/ 50 h 1385"/>
                <a:gd name="T58" fmla="*/ 171 w 1823"/>
                <a:gd name="T59" fmla="*/ 47 h 1385"/>
                <a:gd name="T60" fmla="*/ 168 w 1823"/>
                <a:gd name="T61" fmla="*/ 22 h 1385"/>
                <a:gd name="T62" fmla="*/ 193 w 1823"/>
                <a:gd name="T63" fmla="*/ 0 h 1385"/>
                <a:gd name="T64" fmla="*/ 208 w 1823"/>
                <a:gd name="T65" fmla="*/ 22 h 1385"/>
                <a:gd name="T66" fmla="*/ 240 w 1823"/>
                <a:gd name="T67" fmla="*/ 35 h 1385"/>
                <a:gd name="T68" fmla="*/ 261 w 1823"/>
                <a:gd name="T69" fmla="*/ 65 h 1385"/>
                <a:gd name="T70" fmla="*/ 284 w 1823"/>
                <a:gd name="T71" fmla="*/ 54 h 1385"/>
                <a:gd name="T72" fmla="*/ 310 w 1823"/>
                <a:gd name="T73" fmla="*/ 64 h 1385"/>
                <a:gd name="T74" fmla="*/ 358 w 1823"/>
                <a:gd name="T75" fmla="*/ 68 h 1385"/>
                <a:gd name="T76" fmla="*/ 390 w 1823"/>
                <a:gd name="T77" fmla="*/ 73 h 1385"/>
                <a:gd name="T78" fmla="*/ 419 w 1823"/>
                <a:gd name="T79" fmla="*/ 84 h 1385"/>
                <a:gd name="T80" fmla="*/ 448 w 1823"/>
                <a:gd name="T81" fmla="*/ 89 h 1385"/>
                <a:gd name="T82" fmla="*/ 455 w 1823"/>
                <a:gd name="T83" fmla="*/ 130 h 1385"/>
                <a:gd name="T84" fmla="*/ 431 w 1823"/>
                <a:gd name="T85" fmla="*/ 144 h 1385"/>
                <a:gd name="T86" fmla="*/ 396 w 1823"/>
                <a:gd name="T87" fmla="*/ 155 h 1385"/>
                <a:gd name="T88" fmla="*/ 417 w 1823"/>
                <a:gd name="T89" fmla="*/ 193 h 1385"/>
                <a:gd name="T90" fmla="*/ 433 w 1823"/>
                <a:gd name="T91" fmla="*/ 227 h 1385"/>
                <a:gd name="T92" fmla="*/ 417 w 1823"/>
                <a:gd name="T93" fmla="*/ 246 h 1385"/>
                <a:gd name="T94" fmla="*/ 397 w 1823"/>
                <a:gd name="T95" fmla="*/ 227 h 1385"/>
                <a:gd name="T96" fmla="*/ 379 w 1823"/>
                <a:gd name="T97" fmla="*/ 214 h 1385"/>
                <a:gd name="T98" fmla="*/ 361 w 1823"/>
                <a:gd name="T99" fmla="*/ 210 h 1385"/>
                <a:gd name="T100" fmla="*/ 355 w 1823"/>
                <a:gd name="T101" fmla="*/ 224 h 1385"/>
                <a:gd name="T102" fmla="*/ 344 w 1823"/>
                <a:gd name="T103" fmla="*/ 240 h 1385"/>
                <a:gd name="T104" fmla="*/ 312 w 1823"/>
                <a:gd name="T105" fmla="*/ 227 h 1385"/>
                <a:gd name="T106" fmla="*/ 300 w 1823"/>
                <a:gd name="T107" fmla="*/ 247 h 1385"/>
                <a:gd name="T108" fmla="*/ 320 w 1823"/>
                <a:gd name="T109" fmla="*/ 253 h 1385"/>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823"/>
                <a:gd name="T166" fmla="*/ 0 h 1385"/>
                <a:gd name="T167" fmla="*/ 1823 w 1823"/>
                <a:gd name="T168" fmla="*/ 1385 h 1385"/>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823" h="1385">
                  <a:moveTo>
                    <a:pt x="1301" y="1068"/>
                  </a:moveTo>
                  <a:lnTo>
                    <a:pt x="1203" y="1096"/>
                  </a:lnTo>
                  <a:lnTo>
                    <a:pt x="1142" y="1088"/>
                  </a:lnTo>
                  <a:lnTo>
                    <a:pt x="1138" y="1047"/>
                  </a:lnTo>
                  <a:lnTo>
                    <a:pt x="1105" y="1025"/>
                  </a:lnTo>
                  <a:lnTo>
                    <a:pt x="1077" y="1061"/>
                  </a:lnTo>
                  <a:lnTo>
                    <a:pt x="1014" y="1066"/>
                  </a:lnTo>
                  <a:lnTo>
                    <a:pt x="992" y="996"/>
                  </a:lnTo>
                  <a:lnTo>
                    <a:pt x="992" y="942"/>
                  </a:lnTo>
                  <a:lnTo>
                    <a:pt x="945" y="939"/>
                  </a:lnTo>
                  <a:lnTo>
                    <a:pt x="916" y="954"/>
                  </a:lnTo>
                  <a:lnTo>
                    <a:pt x="929" y="982"/>
                  </a:lnTo>
                  <a:lnTo>
                    <a:pt x="923" y="1005"/>
                  </a:lnTo>
                  <a:lnTo>
                    <a:pt x="890" y="1007"/>
                  </a:lnTo>
                  <a:lnTo>
                    <a:pt x="866" y="1033"/>
                  </a:lnTo>
                  <a:lnTo>
                    <a:pt x="874" y="1078"/>
                  </a:lnTo>
                  <a:lnTo>
                    <a:pt x="817" y="1149"/>
                  </a:lnTo>
                  <a:lnTo>
                    <a:pt x="780" y="1169"/>
                  </a:lnTo>
                  <a:lnTo>
                    <a:pt x="780" y="1234"/>
                  </a:lnTo>
                  <a:lnTo>
                    <a:pt x="805" y="1271"/>
                  </a:lnTo>
                  <a:lnTo>
                    <a:pt x="801" y="1326"/>
                  </a:lnTo>
                  <a:lnTo>
                    <a:pt x="752" y="1352"/>
                  </a:lnTo>
                  <a:lnTo>
                    <a:pt x="742" y="1330"/>
                  </a:lnTo>
                  <a:lnTo>
                    <a:pt x="670" y="1377"/>
                  </a:lnTo>
                  <a:lnTo>
                    <a:pt x="632" y="1385"/>
                  </a:lnTo>
                  <a:lnTo>
                    <a:pt x="595" y="1352"/>
                  </a:lnTo>
                  <a:lnTo>
                    <a:pt x="563" y="1273"/>
                  </a:lnTo>
                  <a:lnTo>
                    <a:pt x="528" y="1206"/>
                  </a:lnTo>
                  <a:lnTo>
                    <a:pt x="500" y="1163"/>
                  </a:lnTo>
                  <a:lnTo>
                    <a:pt x="445" y="1078"/>
                  </a:lnTo>
                  <a:lnTo>
                    <a:pt x="396" y="1076"/>
                  </a:lnTo>
                  <a:lnTo>
                    <a:pt x="362" y="1025"/>
                  </a:lnTo>
                  <a:lnTo>
                    <a:pt x="378" y="988"/>
                  </a:lnTo>
                  <a:lnTo>
                    <a:pt x="349" y="954"/>
                  </a:lnTo>
                  <a:lnTo>
                    <a:pt x="303" y="1004"/>
                  </a:lnTo>
                  <a:lnTo>
                    <a:pt x="260" y="1011"/>
                  </a:lnTo>
                  <a:lnTo>
                    <a:pt x="227" y="950"/>
                  </a:lnTo>
                  <a:lnTo>
                    <a:pt x="215" y="834"/>
                  </a:lnTo>
                  <a:lnTo>
                    <a:pt x="211" y="712"/>
                  </a:lnTo>
                  <a:lnTo>
                    <a:pt x="205" y="624"/>
                  </a:lnTo>
                  <a:lnTo>
                    <a:pt x="199" y="582"/>
                  </a:lnTo>
                  <a:lnTo>
                    <a:pt x="160" y="509"/>
                  </a:lnTo>
                  <a:lnTo>
                    <a:pt x="193" y="496"/>
                  </a:lnTo>
                  <a:lnTo>
                    <a:pt x="199" y="468"/>
                  </a:lnTo>
                  <a:lnTo>
                    <a:pt x="136" y="401"/>
                  </a:lnTo>
                  <a:lnTo>
                    <a:pt x="105" y="305"/>
                  </a:lnTo>
                  <a:lnTo>
                    <a:pt x="0" y="240"/>
                  </a:lnTo>
                  <a:lnTo>
                    <a:pt x="8" y="177"/>
                  </a:lnTo>
                  <a:lnTo>
                    <a:pt x="49" y="147"/>
                  </a:lnTo>
                  <a:lnTo>
                    <a:pt x="140" y="157"/>
                  </a:lnTo>
                  <a:lnTo>
                    <a:pt x="189" y="134"/>
                  </a:lnTo>
                  <a:lnTo>
                    <a:pt x="280" y="179"/>
                  </a:lnTo>
                  <a:lnTo>
                    <a:pt x="329" y="153"/>
                  </a:lnTo>
                  <a:lnTo>
                    <a:pt x="429" y="265"/>
                  </a:lnTo>
                  <a:lnTo>
                    <a:pt x="496" y="267"/>
                  </a:lnTo>
                  <a:lnTo>
                    <a:pt x="496" y="200"/>
                  </a:lnTo>
                  <a:lnTo>
                    <a:pt x="563" y="157"/>
                  </a:lnTo>
                  <a:lnTo>
                    <a:pt x="610" y="200"/>
                  </a:lnTo>
                  <a:lnTo>
                    <a:pt x="644" y="167"/>
                  </a:lnTo>
                  <a:lnTo>
                    <a:pt x="687" y="187"/>
                  </a:lnTo>
                  <a:lnTo>
                    <a:pt x="709" y="120"/>
                  </a:lnTo>
                  <a:lnTo>
                    <a:pt x="673" y="86"/>
                  </a:lnTo>
                  <a:lnTo>
                    <a:pt x="677" y="35"/>
                  </a:lnTo>
                  <a:lnTo>
                    <a:pt x="774" y="0"/>
                  </a:lnTo>
                  <a:lnTo>
                    <a:pt x="807" y="17"/>
                  </a:lnTo>
                  <a:lnTo>
                    <a:pt x="833" y="88"/>
                  </a:lnTo>
                  <a:lnTo>
                    <a:pt x="914" y="161"/>
                  </a:lnTo>
                  <a:lnTo>
                    <a:pt x="961" y="138"/>
                  </a:lnTo>
                  <a:lnTo>
                    <a:pt x="988" y="216"/>
                  </a:lnTo>
                  <a:lnTo>
                    <a:pt x="1044" y="260"/>
                  </a:lnTo>
                  <a:lnTo>
                    <a:pt x="1091" y="267"/>
                  </a:lnTo>
                  <a:lnTo>
                    <a:pt x="1138" y="216"/>
                  </a:lnTo>
                  <a:lnTo>
                    <a:pt x="1183" y="195"/>
                  </a:lnTo>
                  <a:lnTo>
                    <a:pt x="1242" y="254"/>
                  </a:lnTo>
                  <a:lnTo>
                    <a:pt x="1335" y="228"/>
                  </a:lnTo>
                  <a:lnTo>
                    <a:pt x="1433" y="269"/>
                  </a:lnTo>
                  <a:lnTo>
                    <a:pt x="1496" y="317"/>
                  </a:lnTo>
                  <a:lnTo>
                    <a:pt x="1561" y="291"/>
                  </a:lnTo>
                  <a:lnTo>
                    <a:pt x="1632" y="336"/>
                  </a:lnTo>
                  <a:lnTo>
                    <a:pt x="1679" y="336"/>
                  </a:lnTo>
                  <a:lnTo>
                    <a:pt x="1681" y="368"/>
                  </a:lnTo>
                  <a:lnTo>
                    <a:pt x="1795" y="356"/>
                  </a:lnTo>
                  <a:lnTo>
                    <a:pt x="1823" y="433"/>
                  </a:lnTo>
                  <a:lnTo>
                    <a:pt x="1821" y="519"/>
                  </a:lnTo>
                  <a:lnTo>
                    <a:pt x="1770" y="527"/>
                  </a:lnTo>
                  <a:lnTo>
                    <a:pt x="1727" y="576"/>
                  </a:lnTo>
                  <a:lnTo>
                    <a:pt x="1620" y="584"/>
                  </a:lnTo>
                  <a:lnTo>
                    <a:pt x="1587" y="618"/>
                  </a:lnTo>
                  <a:lnTo>
                    <a:pt x="1610" y="693"/>
                  </a:lnTo>
                  <a:lnTo>
                    <a:pt x="1669" y="771"/>
                  </a:lnTo>
                  <a:lnTo>
                    <a:pt x="1721" y="815"/>
                  </a:lnTo>
                  <a:lnTo>
                    <a:pt x="1732" y="905"/>
                  </a:lnTo>
                  <a:lnTo>
                    <a:pt x="1731" y="956"/>
                  </a:lnTo>
                  <a:lnTo>
                    <a:pt x="1669" y="984"/>
                  </a:lnTo>
                  <a:lnTo>
                    <a:pt x="1616" y="913"/>
                  </a:lnTo>
                  <a:lnTo>
                    <a:pt x="1591" y="905"/>
                  </a:lnTo>
                  <a:lnTo>
                    <a:pt x="1575" y="838"/>
                  </a:lnTo>
                  <a:lnTo>
                    <a:pt x="1516" y="856"/>
                  </a:lnTo>
                  <a:lnTo>
                    <a:pt x="1463" y="818"/>
                  </a:lnTo>
                  <a:lnTo>
                    <a:pt x="1445" y="838"/>
                  </a:lnTo>
                  <a:lnTo>
                    <a:pt x="1457" y="880"/>
                  </a:lnTo>
                  <a:lnTo>
                    <a:pt x="1421" y="895"/>
                  </a:lnTo>
                  <a:lnTo>
                    <a:pt x="1362" y="909"/>
                  </a:lnTo>
                  <a:lnTo>
                    <a:pt x="1378" y="958"/>
                  </a:lnTo>
                  <a:lnTo>
                    <a:pt x="1313" y="950"/>
                  </a:lnTo>
                  <a:lnTo>
                    <a:pt x="1248" y="907"/>
                  </a:lnTo>
                  <a:lnTo>
                    <a:pt x="1197" y="944"/>
                  </a:lnTo>
                  <a:lnTo>
                    <a:pt x="1201" y="986"/>
                  </a:lnTo>
                  <a:lnTo>
                    <a:pt x="1252" y="1009"/>
                  </a:lnTo>
                  <a:lnTo>
                    <a:pt x="1280" y="1009"/>
                  </a:lnTo>
                  <a:lnTo>
                    <a:pt x="1301" y="1068"/>
                  </a:lnTo>
                </a:path>
              </a:pathLst>
            </a:custGeom>
            <a:grpFill/>
            <a:ln w="6350">
              <a:solidFill>
                <a:schemeClr val="tx1">
                  <a:lumMod val="85000"/>
                  <a:lumOff val="15000"/>
                </a:schemeClr>
              </a:solidFill>
              <a:prstDash val="solid"/>
              <a:round/>
            </a:ln>
          </p:spPr>
          <p:txBody>
            <a:bodyPr/>
            <a:lstStyle/>
            <a:p>
              <a:endParaRPr lang="zh-CN" altLang="en-US" sz="3200"/>
            </a:p>
          </p:txBody>
        </p:sp>
        <p:sp>
          <p:nvSpPr>
            <p:cNvPr id="49" name="Freeform 113"/>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0" name="Freeform 114"/>
            <p:cNvSpPr/>
            <p:nvPr/>
          </p:nvSpPr>
          <p:spPr bwMode="gray">
            <a:xfrm>
              <a:off x="2685" y="3045"/>
              <a:ext cx="453" cy="398"/>
            </a:xfrm>
            <a:custGeom>
              <a:avLst/>
              <a:gdLst>
                <a:gd name="T0" fmla="*/ 221 w 907"/>
                <a:gd name="T1" fmla="*/ 85 h 796"/>
                <a:gd name="T2" fmla="*/ 221 w 907"/>
                <a:gd name="T3" fmla="*/ 106 h 796"/>
                <a:gd name="T4" fmla="*/ 226 w 907"/>
                <a:gd name="T5" fmla="*/ 130 h 796"/>
                <a:gd name="T6" fmla="*/ 217 w 907"/>
                <a:gd name="T7" fmla="*/ 139 h 796"/>
                <a:gd name="T8" fmla="*/ 209 w 907"/>
                <a:gd name="T9" fmla="*/ 152 h 796"/>
                <a:gd name="T10" fmla="*/ 195 w 907"/>
                <a:gd name="T11" fmla="*/ 160 h 796"/>
                <a:gd name="T12" fmla="*/ 179 w 907"/>
                <a:gd name="T13" fmla="*/ 159 h 796"/>
                <a:gd name="T14" fmla="*/ 165 w 907"/>
                <a:gd name="T15" fmla="*/ 174 h 796"/>
                <a:gd name="T16" fmla="*/ 150 w 907"/>
                <a:gd name="T17" fmla="*/ 168 h 796"/>
                <a:gd name="T18" fmla="*/ 134 w 907"/>
                <a:gd name="T19" fmla="*/ 164 h 796"/>
                <a:gd name="T20" fmla="*/ 120 w 907"/>
                <a:gd name="T21" fmla="*/ 174 h 796"/>
                <a:gd name="T22" fmla="*/ 105 w 907"/>
                <a:gd name="T23" fmla="*/ 184 h 796"/>
                <a:gd name="T24" fmla="*/ 98 w 907"/>
                <a:gd name="T25" fmla="*/ 196 h 796"/>
                <a:gd name="T26" fmla="*/ 70 w 907"/>
                <a:gd name="T27" fmla="*/ 185 h 796"/>
                <a:gd name="T28" fmla="*/ 48 w 907"/>
                <a:gd name="T29" fmla="*/ 199 h 796"/>
                <a:gd name="T30" fmla="*/ 44 w 907"/>
                <a:gd name="T31" fmla="*/ 187 h 796"/>
                <a:gd name="T32" fmla="*/ 34 w 907"/>
                <a:gd name="T33" fmla="*/ 168 h 796"/>
                <a:gd name="T34" fmla="*/ 41 w 907"/>
                <a:gd name="T35" fmla="*/ 126 h 796"/>
                <a:gd name="T36" fmla="*/ 27 w 907"/>
                <a:gd name="T37" fmla="*/ 116 h 796"/>
                <a:gd name="T38" fmla="*/ 6 w 907"/>
                <a:gd name="T39" fmla="*/ 118 h 796"/>
                <a:gd name="T40" fmla="*/ 0 w 907"/>
                <a:gd name="T41" fmla="*/ 98 h 796"/>
                <a:gd name="T42" fmla="*/ 21 w 907"/>
                <a:gd name="T43" fmla="*/ 88 h 796"/>
                <a:gd name="T44" fmla="*/ 30 w 907"/>
                <a:gd name="T45" fmla="*/ 86 h 796"/>
                <a:gd name="T46" fmla="*/ 59 w 907"/>
                <a:gd name="T47" fmla="*/ 83 h 796"/>
                <a:gd name="T48" fmla="*/ 78 w 907"/>
                <a:gd name="T49" fmla="*/ 69 h 796"/>
                <a:gd name="T50" fmla="*/ 98 w 907"/>
                <a:gd name="T51" fmla="*/ 48 h 796"/>
                <a:gd name="T52" fmla="*/ 78 w 907"/>
                <a:gd name="T53" fmla="*/ 42 h 796"/>
                <a:gd name="T54" fmla="*/ 90 w 907"/>
                <a:gd name="T55" fmla="*/ 22 h 796"/>
                <a:gd name="T56" fmla="*/ 122 w 907"/>
                <a:gd name="T57" fmla="*/ 35 h 796"/>
                <a:gd name="T58" fmla="*/ 132 w 907"/>
                <a:gd name="T59" fmla="*/ 19 h 796"/>
                <a:gd name="T60" fmla="*/ 139 w 907"/>
                <a:gd name="T61" fmla="*/ 5 h 796"/>
                <a:gd name="T62" fmla="*/ 157 w 907"/>
                <a:gd name="T63" fmla="*/ 9 h 796"/>
                <a:gd name="T64" fmla="*/ 175 w 907"/>
                <a:gd name="T65" fmla="*/ 22 h 796"/>
                <a:gd name="T66" fmla="*/ 195 w 907"/>
                <a:gd name="T67" fmla="*/ 41 h 796"/>
                <a:gd name="T68" fmla="*/ 216 w 907"/>
                <a:gd name="T69" fmla="*/ 52 h 796"/>
                <a:gd name="T70" fmla="*/ 208 w 907"/>
                <a:gd name="T71" fmla="*/ 78 h 79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907"/>
                <a:gd name="T109" fmla="*/ 0 h 796"/>
                <a:gd name="T110" fmla="*/ 907 w 907"/>
                <a:gd name="T111" fmla="*/ 796 h 79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907" h="796">
                  <a:moveTo>
                    <a:pt x="817" y="333"/>
                  </a:moveTo>
                  <a:lnTo>
                    <a:pt x="884" y="339"/>
                  </a:lnTo>
                  <a:lnTo>
                    <a:pt x="905" y="372"/>
                  </a:lnTo>
                  <a:lnTo>
                    <a:pt x="884" y="424"/>
                  </a:lnTo>
                  <a:lnTo>
                    <a:pt x="880" y="475"/>
                  </a:lnTo>
                  <a:lnTo>
                    <a:pt x="907" y="520"/>
                  </a:lnTo>
                  <a:lnTo>
                    <a:pt x="882" y="569"/>
                  </a:lnTo>
                  <a:lnTo>
                    <a:pt x="870" y="555"/>
                  </a:lnTo>
                  <a:lnTo>
                    <a:pt x="837" y="567"/>
                  </a:lnTo>
                  <a:lnTo>
                    <a:pt x="837" y="607"/>
                  </a:lnTo>
                  <a:lnTo>
                    <a:pt x="801" y="607"/>
                  </a:lnTo>
                  <a:lnTo>
                    <a:pt x="783" y="640"/>
                  </a:lnTo>
                  <a:lnTo>
                    <a:pt x="746" y="620"/>
                  </a:lnTo>
                  <a:lnTo>
                    <a:pt x="717" y="636"/>
                  </a:lnTo>
                  <a:lnTo>
                    <a:pt x="709" y="670"/>
                  </a:lnTo>
                  <a:lnTo>
                    <a:pt x="663" y="695"/>
                  </a:lnTo>
                  <a:lnTo>
                    <a:pt x="640" y="674"/>
                  </a:lnTo>
                  <a:lnTo>
                    <a:pt x="600" y="670"/>
                  </a:lnTo>
                  <a:lnTo>
                    <a:pt x="579" y="630"/>
                  </a:lnTo>
                  <a:lnTo>
                    <a:pt x="539" y="654"/>
                  </a:lnTo>
                  <a:lnTo>
                    <a:pt x="530" y="683"/>
                  </a:lnTo>
                  <a:lnTo>
                    <a:pt x="480" y="695"/>
                  </a:lnTo>
                  <a:lnTo>
                    <a:pt x="449" y="725"/>
                  </a:lnTo>
                  <a:lnTo>
                    <a:pt x="421" y="735"/>
                  </a:lnTo>
                  <a:lnTo>
                    <a:pt x="417" y="756"/>
                  </a:lnTo>
                  <a:lnTo>
                    <a:pt x="392" y="782"/>
                  </a:lnTo>
                  <a:lnTo>
                    <a:pt x="337" y="774"/>
                  </a:lnTo>
                  <a:lnTo>
                    <a:pt x="283" y="740"/>
                  </a:lnTo>
                  <a:lnTo>
                    <a:pt x="246" y="742"/>
                  </a:lnTo>
                  <a:lnTo>
                    <a:pt x="193" y="794"/>
                  </a:lnTo>
                  <a:lnTo>
                    <a:pt x="142" y="796"/>
                  </a:lnTo>
                  <a:lnTo>
                    <a:pt x="179" y="746"/>
                  </a:lnTo>
                  <a:lnTo>
                    <a:pt x="177" y="691"/>
                  </a:lnTo>
                  <a:lnTo>
                    <a:pt x="136" y="672"/>
                  </a:lnTo>
                  <a:lnTo>
                    <a:pt x="114" y="628"/>
                  </a:lnTo>
                  <a:lnTo>
                    <a:pt x="165" y="504"/>
                  </a:lnTo>
                  <a:lnTo>
                    <a:pt x="130" y="459"/>
                  </a:lnTo>
                  <a:lnTo>
                    <a:pt x="108" y="465"/>
                  </a:lnTo>
                  <a:lnTo>
                    <a:pt x="67" y="485"/>
                  </a:lnTo>
                  <a:lnTo>
                    <a:pt x="26" y="473"/>
                  </a:lnTo>
                  <a:lnTo>
                    <a:pt x="22" y="418"/>
                  </a:lnTo>
                  <a:lnTo>
                    <a:pt x="0" y="390"/>
                  </a:lnTo>
                  <a:lnTo>
                    <a:pt x="55" y="329"/>
                  </a:lnTo>
                  <a:lnTo>
                    <a:pt x="85" y="351"/>
                  </a:lnTo>
                  <a:lnTo>
                    <a:pt x="108" y="325"/>
                  </a:lnTo>
                  <a:lnTo>
                    <a:pt x="122" y="341"/>
                  </a:lnTo>
                  <a:lnTo>
                    <a:pt x="191" y="341"/>
                  </a:lnTo>
                  <a:lnTo>
                    <a:pt x="238" y="331"/>
                  </a:lnTo>
                  <a:lnTo>
                    <a:pt x="254" y="266"/>
                  </a:lnTo>
                  <a:lnTo>
                    <a:pt x="315" y="276"/>
                  </a:lnTo>
                  <a:lnTo>
                    <a:pt x="413" y="248"/>
                  </a:lnTo>
                  <a:lnTo>
                    <a:pt x="392" y="189"/>
                  </a:lnTo>
                  <a:lnTo>
                    <a:pt x="364" y="189"/>
                  </a:lnTo>
                  <a:lnTo>
                    <a:pt x="313" y="166"/>
                  </a:lnTo>
                  <a:lnTo>
                    <a:pt x="309" y="124"/>
                  </a:lnTo>
                  <a:lnTo>
                    <a:pt x="360" y="87"/>
                  </a:lnTo>
                  <a:lnTo>
                    <a:pt x="421" y="128"/>
                  </a:lnTo>
                  <a:lnTo>
                    <a:pt x="490" y="138"/>
                  </a:lnTo>
                  <a:lnTo>
                    <a:pt x="476" y="89"/>
                  </a:lnTo>
                  <a:lnTo>
                    <a:pt x="531" y="75"/>
                  </a:lnTo>
                  <a:lnTo>
                    <a:pt x="569" y="60"/>
                  </a:lnTo>
                  <a:lnTo>
                    <a:pt x="557" y="18"/>
                  </a:lnTo>
                  <a:lnTo>
                    <a:pt x="577" y="0"/>
                  </a:lnTo>
                  <a:lnTo>
                    <a:pt x="628" y="36"/>
                  </a:lnTo>
                  <a:lnTo>
                    <a:pt x="687" y="18"/>
                  </a:lnTo>
                  <a:lnTo>
                    <a:pt x="703" y="85"/>
                  </a:lnTo>
                  <a:lnTo>
                    <a:pt x="728" y="93"/>
                  </a:lnTo>
                  <a:lnTo>
                    <a:pt x="781" y="164"/>
                  </a:lnTo>
                  <a:lnTo>
                    <a:pt x="843" y="136"/>
                  </a:lnTo>
                  <a:lnTo>
                    <a:pt x="864" y="209"/>
                  </a:lnTo>
                  <a:lnTo>
                    <a:pt x="884" y="280"/>
                  </a:lnTo>
                  <a:lnTo>
                    <a:pt x="833" y="309"/>
                  </a:lnTo>
                  <a:lnTo>
                    <a:pt x="817" y="333"/>
                  </a:lnTo>
                </a:path>
              </a:pathLst>
            </a:custGeom>
            <a:grpFill/>
            <a:ln w="6350">
              <a:solidFill>
                <a:schemeClr val="tx1">
                  <a:lumMod val="85000"/>
                  <a:lumOff val="15000"/>
                </a:schemeClr>
              </a:solidFill>
              <a:prstDash val="solid"/>
              <a:round/>
            </a:ln>
          </p:spPr>
          <p:txBody>
            <a:bodyPr/>
            <a:lstStyle/>
            <a:p>
              <a:endParaRPr lang="zh-CN" altLang="en-US" sz="3200"/>
            </a:p>
          </p:txBody>
        </p:sp>
        <p:sp>
          <p:nvSpPr>
            <p:cNvPr id="51" name="Freeform 115"/>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2" name="Freeform 116"/>
            <p:cNvSpPr/>
            <p:nvPr/>
          </p:nvSpPr>
          <p:spPr bwMode="gray">
            <a:xfrm>
              <a:off x="3094" y="2950"/>
              <a:ext cx="402" cy="458"/>
            </a:xfrm>
            <a:custGeom>
              <a:avLst/>
              <a:gdLst>
                <a:gd name="T0" fmla="*/ 186 w 805"/>
                <a:gd name="T1" fmla="*/ 44 h 917"/>
                <a:gd name="T2" fmla="*/ 191 w 805"/>
                <a:gd name="T3" fmla="*/ 62 h 917"/>
                <a:gd name="T4" fmla="*/ 185 w 805"/>
                <a:gd name="T5" fmla="*/ 74 h 917"/>
                <a:gd name="T6" fmla="*/ 176 w 805"/>
                <a:gd name="T7" fmla="*/ 80 h 917"/>
                <a:gd name="T8" fmla="*/ 171 w 805"/>
                <a:gd name="T9" fmla="*/ 98 h 917"/>
                <a:gd name="T10" fmla="*/ 184 w 805"/>
                <a:gd name="T11" fmla="*/ 111 h 917"/>
                <a:gd name="T12" fmla="*/ 186 w 805"/>
                <a:gd name="T13" fmla="*/ 132 h 917"/>
                <a:gd name="T14" fmla="*/ 196 w 805"/>
                <a:gd name="T15" fmla="*/ 139 h 917"/>
                <a:gd name="T16" fmla="*/ 201 w 805"/>
                <a:gd name="T17" fmla="*/ 156 h 917"/>
                <a:gd name="T18" fmla="*/ 194 w 805"/>
                <a:gd name="T19" fmla="*/ 172 h 917"/>
                <a:gd name="T20" fmla="*/ 195 w 805"/>
                <a:gd name="T21" fmla="*/ 186 h 917"/>
                <a:gd name="T22" fmla="*/ 181 w 805"/>
                <a:gd name="T23" fmla="*/ 194 h 917"/>
                <a:gd name="T24" fmla="*/ 168 w 805"/>
                <a:gd name="T25" fmla="*/ 186 h 917"/>
                <a:gd name="T26" fmla="*/ 143 w 805"/>
                <a:gd name="T27" fmla="*/ 204 h 917"/>
                <a:gd name="T28" fmla="*/ 129 w 805"/>
                <a:gd name="T29" fmla="*/ 206 h 917"/>
                <a:gd name="T30" fmla="*/ 129 w 805"/>
                <a:gd name="T31" fmla="*/ 220 h 917"/>
                <a:gd name="T32" fmla="*/ 123 w 805"/>
                <a:gd name="T33" fmla="*/ 223 h 917"/>
                <a:gd name="T34" fmla="*/ 114 w 805"/>
                <a:gd name="T35" fmla="*/ 223 h 917"/>
                <a:gd name="T36" fmla="*/ 104 w 805"/>
                <a:gd name="T37" fmla="*/ 229 h 917"/>
                <a:gd name="T38" fmla="*/ 104 w 805"/>
                <a:gd name="T39" fmla="*/ 218 h 917"/>
                <a:gd name="T40" fmla="*/ 100 w 805"/>
                <a:gd name="T41" fmla="*/ 212 h 917"/>
                <a:gd name="T42" fmla="*/ 83 w 805"/>
                <a:gd name="T43" fmla="*/ 212 h 917"/>
                <a:gd name="T44" fmla="*/ 96 w 805"/>
                <a:gd name="T45" fmla="*/ 196 h 917"/>
                <a:gd name="T46" fmla="*/ 97 w 805"/>
                <a:gd name="T47" fmla="*/ 181 h 917"/>
                <a:gd name="T48" fmla="*/ 90 w 805"/>
                <a:gd name="T49" fmla="*/ 176 h 917"/>
                <a:gd name="T50" fmla="*/ 90 w 805"/>
                <a:gd name="T51" fmla="*/ 161 h 917"/>
                <a:gd name="T52" fmla="*/ 82 w 805"/>
                <a:gd name="T53" fmla="*/ 159 h 917"/>
                <a:gd name="T54" fmla="*/ 74 w 805"/>
                <a:gd name="T55" fmla="*/ 163 h 917"/>
                <a:gd name="T56" fmla="*/ 64 w 805"/>
                <a:gd name="T57" fmla="*/ 160 h 917"/>
                <a:gd name="T58" fmla="*/ 53 w 805"/>
                <a:gd name="T59" fmla="*/ 175 h 917"/>
                <a:gd name="T60" fmla="*/ 47 w 805"/>
                <a:gd name="T61" fmla="*/ 168 h 917"/>
                <a:gd name="T62" fmla="*/ 40 w 805"/>
                <a:gd name="T63" fmla="*/ 166 h 917"/>
                <a:gd name="T64" fmla="*/ 37 w 805"/>
                <a:gd name="T65" fmla="*/ 178 h 917"/>
                <a:gd name="T66" fmla="*/ 22 w 805"/>
                <a:gd name="T67" fmla="*/ 177 h 917"/>
                <a:gd name="T68" fmla="*/ 15 w 805"/>
                <a:gd name="T69" fmla="*/ 166 h 917"/>
                <a:gd name="T70" fmla="*/ 16 w 805"/>
                <a:gd name="T71" fmla="*/ 153 h 917"/>
                <a:gd name="T72" fmla="*/ 21 w 805"/>
                <a:gd name="T73" fmla="*/ 140 h 917"/>
                <a:gd name="T74" fmla="*/ 16 w 805"/>
                <a:gd name="T75" fmla="*/ 132 h 917"/>
                <a:gd name="T76" fmla="*/ 0 w 805"/>
                <a:gd name="T77" fmla="*/ 130 h 917"/>
                <a:gd name="T78" fmla="*/ 3 w 805"/>
                <a:gd name="T79" fmla="*/ 124 h 917"/>
                <a:gd name="T80" fmla="*/ 15 w 805"/>
                <a:gd name="T81" fmla="*/ 117 h 917"/>
                <a:gd name="T82" fmla="*/ 6 w 805"/>
                <a:gd name="T83" fmla="*/ 81 h 917"/>
                <a:gd name="T84" fmla="*/ 6 w 805"/>
                <a:gd name="T85" fmla="*/ 68 h 917"/>
                <a:gd name="T86" fmla="*/ 3 w 805"/>
                <a:gd name="T87" fmla="*/ 46 h 917"/>
                <a:gd name="T88" fmla="*/ 10 w 805"/>
                <a:gd name="T89" fmla="*/ 30 h 917"/>
                <a:gd name="T90" fmla="*/ 25 w 805"/>
                <a:gd name="T91" fmla="*/ 17 h 917"/>
                <a:gd name="T92" fmla="*/ 49 w 805"/>
                <a:gd name="T93" fmla="*/ 21 h 917"/>
                <a:gd name="T94" fmla="*/ 53 w 805"/>
                <a:gd name="T95" fmla="*/ 14 h 917"/>
                <a:gd name="T96" fmla="*/ 45 w 805"/>
                <a:gd name="T97" fmla="*/ 4 h 917"/>
                <a:gd name="T98" fmla="*/ 63 w 805"/>
                <a:gd name="T99" fmla="*/ 0 h 917"/>
                <a:gd name="T100" fmla="*/ 85 w 805"/>
                <a:gd name="T101" fmla="*/ 6 h 917"/>
                <a:gd name="T102" fmla="*/ 102 w 805"/>
                <a:gd name="T103" fmla="*/ 7 h 917"/>
                <a:gd name="T104" fmla="*/ 117 w 805"/>
                <a:gd name="T105" fmla="*/ 17 h 917"/>
                <a:gd name="T106" fmla="*/ 132 w 805"/>
                <a:gd name="T107" fmla="*/ 8 h 917"/>
                <a:gd name="T108" fmla="*/ 140 w 805"/>
                <a:gd name="T109" fmla="*/ 10 h 917"/>
                <a:gd name="T110" fmla="*/ 141 w 805"/>
                <a:gd name="T111" fmla="*/ 18 h 917"/>
                <a:gd name="T112" fmla="*/ 159 w 805"/>
                <a:gd name="T113" fmla="*/ 6 h 917"/>
                <a:gd name="T114" fmla="*/ 167 w 805"/>
                <a:gd name="T115" fmla="*/ 14 h 917"/>
                <a:gd name="T116" fmla="*/ 166 w 805"/>
                <a:gd name="T117" fmla="*/ 28 h 917"/>
                <a:gd name="T118" fmla="*/ 178 w 805"/>
                <a:gd name="T119" fmla="*/ 31 h 917"/>
                <a:gd name="T120" fmla="*/ 186 w 805"/>
                <a:gd name="T121" fmla="*/ 44 h 917"/>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w 805"/>
                <a:gd name="T184" fmla="*/ 0 h 917"/>
                <a:gd name="T185" fmla="*/ 805 w 805"/>
                <a:gd name="T186" fmla="*/ 917 h 917"/>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T183" t="T184" r="T185" b="T186"/>
              <a:pathLst>
                <a:path w="805" h="917">
                  <a:moveTo>
                    <a:pt x="746" y="177"/>
                  </a:moveTo>
                  <a:lnTo>
                    <a:pt x="766" y="251"/>
                  </a:lnTo>
                  <a:lnTo>
                    <a:pt x="740" y="299"/>
                  </a:lnTo>
                  <a:lnTo>
                    <a:pt x="707" y="322"/>
                  </a:lnTo>
                  <a:lnTo>
                    <a:pt x="685" y="393"/>
                  </a:lnTo>
                  <a:lnTo>
                    <a:pt x="736" y="446"/>
                  </a:lnTo>
                  <a:lnTo>
                    <a:pt x="746" y="531"/>
                  </a:lnTo>
                  <a:lnTo>
                    <a:pt x="787" y="557"/>
                  </a:lnTo>
                  <a:lnTo>
                    <a:pt x="805" y="627"/>
                  </a:lnTo>
                  <a:lnTo>
                    <a:pt x="777" y="688"/>
                  </a:lnTo>
                  <a:lnTo>
                    <a:pt x="781" y="747"/>
                  </a:lnTo>
                  <a:lnTo>
                    <a:pt x="724" y="777"/>
                  </a:lnTo>
                  <a:lnTo>
                    <a:pt x="673" y="747"/>
                  </a:lnTo>
                  <a:lnTo>
                    <a:pt x="573" y="816"/>
                  </a:lnTo>
                  <a:lnTo>
                    <a:pt x="518" y="824"/>
                  </a:lnTo>
                  <a:lnTo>
                    <a:pt x="518" y="881"/>
                  </a:lnTo>
                  <a:lnTo>
                    <a:pt x="492" y="895"/>
                  </a:lnTo>
                  <a:lnTo>
                    <a:pt x="457" y="895"/>
                  </a:lnTo>
                  <a:lnTo>
                    <a:pt x="419" y="917"/>
                  </a:lnTo>
                  <a:lnTo>
                    <a:pt x="419" y="873"/>
                  </a:lnTo>
                  <a:lnTo>
                    <a:pt x="403" y="848"/>
                  </a:lnTo>
                  <a:lnTo>
                    <a:pt x="333" y="850"/>
                  </a:lnTo>
                  <a:lnTo>
                    <a:pt x="384" y="787"/>
                  </a:lnTo>
                  <a:lnTo>
                    <a:pt x="388" y="726"/>
                  </a:lnTo>
                  <a:lnTo>
                    <a:pt x="362" y="706"/>
                  </a:lnTo>
                  <a:lnTo>
                    <a:pt x="362" y="647"/>
                  </a:lnTo>
                  <a:lnTo>
                    <a:pt x="329" y="637"/>
                  </a:lnTo>
                  <a:lnTo>
                    <a:pt x="297" y="655"/>
                  </a:lnTo>
                  <a:lnTo>
                    <a:pt x="256" y="643"/>
                  </a:lnTo>
                  <a:lnTo>
                    <a:pt x="214" y="700"/>
                  </a:lnTo>
                  <a:lnTo>
                    <a:pt x="191" y="673"/>
                  </a:lnTo>
                  <a:lnTo>
                    <a:pt x="163" y="667"/>
                  </a:lnTo>
                  <a:lnTo>
                    <a:pt x="148" y="714"/>
                  </a:lnTo>
                  <a:lnTo>
                    <a:pt x="88" y="708"/>
                  </a:lnTo>
                  <a:lnTo>
                    <a:pt x="61" y="667"/>
                  </a:lnTo>
                  <a:lnTo>
                    <a:pt x="65" y="614"/>
                  </a:lnTo>
                  <a:lnTo>
                    <a:pt x="86" y="562"/>
                  </a:lnTo>
                  <a:lnTo>
                    <a:pt x="65" y="529"/>
                  </a:lnTo>
                  <a:lnTo>
                    <a:pt x="0" y="523"/>
                  </a:lnTo>
                  <a:lnTo>
                    <a:pt x="14" y="499"/>
                  </a:lnTo>
                  <a:lnTo>
                    <a:pt x="63" y="468"/>
                  </a:lnTo>
                  <a:lnTo>
                    <a:pt x="24" y="326"/>
                  </a:lnTo>
                  <a:lnTo>
                    <a:pt x="25" y="275"/>
                  </a:lnTo>
                  <a:lnTo>
                    <a:pt x="14" y="185"/>
                  </a:lnTo>
                  <a:lnTo>
                    <a:pt x="41" y="120"/>
                  </a:lnTo>
                  <a:lnTo>
                    <a:pt x="100" y="68"/>
                  </a:lnTo>
                  <a:lnTo>
                    <a:pt x="199" y="84"/>
                  </a:lnTo>
                  <a:lnTo>
                    <a:pt x="212" y="59"/>
                  </a:lnTo>
                  <a:lnTo>
                    <a:pt x="183" y="17"/>
                  </a:lnTo>
                  <a:lnTo>
                    <a:pt x="252" y="0"/>
                  </a:lnTo>
                  <a:lnTo>
                    <a:pt x="340" y="27"/>
                  </a:lnTo>
                  <a:lnTo>
                    <a:pt x="411" y="31"/>
                  </a:lnTo>
                  <a:lnTo>
                    <a:pt x="468" y="70"/>
                  </a:lnTo>
                  <a:lnTo>
                    <a:pt x="529" y="35"/>
                  </a:lnTo>
                  <a:lnTo>
                    <a:pt x="561" y="41"/>
                  </a:lnTo>
                  <a:lnTo>
                    <a:pt x="567" y="74"/>
                  </a:lnTo>
                  <a:lnTo>
                    <a:pt x="638" y="25"/>
                  </a:lnTo>
                  <a:lnTo>
                    <a:pt x="671" y="59"/>
                  </a:lnTo>
                  <a:lnTo>
                    <a:pt x="665" y="112"/>
                  </a:lnTo>
                  <a:lnTo>
                    <a:pt x="712" y="126"/>
                  </a:lnTo>
                  <a:lnTo>
                    <a:pt x="746" y="177"/>
                  </a:lnTo>
                </a:path>
              </a:pathLst>
            </a:custGeom>
            <a:grpFill/>
            <a:ln w="6350">
              <a:solidFill>
                <a:schemeClr val="tx1">
                  <a:lumMod val="85000"/>
                  <a:lumOff val="15000"/>
                </a:schemeClr>
              </a:solidFill>
              <a:prstDash val="solid"/>
              <a:round/>
            </a:ln>
          </p:spPr>
          <p:txBody>
            <a:bodyPr/>
            <a:lstStyle/>
            <a:p>
              <a:endParaRPr lang="zh-CN" altLang="en-US" sz="3200"/>
            </a:p>
          </p:txBody>
        </p:sp>
        <p:sp>
          <p:nvSpPr>
            <p:cNvPr id="53" name="Freeform 117"/>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4" name="Freeform 118"/>
            <p:cNvSpPr/>
            <p:nvPr/>
          </p:nvSpPr>
          <p:spPr bwMode="gray">
            <a:xfrm>
              <a:off x="3436" y="2904"/>
              <a:ext cx="356" cy="491"/>
            </a:xfrm>
            <a:custGeom>
              <a:avLst/>
              <a:gdLst>
                <a:gd name="T0" fmla="*/ 20 w 711"/>
                <a:gd name="T1" fmla="*/ 44 h 982"/>
                <a:gd name="T2" fmla="*/ 7 w 711"/>
                <a:gd name="T3" fmla="*/ 55 h 982"/>
                <a:gd name="T4" fmla="*/ 16 w 711"/>
                <a:gd name="T5" fmla="*/ 68 h 982"/>
                <a:gd name="T6" fmla="*/ 21 w 711"/>
                <a:gd name="T7" fmla="*/ 86 h 982"/>
                <a:gd name="T8" fmla="*/ 14 w 711"/>
                <a:gd name="T9" fmla="*/ 98 h 982"/>
                <a:gd name="T10" fmla="*/ 6 w 711"/>
                <a:gd name="T11" fmla="*/ 104 h 982"/>
                <a:gd name="T12" fmla="*/ 0 w 711"/>
                <a:gd name="T13" fmla="*/ 122 h 982"/>
                <a:gd name="T14" fmla="*/ 13 w 711"/>
                <a:gd name="T15" fmla="*/ 135 h 982"/>
                <a:gd name="T16" fmla="*/ 16 w 711"/>
                <a:gd name="T17" fmla="*/ 156 h 982"/>
                <a:gd name="T18" fmla="*/ 26 w 711"/>
                <a:gd name="T19" fmla="*/ 163 h 982"/>
                <a:gd name="T20" fmla="*/ 30 w 711"/>
                <a:gd name="T21" fmla="*/ 179 h 982"/>
                <a:gd name="T22" fmla="*/ 23 w 711"/>
                <a:gd name="T23" fmla="*/ 196 h 982"/>
                <a:gd name="T24" fmla="*/ 24 w 711"/>
                <a:gd name="T25" fmla="*/ 210 h 982"/>
                <a:gd name="T26" fmla="*/ 32 w 711"/>
                <a:gd name="T27" fmla="*/ 215 h 982"/>
                <a:gd name="T28" fmla="*/ 50 w 711"/>
                <a:gd name="T29" fmla="*/ 209 h 982"/>
                <a:gd name="T30" fmla="*/ 56 w 711"/>
                <a:gd name="T31" fmla="*/ 215 h 982"/>
                <a:gd name="T32" fmla="*/ 47 w 711"/>
                <a:gd name="T33" fmla="*/ 232 h 982"/>
                <a:gd name="T34" fmla="*/ 39 w 711"/>
                <a:gd name="T35" fmla="*/ 241 h 982"/>
                <a:gd name="T36" fmla="*/ 46 w 711"/>
                <a:gd name="T37" fmla="*/ 246 h 982"/>
                <a:gd name="T38" fmla="*/ 82 w 711"/>
                <a:gd name="T39" fmla="*/ 231 h 982"/>
                <a:gd name="T40" fmla="*/ 96 w 711"/>
                <a:gd name="T41" fmla="*/ 238 h 982"/>
                <a:gd name="T42" fmla="*/ 101 w 711"/>
                <a:gd name="T43" fmla="*/ 222 h 982"/>
                <a:gd name="T44" fmla="*/ 100 w 711"/>
                <a:gd name="T45" fmla="*/ 209 h 982"/>
                <a:gd name="T46" fmla="*/ 107 w 711"/>
                <a:gd name="T47" fmla="*/ 182 h 982"/>
                <a:gd name="T48" fmla="*/ 115 w 711"/>
                <a:gd name="T49" fmla="*/ 170 h 982"/>
                <a:gd name="T50" fmla="*/ 115 w 711"/>
                <a:gd name="T51" fmla="*/ 157 h 982"/>
                <a:gd name="T52" fmla="*/ 119 w 711"/>
                <a:gd name="T53" fmla="*/ 151 h 982"/>
                <a:gd name="T54" fmla="*/ 116 w 711"/>
                <a:gd name="T55" fmla="*/ 143 h 982"/>
                <a:gd name="T56" fmla="*/ 117 w 711"/>
                <a:gd name="T57" fmla="*/ 130 h 982"/>
                <a:gd name="T58" fmla="*/ 132 w 711"/>
                <a:gd name="T59" fmla="*/ 124 h 982"/>
                <a:gd name="T60" fmla="*/ 134 w 711"/>
                <a:gd name="T61" fmla="*/ 106 h 982"/>
                <a:gd name="T62" fmla="*/ 135 w 711"/>
                <a:gd name="T63" fmla="*/ 92 h 982"/>
                <a:gd name="T64" fmla="*/ 143 w 711"/>
                <a:gd name="T65" fmla="*/ 87 h 982"/>
                <a:gd name="T66" fmla="*/ 151 w 711"/>
                <a:gd name="T67" fmla="*/ 87 h 982"/>
                <a:gd name="T68" fmla="*/ 164 w 711"/>
                <a:gd name="T69" fmla="*/ 80 h 982"/>
                <a:gd name="T70" fmla="*/ 175 w 711"/>
                <a:gd name="T71" fmla="*/ 75 h 982"/>
                <a:gd name="T72" fmla="*/ 175 w 711"/>
                <a:gd name="T73" fmla="*/ 64 h 982"/>
                <a:gd name="T74" fmla="*/ 178 w 711"/>
                <a:gd name="T75" fmla="*/ 63 h 982"/>
                <a:gd name="T76" fmla="*/ 175 w 711"/>
                <a:gd name="T77" fmla="*/ 49 h 982"/>
                <a:gd name="T78" fmla="*/ 155 w 711"/>
                <a:gd name="T79" fmla="*/ 34 h 982"/>
                <a:gd name="T80" fmla="*/ 160 w 711"/>
                <a:gd name="T81" fmla="*/ 19 h 982"/>
                <a:gd name="T82" fmla="*/ 153 w 711"/>
                <a:gd name="T83" fmla="*/ 15 h 982"/>
                <a:gd name="T84" fmla="*/ 134 w 711"/>
                <a:gd name="T85" fmla="*/ 14 h 982"/>
                <a:gd name="T86" fmla="*/ 127 w 711"/>
                <a:gd name="T87" fmla="*/ 5 h 982"/>
                <a:gd name="T88" fmla="*/ 112 w 711"/>
                <a:gd name="T89" fmla="*/ 21 h 982"/>
                <a:gd name="T90" fmla="*/ 102 w 711"/>
                <a:gd name="T91" fmla="*/ 17 h 982"/>
                <a:gd name="T92" fmla="*/ 110 w 711"/>
                <a:gd name="T93" fmla="*/ 7 h 982"/>
                <a:gd name="T94" fmla="*/ 105 w 711"/>
                <a:gd name="T95" fmla="*/ 0 h 982"/>
                <a:gd name="T96" fmla="*/ 96 w 711"/>
                <a:gd name="T97" fmla="*/ 4 h 982"/>
                <a:gd name="T98" fmla="*/ 87 w 711"/>
                <a:gd name="T99" fmla="*/ 15 h 982"/>
                <a:gd name="T100" fmla="*/ 83 w 711"/>
                <a:gd name="T101" fmla="*/ 14 h 982"/>
                <a:gd name="T102" fmla="*/ 76 w 711"/>
                <a:gd name="T103" fmla="*/ 21 h 982"/>
                <a:gd name="T104" fmla="*/ 63 w 711"/>
                <a:gd name="T105" fmla="*/ 15 h 982"/>
                <a:gd name="T106" fmla="*/ 54 w 711"/>
                <a:gd name="T107" fmla="*/ 25 h 982"/>
                <a:gd name="T108" fmla="*/ 46 w 711"/>
                <a:gd name="T109" fmla="*/ 27 h 982"/>
                <a:gd name="T110" fmla="*/ 35 w 711"/>
                <a:gd name="T111" fmla="*/ 40 h 982"/>
                <a:gd name="T112" fmla="*/ 20 w 711"/>
                <a:gd name="T113" fmla="*/ 44 h 982"/>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711"/>
                <a:gd name="T172" fmla="*/ 0 h 982"/>
                <a:gd name="T173" fmla="*/ 711 w 711"/>
                <a:gd name="T174" fmla="*/ 982 h 982"/>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711" h="982">
                  <a:moveTo>
                    <a:pt x="77" y="173"/>
                  </a:moveTo>
                  <a:lnTo>
                    <a:pt x="27" y="219"/>
                  </a:lnTo>
                  <a:lnTo>
                    <a:pt x="61" y="270"/>
                  </a:lnTo>
                  <a:lnTo>
                    <a:pt x="81" y="344"/>
                  </a:lnTo>
                  <a:lnTo>
                    <a:pt x="55" y="392"/>
                  </a:lnTo>
                  <a:lnTo>
                    <a:pt x="22" y="415"/>
                  </a:lnTo>
                  <a:lnTo>
                    <a:pt x="0" y="486"/>
                  </a:lnTo>
                  <a:lnTo>
                    <a:pt x="51" y="539"/>
                  </a:lnTo>
                  <a:lnTo>
                    <a:pt x="61" y="624"/>
                  </a:lnTo>
                  <a:lnTo>
                    <a:pt x="102" y="650"/>
                  </a:lnTo>
                  <a:lnTo>
                    <a:pt x="120" y="716"/>
                  </a:lnTo>
                  <a:lnTo>
                    <a:pt x="92" y="783"/>
                  </a:lnTo>
                  <a:lnTo>
                    <a:pt x="96" y="840"/>
                  </a:lnTo>
                  <a:lnTo>
                    <a:pt x="128" y="860"/>
                  </a:lnTo>
                  <a:lnTo>
                    <a:pt x="197" y="833"/>
                  </a:lnTo>
                  <a:lnTo>
                    <a:pt x="224" y="858"/>
                  </a:lnTo>
                  <a:lnTo>
                    <a:pt x="185" y="927"/>
                  </a:lnTo>
                  <a:lnTo>
                    <a:pt x="155" y="961"/>
                  </a:lnTo>
                  <a:lnTo>
                    <a:pt x="183" y="982"/>
                  </a:lnTo>
                  <a:lnTo>
                    <a:pt x="327" y="923"/>
                  </a:lnTo>
                  <a:lnTo>
                    <a:pt x="382" y="949"/>
                  </a:lnTo>
                  <a:lnTo>
                    <a:pt x="403" y="888"/>
                  </a:lnTo>
                  <a:lnTo>
                    <a:pt x="398" y="833"/>
                  </a:lnTo>
                  <a:lnTo>
                    <a:pt x="425" y="726"/>
                  </a:lnTo>
                  <a:lnTo>
                    <a:pt x="459" y="677"/>
                  </a:lnTo>
                  <a:lnTo>
                    <a:pt x="457" y="628"/>
                  </a:lnTo>
                  <a:lnTo>
                    <a:pt x="476" y="604"/>
                  </a:lnTo>
                  <a:lnTo>
                    <a:pt x="462" y="569"/>
                  </a:lnTo>
                  <a:lnTo>
                    <a:pt x="468" y="518"/>
                  </a:lnTo>
                  <a:lnTo>
                    <a:pt x="525" y="496"/>
                  </a:lnTo>
                  <a:lnTo>
                    <a:pt x="535" y="423"/>
                  </a:lnTo>
                  <a:lnTo>
                    <a:pt x="539" y="368"/>
                  </a:lnTo>
                  <a:lnTo>
                    <a:pt x="569" y="346"/>
                  </a:lnTo>
                  <a:lnTo>
                    <a:pt x="602" y="346"/>
                  </a:lnTo>
                  <a:lnTo>
                    <a:pt x="653" y="317"/>
                  </a:lnTo>
                  <a:lnTo>
                    <a:pt x="697" y="297"/>
                  </a:lnTo>
                  <a:lnTo>
                    <a:pt x="697" y="256"/>
                  </a:lnTo>
                  <a:lnTo>
                    <a:pt x="711" y="254"/>
                  </a:lnTo>
                  <a:lnTo>
                    <a:pt x="697" y="193"/>
                  </a:lnTo>
                  <a:lnTo>
                    <a:pt x="620" y="134"/>
                  </a:lnTo>
                  <a:lnTo>
                    <a:pt x="638" y="73"/>
                  </a:lnTo>
                  <a:lnTo>
                    <a:pt x="612" y="57"/>
                  </a:lnTo>
                  <a:lnTo>
                    <a:pt x="535" y="55"/>
                  </a:lnTo>
                  <a:lnTo>
                    <a:pt x="506" y="20"/>
                  </a:lnTo>
                  <a:lnTo>
                    <a:pt x="447" y="81"/>
                  </a:lnTo>
                  <a:lnTo>
                    <a:pt x="407" y="67"/>
                  </a:lnTo>
                  <a:lnTo>
                    <a:pt x="439" y="28"/>
                  </a:lnTo>
                  <a:lnTo>
                    <a:pt x="417" y="0"/>
                  </a:lnTo>
                  <a:lnTo>
                    <a:pt x="384" y="14"/>
                  </a:lnTo>
                  <a:lnTo>
                    <a:pt x="348" y="59"/>
                  </a:lnTo>
                  <a:lnTo>
                    <a:pt x="331" y="55"/>
                  </a:lnTo>
                  <a:lnTo>
                    <a:pt x="301" y="81"/>
                  </a:lnTo>
                  <a:lnTo>
                    <a:pt x="250" y="61"/>
                  </a:lnTo>
                  <a:lnTo>
                    <a:pt x="214" y="98"/>
                  </a:lnTo>
                  <a:lnTo>
                    <a:pt x="183" y="108"/>
                  </a:lnTo>
                  <a:lnTo>
                    <a:pt x="140" y="159"/>
                  </a:lnTo>
                  <a:lnTo>
                    <a:pt x="77" y="173"/>
                  </a:lnTo>
                </a:path>
              </a:pathLst>
            </a:custGeom>
            <a:grpFill/>
            <a:ln w="6350">
              <a:solidFill>
                <a:schemeClr val="tx1">
                  <a:lumMod val="85000"/>
                  <a:lumOff val="15000"/>
                </a:schemeClr>
              </a:solidFill>
              <a:prstDash val="solid"/>
              <a:round/>
            </a:ln>
          </p:spPr>
          <p:txBody>
            <a:bodyPr/>
            <a:lstStyle/>
            <a:p>
              <a:endParaRPr lang="zh-CN" altLang="en-US" sz="3200"/>
            </a:p>
          </p:txBody>
        </p:sp>
        <p:sp>
          <p:nvSpPr>
            <p:cNvPr id="55" name="Freeform 119"/>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6" name="Freeform 120"/>
            <p:cNvSpPr/>
            <p:nvPr/>
          </p:nvSpPr>
          <p:spPr bwMode="gray">
            <a:xfrm>
              <a:off x="3477" y="2497"/>
              <a:ext cx="361" cy="447"/>
            </a:xfrm>
            <a:custGeom>
              <a:avLst/>
              <a:gdLst>
                <a:gd name="T0" fmla="*/ 19 w 722"/>
                <a:gd name="T1" fmla="*/ 148 h 894"/>
                <a:gd name="T2" fmla="*/ 23 w 722"/>
                <a:gd name="T3" fmla="*/ 155 h 894"/>
                <a:gd name="T4" fmla="*/ 34 w 722"/>
                <a:gd name="T5" fmla="*/ 163 h 894"/>
                <a:gd name="T6" fmla="*/ 42 w 722"/>
                <a:gd name="T7" fmla="*/ 163 h 894"/>
                <a:gd name="T8" fmla="*/ 50 w 722"/>
                <a:gd name="T9" fmla="*/ 168 h 894"/>
                <a:gd name="T10" fmla="*/ 50 w 722"/>
                <a:gd name="T11" fmla="*/ 192 h 894"/>
                <a:gd name="T12" fmla="*/ 58 w 722"/>
                <a:gd name="T13" fmla="*/ 202 h 894"/>
                <a:gd name="T14" fmla="*/ 62 w 722"/>
                <a:gd name="T15" fmla="*/ 217 h 894"/>
                <a:gd name="T16" fmla="*/ 67 w 722"/>
                <a:gd name="T17" fmla="*/ 218 h 894"/>
                <a:gd name="T18" fmla="*/ 76 w 722"/>
                <a:gd name="T19" fmla="*/ 207 h 894"/>
                <a:gd name="T20" fmla="*/ 85 w 722"/>
                <a:gd name="T21" fmla="*/ 204 h 894"/>
                <a:gd name="T22" fmla="*/ 90 w 722"/>
                <a:gd name="T23" fmla="*/ 211 h 894"/>
                <a:gd name="T24" fmla="*/ 82 w 722"/>
                <a:gd name="T25" fmla="*/ 220 h 894"/>
                <a:gd name="T26" fmla="*/ 91 w 722"/>
                <a:gd name="T27" fmla="*/ 224 h 894"/>
                <a:gd name="T28" fmla="*/ 106 w 722"/>
                <a:gd name="T29" fmla="*/ 209 h 894"/>
                <a:gd name="T30" fmla="*/ 113 w 722"/>
                <a:gd name="T31" fmla="*/ 217 h 894"/>
                <a:gd name="T32" fmla="*/ 133 w 722"/>
                <a:gd name="T33" fmla="*/ 218 h 894"/>
                <a:gd name="T34" fmla="*/ 140 w 722"/>
                <a:gd name="T35" fmla="*/ 222 h 894"/>
                <a:gd name="T36" fmla="*/ 154 w 722"/>
                <a:gd name="T37" fmla="*/ 207 h 894"/>
                <a:gd name="T38" fmla="*/ 162 w 722"/>
                <a:gd name="T39" fmla="*/ 188 h 894"/>
                <a:gd name="T40" fmla="*/ 169 w 722"/>
                <a:gd name="T41" fmla="*/ 178 h 894"/>
                <a:gd name="T42" fmla="*/ 176 w 722"/>
                <a:gd name="T43" fmla="*/ 175 h 894"/>
                <a:gd name="T44" fmla="*/ 171 w 722"/>
                <a:gd name="T45" fmla="*/ 164 h 894"/>
                <a:gd name="T46" fmla="*/ 181 w 722"/>
                <a:gd name="T47" fmla="*/ 151 h 894"/>
                <a:gd name="T48" fmla="*/ 180 w 722"/>
                <a:gd name="T49" fmla="*/ 141 h 894"/>
                <a:gd name="T50" fmla="*/ 173 w 722"/>
                <a:gd name="T51" fmla="*/ 142 h 894"/>
                <a:gd name="T52" fmla="*/ 162 w 722"/>
                <a:gd name="T53" fmla="*/ 138 h 894"/>
                <a:gd name="T54" fmla="*/ 150 w 722"/>
                <a:gd name="T55" fmla="*/ 142 h 894"/>
                <a:gd name="T56" fmla="*/ 147 w 722"/>
                <a:gd name="T57" fmla="*/ 127 h 894"/>
                <a:gd name="T58" fmla="*/ 134 w 722"/>
                <a:gd name="T59" fmla="*/ 120 h 894"/>
                <a:gd name="T60" fmla="*/ 131 w 722"/>
                <a:gd name="T61" fmla="*/ 108 h 894"/>
                <a:gd name="T62" fmla="*/ 138 w 722"/>
                <a:gd name="T63" fmla="*/ 97 h 894"/>
                <a:gd name="T64" fmla="*/ 124 w 722"/>
                <a:gd name="T65" fmla="*/ 83 h 894"/>
                <a:gd name="T66" fmla="*/ 108 w 722"/>
                <a:gd name="T67" fmla="*/ 63 h 894"/>
                <a:gd name="T68" fmla="*/ 109 w 722"/>
                <a:gd name="T69" fmla="*/ 47 h 894"/>
                <a:gd name="T70" fmla="*/ 101 w 722"/>
                <a:gd name="T71" fmla="*/ 42 h 894"/>
                <a:gd name="T72" fmla="*/ 93 w 722"/>
                <a:gd name="T73" fmla="*/ 44 h 894"/>
                <a:gd name="T74" fmla="*/ 90 w 722"/>
                <a:gd name="T75" fmla="*/ 35 h 894"/>
                <a:gd name="T76" fmla="*/ 73 w 722"/>
                <a:gd name="T77" fmla="*/ 34 h 894"/>
                <a:gd name="T78" fmla="*/ 77 w 722"/>
                <a:gd name="T79" fmla="*/ 12 h 894"/>
                <a:gd name="T80" fmla="*/ 69 w 722"/>
                <a:gd name="T81" fmla="*/ 15 h 894"/>
                <a:gd name="T82" fmla="*/ 53 w 722"/>
                <a:gd name="T83" fmla="*/ 0 h 894"/>
                <a:gd name="T84" fmla="*/ 45 w 722"/>
                <a:gd name="T85" fmla="*/ 4 h 894"/>
                <a:gd name="T86" fmla="*/ 40 w 722"/>
                <a:gd name="T87" fmla="*/ 16 h 894"/>
                <a:gd name="T88" fmla="*/ 35 w 722"/>
                <a:gd name="T89" fmla="*/ 17 h 894"/>
                <a:gd name="T90" fmla="*/ 38 w 722"/>
                <a:gd name="T91" fmla="*/ 26 h 894"/>
                <a:gd name="T92" fmla="*/ 51 w 722"/>
                <a:gd name="T93" fmla="*/ 30 h 894"/>
                <a:gd name="T94" fmla="*/ 55 w 722"/>
                <a:gd name="T95" fmla="*/ 46 h 894"/>
                <a:gd name="T96" fmla="*/ 42 w 722"/>
                <a:gd name="T97" fmla="*/ 54 h 894"/>
                <a:gd name="T98" fmla="*/ 28 w 722"/>
                <a:gd name="T99" fmla="*/ 42 h 894"/>
                <a:gd name="T100" fmla="*/ 17 w 722"/>
                <a:gd name="T101" fmla="*/ 49 h 894"/>
                <a:gd name="T102" fmla="*/ 22 w 722"/>
                <a:gd name="T103" fmla="*/ 62 h 894"/>
                <a:gd name="T104" fmla="*/ 12 w 722"/>
                <a:gd name="T105" fmla="*/ 71 h 894"/>
                <a:gd name="T106" fmla="*/ 13 w 722"/>
                <a:gd name="T107" fmla="*/ 84 h 894"/>
                <a:gd name="T108" fmla="*/ 0 w 722"/>
                <a:gd name="T109" fmla="*/ 88 h 894"/>
                <a:gd name="T110" fmla="*/ 11 w 722"/>
                <a:gd name="T111" fmla="*/ 96 h 894"/>
                <a:gd name="T112" fmla="*/ 24 w 722"/>
                <a:gd name="T113" fmla="*/ 112 h 894"/>
                <a:gd name="T114" fmla="*/ 40 w 722"/>
                <a:gd name="T115" fmla="*/ 103 h 894"/>
                <a:gd name="T116" fmla="*/ 44 w 722"/>
                <a:gd name="T117" fmla="*/ 118 h 894"/>
                <a:gd name="T118" fmla="*/ 43 w 722"/>
                <a:gd name="T119" fmla="*/ 134 h 894"/>
                <a:gd name="T120" fmla="*/ 24 w 722"/>
                <a:gd name="T121" fmla="*/ 144 h 894"/>
                <a:gd name="T122" fmla="*/ 19 w 722"/>
                <a:gd name="T123" fmla="*/ 148 h 894"/>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722"/>
                <a:gd name="T187" fmla="*/ 0 h 894"/>
                <a:gd name="T188" fmla="*/ 722 w 722"/>
                <a:gd name="T189" fmla="*/ 894 h 894"/>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722" h="894">
                  <a:moveTo>
                    <a:pt x="74" y="591"/>
                  </a:moveTo>
                  <a:lnTo>
                    <a:pt x="94" y="620"/>
                  </a:lnTo>
                  <a:lnTo>
                    <a:pt x="133" y="652"/>
                  </a:lnTo>
                  <a:lnTo>
                    <a:pt x="165" y="650"/>
                  </a:lnTo>
                  <a:lnTo>
                    <a:pt x="202" y="669"/>
                  </a:lnTo>
                  <a:lnTo>
                    <a:pt x="202" y="766"/>
                  </a:lnTo>
                  <a:lnTo>
                    <a:pt x="234" y="807"/>
                  </a:lnTo>
                  <a:lnTo>
                    <a:pt x="250" y="868"/>
                  </a:lnTo>
                  <a:lnTo>
                    <a:pt x="267" y="872"/>
                  </a:lnTo>
                  <a:lnTo>
                    <a:pt x="303" y="827"/>
                  </a:lnTo>
                  <a:lnTo>
                    <a:pt x="338" y="815"/>
                  </a:lnTo>
                  <a:lnTo>
                    <a:pt x="358" y="841"/>
                  </a:lnTo>
                  <a:lnTo>
                    <a:pt x="326" y="878"/>
                  </a:lnTo>
                  <a:lnTo>
                    <a:pt x="366" y="894"/>
                  </a:lnTo>
                  <a:lnTo>
                    <a:pt x="425" y="833"/>
                  </a:lnTo>
                  <a:lnTo>
                    <a:pt x="454" y="868"/>
                  </a:lnTo>
                  <a:lnTo>
                    <a:pt x="531" y="870"/>
                  </a:lnTo>
                  <a:lnTo>
                    <a:pt x="557" y="886"/>
                  </a:lnTo>
                  <a:lnTo>
                    <a:pt x="616" y="825"/>
                  </a:lnTo>
                  <a:lnTo>
                    <a:pt x="645" y="752"/>
                  </a:lnTo>
                  <a:lnTo>
                    <a:pt x="673" y="709"/>
                  </a:lnTo>
                  <a:lnTo>
                    <a:pt x="704" y="697"/>
                  </a:lnTo>
                  <a:lnTo>
                    <a:pt x="683" y="654"/>
                  </a:lnTo>
                  <a:lnTo>
                    <a:pt x="722" y="604"/>
                  </a:lnTo>
                  <a:lnTo>
                    <a:pt x="720" y="563"/>
                  </a:lnTo>
                  <a:lnTo>
                    <a:pt x="689" y="567"/>
                  </a:lnTo>
                  <a:lnTo>
                    <a:pt x="647" y="551"/>
                  </a:lnTo>
                  <a:lnTo>
                    <a:pt x="598" y="567"/>
                  </a:lnTo>
                  <a:lnTo>
                    <a:pt x="588" y="508"/>
                  </a:lnTo>
                  <a:lnTo>
                    <a:pt x="533" y="482"/>
                  </a:lnTo>
                  <a:lnTo>
                    <a:pt x="521" y="429"/>
                  </a:lnTo>
                  <a:lnTo>
                    <a:pt x="549" y="386"/>
                  </a:lnTo>
                  <a:lnTo>
                    <a:pt x="496" y="331"/>
                  </a:lnTo>
                  <a:lnTo>
                    <a:pt x="431" y="252"/>
                  </a:lnTo>
                  <a:lnTo>
                    <a:pt x="435" y="185"/>
                  </a:lnTo>
                  <a:lnTo>
                    <a:pt x="403" y="166"/>
                  </a:lnTo>
                  <a:lnTo>
                    <a:pt x="374" y="173"/>
                  </a:lnTo>
                  <a:lnTo>
                    <a:pt x="358" y="138"/>
                  </a:lnTo>
                  <a:lnTo>
                    <a:pt x="291" y="136"/>
                  </a:lnTo>
                  <a:lnTo>
                    <a:pt x="305" y="47"/>
                  </a:lnTo>
                  <a:lnTo>
                    <a:pt x="273" y="61"/>
                  </a:lnTo>
                  <a:lnTo>
                    <a:pt x="214" y="0"/>
                  </a:lnTo>
                  <a:lnTo>
                    <a:pt x="177" y="16"/>
                  </a:lnTo>
                  <a:lnTo>
                    <a:pt x="157" y="63"/>
                  </a:lnTo>
                  <a:lnTo>
                    <a:pt x="137" y="67"/>
                  </a:lnTo>
                  <a:lnTo>
                    <a:pt x="149" y="101"/>
                  </a:lnTo>
                  <a:lnTo>
                    <a:pt x="204" y="122"/>
                  </a:lnTo>
                  <a:lnTo>
                    <a:pt x="222" y="183"/>
                  </a:lnTo>
                  <a:lnTo>
                    <a:pt x="167" y="215"/>
                  </a:lnTo>
                  <a:lnTo>
                    <a:pt x="114" y="166"/>
                  </a:lnTo>
                  <a:lnTo>
                    <a:pt x="67" y="195"/>
                  </a:lnTo>
                  <a:lnTo>
                    <a:pt x="86" y="250"/>
                  </a:lnTo>
                  <a:lnTo>
                    <a:pt x="49" y="282"/>
                  </a:lnTo>
                  <a:lnTo>
                    <a:pt x="53" y="335"/>
                  </a:lnTo>
                  <a:lnTo>
                    <a:pt x="0" y="349"/>
                  </a:lnTo>
                  <a:lnTo>
                    <a:pt x="43" y="384"/>
                  </a:lnTo>
                  <a:lnTo>
                    <a:pt x="98" y="447"/>
                  </a:lnTo>
                  <a:lnTo>
                    <a:pt x="157" y="410"/>
                  </a:lnTo>
                  <a:lnTo>
                    <a:pt x="175" y="473"/>
                  </a:lnTo>
                  <a:lnTo>
                    <a:pt x="171" y="536"/>
                  </a:lnTo>
                  <a:lnTo>
                    <a:pt x="96" y="575"/>
                  </a:lnTo>
                  <a:lnTo>
                    <a:pt x="74" y="591"/>
                  </a:lnTo>
                </a:path>
              </a:pathLst>
            </a:custGeom>
            <a:grpFill/>
            <a:ln w="6350">
              <a:solidFill>
                <a:schemeClr val="tx1">
                  <a:lumMod val="85000"/>
                  <a:lumOff val="15000"/>
                </a:schemeClr>
              </a:solidFill>
              <a:prstDash val="solid"/>
              <a:round/>
            </a:ln>
          </p:spPr>
          <p:txBody>
            <a:bodyPr/>
            <a:lstStyle/>
            <a:p>
              <a:endParaRPr lang="zh-CN" altLang="en-US" sz="3200"/>
            </a:p>
          </p:txBody>
        </p:sp>
        <p:sp>
          <p:nvSpPr>
            <p:cNvPr id="57" name="Freeform 121"/>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58" name="Freeform 122"/>
            <p:cNvSpPr/>
            <p:nvPr/>
          </p:nvSpPr>
          <p:spPr bwMode="gray">
            <a:xfrm>
              <a:off x="3034" y="2686"/>
              <a:ext cx="568" cy="356"/>
            </a:xfrm>
            <a:custGeom>
              <a:avLst/>
              <a:gdLst>
                <a:gd name="T0" fmla="*/ 40 w 1136"/>
                <a:gd name="T1" fmla="*/ 51 h 713"/>
                <a:gd name="T2" fmla="*/ 52 w 1136"/>
                <a:gd name="T3" fmla="*/ 64 h 713"/>
                <a:gd name="T4" fmla="*/ 58 w 1136"/>
                <a:gd name="T5" fmla="*/ 104 h 713"/>
                <a:gd name="T6" fmla="*/ 35 w 1136"/>
                <a:gd name="T7" fmla="*/ 118 h 713"/>
                <a:gd name="T8" fmla="*/ 0 w 1136"/>
                <a:gd name="T9" fmla="*/ 129 h 713"/>
                <a:gd name="T10" fmla="*/ 20 w 1136"/>
                <a:gd name="T11" fmla="*/ 167 h 713"/>
                <a:gd name="T12" fmla="*/ 40 w 1136"/>
                <a:gd name="T13" fmla="*/ 162 h 713"/>
                <a:gd name="T14" fmla="*/ 80 w 1136"/>
                <a:gd name="T15" fmla="*/ 153 h 713"/>
                <a:gd name="T16" fmla="*/ 76 w 1136"/>
                <a:gd name="T17" fmla="*/ 136 h 713"/>
                <a:gd name="T18" fmla="*/ 115 w 1136"/>
                <a:gd name="T19" fmla="*/ 138 h 713"/>
                <a:gd name="T20" fmla="*/ 147 w 1136"/>
                <a:gd name="T21" fmla="*/ 149 h 713"/>
                <a:gd name="T22" fmla="*/ 170 w 1136"/>
                <a:gd name="T23" fmla="*/ 142 h 713"/>
                <a:gd name="T24" fmla="*/ 189 w 1136"/>
                <a:gd name="T25" fmla="*/ 138 h 713"/>
                <a:gd name="T26" fmla="*/ 196 w 1136"/>
                <a:gd name="T27" fmla="*/ 160 h 713"/>
                <a:gd name="T28" fmla="*/ 221 w 1136"/>
                <a:gd name="T29" fmla="*/ 152 h 713"/>
                <a:gd name="T30" fmla="*/ 247 w 1136"/>
                <a:gd name="T31" fmla="*/ 135 h 713"/>
                <a:gd name="T32" fmla="*/ 264 w 1136"/>
                <a:gd name="T33" fmla="*/ 124 h 713"/>
                <a:gd name="T34" fmla="*/ 284 w 1136"/>
                <a:gd name="T35" fmla="*/ 122 h 713"/>
                <a:gd name="T36" fmla="*/ 272 w 1136"/>
                <a:gd name="T37" fmla="*/ 97 h 713"/>
                <a:gd name="T38" fmla="*/ 263 w 1136"/>
                <a:gd name="T39" fmla="*/ 68 h 713"/>
                <a:gd name="T40" fmla="*/ 245 w 1136"/>
                <a:gd name="T41" fmla="*/ 60 h 713"/>
                <a:gd name="T42" fmla="*/ 225 w 1136"/>
                <a:gd name="T43" fmla="*/ 59 h 713"/>
                <a:gd name="T44" fmla="*/ 196 w 1136"/>
                <a:gd name="T45" fmla="*/ 50 h 713"/>
                <a:gd name="T46" fmla="*/ 186 w 1136"/>
                <a:gd name="T47" fmla="*/ 24 h 713"/>
                <a:gd name="T48" fmla="*/ 157 w 1136"/>
                <a:gd name="T49" fmla="*/ 26 h 713"/>
                <a:gd name="T50" fmla="*/ 107 w 1136"/>
                <a:gd name="T51" fmla="*/ 21 h 713"/>
                <a:gd name="T52" fmla="*/ 71 w 1136"/>
                <a:gd name="T53" fmla="*/ 6 h 713"/>
                <a:gd name="T54" fmla="*/ 50 w 1136"/>
                <a:gd name="T55" fmla="*/ 4 h 713"/>
                <a:gd name="T56" fmla="*/ 43 w 1136"/>
                <a:gd name="T57" fmla="*/ 2 h 713"/>
                <a:gd name="T58" fmla="*/ 35 w 1136"/>
                <a:gd name="T59" fmla="*/ 1 h 713"/>
                <a:gd name="T60" fmla="*/ 34 w 1136"/>
                <a:gd name="T61" fmla="*/ 2 h 713"/>
                <a:gd name="T62" fmla="*/ 31 w 1136"/>
                <a:gd name="T63" fmla="*/ 7 h 713"/>
                <a:gd name="T64" fmla="*/ 29 w 1136"/>
                <a:gd name="T65" fmla="*/ 9 h 713"/>
                <a:gd name="T66" fmla="*/ 54 w 1136"/>
                <a:gd name="T67" fmla="*/ 24 h 713"/>
                <a:gd name="T68" fmla="*/ 33 w 1136"/>
                <a:gd name="T69" fmla="*/ 42 h 713"/>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1136"/>
                <a:gd name="T106" fmla="*/ 0 h 713"/>
                <a:gd name="T107" fmla="*/ 1136 w 1136"/>
                <a:gd name="T108" fmla="*/ 713 h 713"/>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1136" h="713">
                  <a:moveTo>
                    <a:pt x="130" y="169"/>
                  </a:moveTo>
                  <a:lnTo>
                    <a:pt x="159" y="205"/>
                  </a:lnTo>
                  <a:lnTo>
                    <a:pt x="157" y="258"/>
                  </a:lnTo>
                  <a:lnTo>
                    <a:pt x="208" y="256"/>
                  </a:lnTo>
                  <a:lnTo>
                    <a:pt x="236" y="331"/>
                  </a:lnTo>
                  <a:lnTo>
                    <a:pt x="234" y="417"/>
                  </a:lnTo>
                  <a:lnTo>
                    <a:pt x="183" y="425"/>
                  </a:lnTo>
                  <a:lnTo>
                    <a:pt x="140" y="474"/>
                  </a:lnTo>
                  <a:lnTo>
                    <a:pt x="33" y="482"/>
                  </a:lnTo>
                  <a:lnTo>
                    <a:pt x="0" y="516"/>
                  </a:lnTo>
                  <a:lnTo>
                    <a:pt x="23" y="591"/>
                  </a:lnTo>
                  <a:lnTo>
                    <a:pt x="82" y="671"/>
                  </a:lnTo>
                  <a:lnTo>
                    <a:pt x="134" y="713"/>
                  </a:lnTo>
                  <a:lnTo>
                    <a:pt x="161" y="648"/>
                  </a:lnTo>
                  <a:lnTo>
                    <a:pt x="220" y="596"/>
                  </a:lnTo>
                  <a:lnTo>
                    <a:pt x="319" y="612"/>
                  </a:lnTo>
                  <a:lnTo>
                    <a:pt x="332" y="585"/>
                  </a:lnTo>
                  <a:lnTo>
                    <a:pt x="303" y="545"/>
                  </a:lnTo>
                  <a:lnTo>
                    <a:pt x="372" y="528"/>
                  </a:lnTo>
                  <a:lnTo>
                    <a:pt x="460" y="555"/>
                  </a:lnTo>
                  <a:lnTo>
                    <a:pt x="531" y="559"/>
                  </a:lnTo>
                  <a:lnTo>
                    <a:pt x="588" y="598"/>
                  </a:lnTo>
                  <a:lnTo>
                    <a:pt x="649" y="563"/>
                  </a:lnTo>
                  <a:lnTo>
                    <a:pt x="681" y="569"/>
                  </a:lnTo>
                  <a:lnTo>
                    <a:pt x="687" y="600"/>
                  </a:lnTo>
                  <a:lnTo>
                    <a:pt x="758" y="553"/>
                  </a:lnTo>
                  <a:lnTo>
                    <a:pt x="791" y="587"/>
                  </a:lnTo>
                  <a:lnTo>
                    <a:pt x="785" y="640"/>
                  </a:lnTo>
                  <a:lnTo>
                    <a:pt x="832" y="654"/>
                  </a:lnTo>
                  <a:lnTo>
                    <a:pt x="884" y="608"/>
                  </a:lnTo>
                  <a:lnTo>
                    <a:pt x="947" y="594"/>
                  </a:lnTo>
                  <a:lnTo>
                    <a:pt x="988" y="543"/>
                  </a:lnTo>
                  <a:lnTo>
                    <a:pt x="1019" y="533"/>
                  </a:lnTo>
                  <a:lnTo>
                    <a:pt x="1055" y="496"/>
                  </a:lnTo>
                  <a:lnTo>
                    <a:pt x="1108" y="516"/>
                  </a:lnTo>
                  <a:lnTo>
                    <a:pt x="1136" y="490"/>
                  </a:lnTo>
                  <a:lnTo>
                    <a:pt x="1122" y="431"/>
                  </a:lnTo>
                  <a:lnTo>
                    <a:pt x="1088" y="388"/>
                  </a:lnTo>
                  <a:lnTo>
                    <a:pt x="1088" y="291"/>
                  </a:lnTo>
                  <a:lnTo>
                    <a:pt x="1051" y="272"/>
                  </a:lnTo>
                  <a:lnTo>
                    <a:pt x="1019" y="274"/>
                  </a:lnTo>
                  <a:lnTo>
                    <a:pt x="980" y="242"/>
                  </a:lnTo>
                  <a:lnTo>
                    <a:pt x="960" y="213"/>
                  </a:lnTo>
                  <a:lnTo>
                    <a:pt x="901" y="236"/>
                  </a:lnTo>
                  <a:lnTo>
                    <a:pt x="836" y="187"/>
                  </a:lnTo>
                  <a:lnTo>
                    <a:pt x="783" y="203"/>
                  </a:lnTo>
                  <a:lnTo>
                    <a:pt x="748" y="160"/>
                  </a:lnTo>
                  <a:lnTo>
                    <a:pt x="744" y="98"/>
                  </a:lnTo>
                  <a:lnTo>
                    <a:pt x="677" y="126"/>
                  </a:lnTo>
                  <a:lnTo>
                    <a:pt x="628" y="106"/>
                  </a:lnTo>
                  <a:lnTo>
                    <a:pt x="514" y="124"/>
                  </a:lnTo>
                  <a:lnTo>
                    <a:pt x="427" y="87"/>
                  </a:lnTo>
                  <a:lnTo>
                    <a:pt x="329" y="0"/>
                  </a:lnTo>
                  <a:lnTo>
                    <a:pt x="283" y="24"/>
                  </a:lnTo>
                  <a:lnTo>
                    <a:pt x="205" y="18"/>
                  </a:lnTo>
                  <a:lnTo>
                    <a:pt x="201" y="16"/>
                  </a:lnTo>
                  <a:lnTo>
                    <a:pt x="187" y="14"/>
                  </a:lnTo>
                  <a:lnTo>
                    <a:pt x="171" y="10"/>
                  </a:lnTo>
                  <a:lnTo>
                    <a:pt x="153" y="6"/>
                  </a:lnTo>
                  <a:lnTo>
                    <a:pt x="140" y="4"/>
                  </a:lnTo>
                  <a:lnTo>
                    <a:pt x="136" y="4"/>
                  </a:lnTo>
                  <a:lnTo>
                    <a:pt x="134" y="8"/>
                  </a:lnTo>
                  <a:lnTo>
                    <a:pt x="130" y="18"/>
                  </a:lnTo>
                  <a:lnTo>
                    <a:pt x="124" y="28"/>
                  </a:lnTo>
                  <a:lnTo>
                    <a:pt x="120" y="36"/>
                  </a:lnTo>
                  <a:lnTo>
                    <a:pt x="118" y="39"/>
                  </a:lnTo>
                  <a:lnTo>
                    <a:pt x="181" y="79"/>
                  </a:lnTo>
                  <a:lnTo>
                    <a:pt x="216" y="98"/>
                  </a:lnTo>
                  <a:lnTo>
                    <a:pt x="151" y="140"/>
                  </a:lnTo>
                  <a:lnTo>
                    <a:pt x="130" y="169"/>
                  </a:lnTo>
                </a:path>
              </a:pathLst>
            </a:custGeom>
            <a:grpFill/>
            <a:ln w="6350">
              <a:solidFill>
                <a:schemeClr val="tx1">
                  <a:lumMod val="85000"/>
                  <a:lumOff val="15000"/>
                </a:schemeClr>
              </a:solidFill>
              <a:prstDash val="solid"/>
              <a:round/>
            </a:ln>
          </p:spPr>
          <p:txBody>
            <a:bodyPr/>
            <a:lstStyle/>
            <a:p>
              <a:endParaRPr lang="zh-CN" altLang="en-US" sz="3200"/>
            </a:p>
          </p:txBody>
        </p:sp>
        <p:sp>
          <p:nvSpPr>
            <p:cNvPr id="59" name="Freeform 123"/>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60" name="Freeform 124"/>
            <p:cNvSpPr/>
            <p:nvPr/>
          </p:nvSpPr>
          <p:spPr bwMode="gray">
            <a:xfrm>
              <a:off x="3140" y="2406"/>
              <a:ext cx="448" cy="398"/>
            </a:xfrm>
            <a:custGeom>
              <a:avLst/>
              <a:gdLst>
                <a:gd name="T0" fmla="*/ 0 w 896"/>
                <a:gd name="T1" fmla="*/ 84 h 797"/>
                <a:gd name="T2" fmla="*/ 7 w 896"/>
                <a:gd name="T3" fmla="*/ 100 h 797"/>
                <a:gd name="T4" fmla="*/ 17 w 896"/>
                <a:gd name="T5" fmla="*/ 115 h 797"/>
                <a:gd name="T6" fmla="*/ 30 w 896"/>
                <a:gd name="T7" fmla="*/ 127 h 797"/>
                <a:gd name="T8" fmla="*/ 29 w 896"/>
                <a:gd name="T9" fmla="*/ 140 h 797"/>
                <a:gd name="T10" fmla="*/ 53 w 896"/>
                <a:gd name="T11" fmla="*/ 162 h 797"/>
                <a:gd name="T12" fmla="*/ 76 w 896"/>
                <a:gd name="T13" fmla="*/ 171 h 797"/>
                <a:gd name="T14" fmla="*/ 104 w 896"/>
                <a:gd name="T15" fmla="*/ 166 h 797"/>
                <a:gd name="T16" fmla="*/ 116 w 896"/>
                <a:gd name="T17" fmla="*/ 171 h 797"/>
                <a:gd name="T18" fmla="*/ 133 w 896"/>
                <a:gd name="T19" fmla="*/ 164 h 797"/>
                <a:gd name="T20" fmla="*/ 134 w 896"/>
                <a:gd name="T21" fmla="*/ 180 h 797"/>
                <a:gd name="T22" fmla="*/ 143 w 896"/>
                <a:gd name="T23" fmla="*/ 191 h 797"/>
                <a:gd name="T24" fmla="*/ 156 w 896"/>
                <a:gd name="T25" fmla="*/ 187 h 797"/>
                <a:gd name="T26" fmla="*/ 173 w 896"/>
                <a:gd name="T27" fmla="*/ 199 h 797"/>
                <a:gd name="T28" fmla="*/ 188 w 896"/>
                <a:gd name="T29" fmla="*/ 194 h 797"/>
                <a:gd name="T30" fmla="*/ 193 w 896"/>
                <a:gd name="T31" fmla="*/ 189 h 797"/>
                <a:gd name="T32" fmla="*/ 212 w 896"/>
                <a:gd name="T33" fmla="*/ 179 h 797"/>
                <a:gd name="T34" fmla="*/ 213 w 896"/>
                <a:gd name="T35" fmla="*/ 163 h 797"/>
                <a:gd name="T36" fmla="*/ 208 w 896"/>
                <a:gd name="T37" fmla="*/ 148 h 797"/>
                <a:gd name="T38" fmla="*/ 194 w 896"/>
                <a:gd name="T39" fmla="*/ 157 h 797"/>
                <a:gd name="T40" fmla="*/ 180 w 896"/>
                <a:gd name="T41" fmla="*/ 141 h 797"/>
                <a:gd name="T42" fmla="*/ 170 w 896"/>
                <a:gd name="T43" fmla="*/ 133 h 797"/>
                <a:gd name="T44" fmla="*/ 182 w 896"/>
                <a:gd name="T45" fmla="*/ 129 h 797"/>
                <a:gd name="T46" fmla="*/ 181 w 896"/>
                <a:gd name="T47" fmla="*/ 116 h 797"/>
                <a:gd name="T48" fmla="*/ 190 w 896"/>
                <a:gd name="T49" fmla="*/ 108 h 797"/>
                <a:gd name="T50" fmla="*/ 186 w 896"/>
                <a:gd name="T51" fmla="*/ 94 h 797"/>
                <a:gd name="T52" fmla="*/ 197 w 896"/>
                <a:gd name="T53" fmla="*/ 87 h 797"/>
                <a:gd name="T54" fmla="*/ 211 w 896"/>
                <a:gd name="T55" fmla="*/ 99 h 797"/>
                <a:gd name="T56" fmla="*/ 224 w 896"/>
                <a:gd name="T57" fmla="*/ 91 h 797"/>
                <a:gd name="T58" fmla="*/ 219 w 896"/>
                <a:gd name="T59" fmla="*/ 75 h 797"/>
                <a:gd name="T60" fmla="*/ 206 w 896"/>
                <a:gd name="T61" fmla="*/ 71 h 797"/>
                <a:gd name="T62" fmla="*/ 203 w 896"/>
                <a:gd name="T63" fmla="*/ 62 h 797"/>
                <a:gd name="T64" fmla="*/ 182 w 896"/>
                <a:gd name="T65" fmla="*/ 66 h 797"/>
                <a:gd name="T66" fmla="*/ 169 w 896"/>
                <a:gd name="T67" fmla="*/ 53 h 797"/>
                <a:gd name="T68" fmla="*/ 157 w 896"/>
                <a:gd name="T69" fmla="*/ 53 h 797"/>
                <a:gd name="T70" fmla="*/ 156 w 896"/>
                <a:gd name="T71" fmla="*/ 41 h 797"/>
                <a:gd name="T72" fmla="*/ 173 w 896"/>
                <a:gd name="T73" fmla="*/ 20 h 797"/>
                <a:gd name="T74" fmla="*/ 171 w 896"/>
                <a:gd name="T75" fmla="*/ 3 h 797"/>
                <a:gd name="T76" fmla="*/ 153 w 896"/>
                <a:gd name="T77" fmla="*/ 6 h 797"/>
                <a:gd name="T78" fmla="*/ 112 w 896"/>
                <a:gd name="T79" fmla="*/ 0 h 797"/>
                <a:gd name="T80" fmla="*/ 110 w 896"/>
                <a:gd name="T81" fmla="*/ 32 h 797"/>
                <a:gd name="T82" fmla="*/ 89 w 896"/>
                <a:gd name="T83" fmla="*/ 49 h 797"/>
                <a:gd name="T84" fmla="*/ 72 w 896"/>
                <a:gd name="T85" fmla="*/ 52 h 797"/>
                <a:gd name="T86" fmla="*/ 42 w 896"/>
                <a:gd name="T87" fmla="*/ 71 h 797"/>
                <a:gd name="T88" fmla="*/ 25 w 896"/>
                <a:gd name="T89" fmla="*/ 79 h 797"/>
                <a:gd name="T90" fmla="*/ 0 w 896"/>
                <a:gd name="T91" fmla="*/ 84 h 79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896"/>
                <a:gd name="T139" fmla="*/ 0 h 797"/>
                <a:gd name="T140" fmla="*/ 896 w 896"/>
                <a:gd name="T141" fmla="*/ 797 h 797"/>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896" h="797">
                  <a:moveTo>
                    <a:pt x="0" y="339"/>
                  </a:moveTo>
                  <a:lnTo>
                    <a:pt x="28" y="402"/>
                  </a:lnTo>
                  <a:lnTo>
                    <a:pt x="65" y="463"/>
                  </a:lnTo>
                  <a:lnTo>
                    <a:pt x="120" y="510"/>
                  </a:lnTo>
                  <a:lnTo>
                    <a:pt x="117" y="561"/>
                  </a:lnTo>
                  <a:lnTo>
                    <a:pt x="211" y="648"/>
                  </a:lnTo>
                  <a:lnTo>
                    <a:pt x="302" y="685"/>
                  </a:lnTo>
                  <a:lnTo>
                    <a:pt x="416" y="667"/>
                  </a:lnTo>
                  <a:lnTo>
                    <a:pt x="465" y="687"/>
                  </a:lnTo>
                  <a:lnTo>
                    <a:pt x="532" y="659"/>
                  </a:lnTo>
                  <a:lnTo>
                    <a:pt x="536" y="721"/>
                  </a:lnTo>
                  <a:lnTo>
                    <a:pt x="571" y="764"/>
                  </a:lnTo>
                  <a:lnTo>
                    <a:pt x="624" y="748"/>
                  </a:lnTo>
                  <a:lnTo>
                    <a:pt x="689" y="797"/>
                  </a:lnTo>
                  <a:lnTo>
                    <a:pt x="750" y="776"/>
                  </a:lnTo>
                  <a:lnTo>
                    <a:pt x="772" y="756"/>
                  </a:lnTo>
                  <a:lnTo>
                    <a:pt x="845" y="719"/>
                  </a:lnTo>
                  <a:lnTo>
                    <a:pt x="851" y="654"/>
                  </a:lnTo>
                  <a:lnTo>
                    <a:pt x="831" y="595"/>
                  </a:lnTo>
                  <a:lnTo>
                    <a:pt x="774" y="630"/>
                  </a:lnTo>
                  <a:lnTo>
                    <a:pt x="717" y="567"/>
                  </a:lnTo>
                  <a:lnTo>
                    <a:pt x="678" y="534"/>
                  </a:lnTo>
                  <a:lnTo>
                    <a:pt x="727" y="518"/>
                  </a:lnTo>
                  <a:lnTo>
                    <a:pt x="723" y="465"/>
                  </a:lnTo>
                  <a:lnTo>
                    <a:pt x="760" y="433"/>
                  </a:lnTo>
                  <a:lnTo>
                    <a:pt x="743" y="378"/>
                  </a:lnTo>
                  <a:lnTo>
                    <a:pt x="788" y="349"/>
                  </a:lnTo>
                  <a:lnTo>
                    <a:pt x="841" y="398"/>
                  </a:lnTo>
                  <a:lnTo>
                    <a:pt x="896" y="366"/>
                  </a:lnTo>
                  <a:lnTo>
                    <a:pt x="876" y="303"/>
                  </a:lnTo>
                  <a:lnTo>
                    <a:pt x="823" y="284"/>
                  </a:lnTo>
                  <a:lnTo>
                    <a:pt x="811" y="250"/>
                  </a:lnTo>
                  <a:lnTo>
                    <a:pt x="727" y="266"/>
                  </a:lnTo>
                  <a:lnTo>
                    <a:pt x="676" y="213"/>
                  </a:lnTo>
                  <a:lnTo>
                    <a:pt x="626" y="215"/>
                  </a:lnTo>
                  <a:lnTo>
                    <a:pt x="622" y="165"/>
                  </a:lnTo>
                  <a:lnTo>
                    <a:pt x="691" y="83"/>
                  </a:lnTo>
                  <a:lnTo>
                    <a:pt x="683" y="12"/>
                  </a:lnTo>
                  <a:lnTo>
                    <a:pt x="609" y="26"/>
                  </a:lnTo>
                  <a:lnTo>
                    <a:pt x="445" y="0"/>
                  </a:lnTo>
                  <a:lnTo>
                    <a:pt x="437" y="130"/>
                  </a:lnTo>
                  <a:lnTo>
                    <a:pt x="353" y="197"/>
                  </a:lnTo>
                  <a:lnTo>
                    <a:pt x="288" y="209"/>
                  </a:lnTo>
                  <a:lnTo>
                    <a:pt x="168" y="286"/>
                  </a:lnTo>
                  <a:lnTo>
                    <a:pt x="97" y="317"/>
                  </a:lnTo>
                  <a:lnTo>
                    <a:pt x="0" y="339"/>
                  </a:lnTo>
                </a:path>
              </a:pathLst>
            </a:custGeom>
            <a:grpFill/>
            <a:ln w="6350">
              <a:solidFill>
                <a:schemeClr val="tx1">
                  <a:lumMod val="85000"/>
                  <a:lumOff val="15000"/>
                </a:schemeClr>
              </a:solidFill>
              <a:prstDash val="solid"/>
              <a:round/>
            </a:ln>
          </p:spPr>
          <p:txBody>
            <a:bodyPr/>
            <a:lstStyle/>
            <a:p>
              <a:endParaRPr lang="zh-CN" altLang="en-US" sz="3200"/>
            </a:p>
          </p:txBody>
        </p:sp>
        <p:sp>
          <p:nvSpPr>
            <p:cNvPr id="61" name="Freeform 125"/>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close/>
                </a:path>
              </a:pathLst>
            </a:custGeom>
            <a:grpFill/>
            <a:ln w="0">
              <a:solidFill>
                <a:schemeClr val="tx1">
                  <a:lumMod val="85000"/>
                  <a:lumOff val="15000"/>
                </a:schemeClr>
              </a:solidFill>
              <a:prstDash val="solid"/>
              <a:round/>
            </a:ln>
          </p:spPr>
          <p:txBody>
            <a:bodyPr/>
            <a:lstStyle/>
            <a:p>
              <a:endParaRPr lang="zh-CN" altLang="en-US" sz="3200"/>
            </a:p>
          </p:txBody>
        </p:sp>
        <p:sp>
          <p:nvSpPr>
            <p:cNvPr id="62" name="Freeform 126"/>
            <p:cNvSpPr/>
            <p:nvPr/>
          </p:nvSpPr>
          <p:spPr bwMode="gray">
            <a:xfrm>
              <a:off x="3128" y="2050"/>
              <a:ext cx="251" cy="526"/>
            </a:xfrm>
            <a:custGeom>
              <a:avLst/>
              <a:gdLst>
                <a:gd name="T0" fmla="*/ 7 w 502"/>
                <a:gd name="T1" fmla="*/ 236 h 1051"/>
                <a:gd name="T2" fmla="*/ 6 w 502"/>
                <a:gd name="T3" fmla="*/ 263 h 1051"/>
                <a:gd name="T4" fmla="*/ 30 w 502"/>
                <a:gd name="T5" fmla="*/ 257 h 1051"/>
                <a:gd name="T6" fmla="*/ 48 w 502"/>
                <a:gd name="T7" fmla="*/ 250 h 1051"/>
                <a:gd name="T8" fmla="*/ 78 w 502"/>
                <a:gd name="T9" fmla="*/ 230 h 1051"/>
                <a:gd name="T10" fmla="*/ 94 w 502"/>
                <a:gd name="T11" fmla="*/ 228 h 1051"/>
                <a:gd name="T12" fmla="*/ 115 w 502"/>
                <a:gd name="T13" fmla="*/ 210 h 1051"/>
                <a:gd name="T14" fmla="*/ 117 w 502"/>
                <a:gd name="T15" fmla="*/ 178 h 1051"/>
                <a:gd name="T16" fmla="*/ 108 w 502"/>
                <a:gd name="T17" fmla="*/ 169 h 1051"/>
                <a:gd name="T18" fmla="*/ 109 w 502"/>
                <a:gd name="T19" fmla="*/ 159 h 1051"/>
                <a:gd name="T20" fmla="*/ 115 w 502"/>
                <a:gd name="T21" fmla="*/ 150 h 1051"/>
                <a:gd name="T22" fmla="*/ 114 w 502"/>
                <a:gd name="T23" fmla="*/ 142 h 1051"/>
                <a:gd name="T24" fmla="*/ 121 w 502"/>
                <a:gd name="T25" fmla="*/ 126 h 1051"/>
                <a:gd name="T26" fmla="*/ 118 w 502"/>
                <a:gd name="T27" fmla="*/ 109 h 1051"/>
                <a:gd name="T28" fmla="*/ 99 w 502"/>
                <a:gd name="T29" fmla="*/ 99 h 1051"/>
                <a:gd name="T30" fmla="*/ 100 w 502"/>
                <a:gd name="T31" fmla="*/ 81 h 1051"/>
                <a:gd name="T32" fmla="*/ 108 w 502"/>
                <a:gd name="T33" fmla="*/ 74 h 1051"/>
                <a:gd name="T34" fmla="*/ 109 w 502"/>
                <a:gd name="T35" fmla="*/ 64 h 1051"/>
                <a:gd name="T36" fmla="*/ 119 w 502"/>
                <a:gd name="T37" fmla="*/ 60 h 1051"/>
                <a:gd name="T38" fmla="*/ 126 w 502"/>
                <a:gd name="T39" fmla="*/ 43 h 1051"/>
                <a:gd name="T40" fmla="*/ 119 w 502"/>
                <a:gd name="T41" fmla="*/ 31 h 1051"/>
                <a:gd name="T42" fmla="*/ 110 w 502"/>
                <a:gd name="T43" fmla="*/ 26 h 1051"/>
                <a:gd name="T44" fmla="*/ 111 w 502"/>
                <a:gd name="T45" fmla="*/ 16 h 1051"/>
                <a:gd name="T46" fmla="*/ 121 w 502"/>
                <a:gd name="T47" fmla="*/ 11 h 1051"/>
                <a:gd name="T48" fmla="*/ 114 w 502"/>
                <a:gd name="T49" fmla="*/ 0 h 1051"/>
                <a:gd name="T50" fmla="*/ 87 w 502"/>
                <a:gd name="T51" fmla="*/ 11 h 1051"/>
                <a:gd name="T52" fmla="*/ 72 w 502"/>
                <a:gd name="T53" fmla="*/ 11 h 1051"/>
                <a:gd name="T54" fmla="*/ 50 w 502"/>
                <a:gd name="T55" fmla="*/ 19 h 1051"/>
                <a:gd name="T56" fmla="*/ 38 w 502"/>
                <a:gd name="T57" fmla="*/ 49 h 1051"/>
                <a:gd name="T58" fmla="*/ 19 w 502"/>
                <a:gd name="T59" fmla="*/ 56 h 1051"/>
                <a:gd name="T60" fmla="*/ 19 w 502"/>
                <a:gd name="T61" fmla="*/ 73 h 1051"/>
                <a:gd name="T62" fmla="*/ 12 w 502"/>
                <a:gd name="T63" fmla="*/ 104 h 1051"/>
                <a:gd name="T64" fmla="*/ 0 w 502"/>
                <a:gd name="T65" fmla="*/ 117 h 1051"/>
                <a:gd name="T66" fmla="*/ 13 w 502"/>
                <a:gd name="T67" fmla="*/ 139 h 1051"/>
                <a:gd name="T68" fmla="*/ 4 w 502"/>
                <a:gd name="T69" fmla="*/ 164 h 1051"/>
                <a:gd name="T70" fmla="*/ 9 w 502"/>
                <a:gd name="T71" fmla="*/ 198 h 1051"/>
                <a:gd name="T72" fmla="*/ 15 w 502"/>
                <a:gd name="T73" fmla="*/ 220 h 1051"/>
                <a:gd name="T74" fmla="*/ 7 w 502"/>
                <a:gd name="T75" fmla="*/ 236 h 1051"/>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502"/>
                <a:gd name="T115" fmla="*/ 0 h 1051"/>
                <a:gd name="T116" fmla="*/ 502 w 502"/>
                <a:gd name="T117" fmla="*/ 1051 h 1051"/>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502" h="1051">
                  <a:moveTo>
                    <a:pt x="25" y="942"/>
                  </a:moveTo>
                  <a:lnTo>
                    <a:pt x="23" y="1051"/>
                  </a:lnTo>
                  <a:lnTo>
                    <a:pt x="120" y="1027"/>
                  </a:lnTo>
                  <a:lnTo>
                    <a:pt x="191" y="998"/>
                  </a:lnTo>
                  <a:lnTo>
                    <a:pt x="311" y="919"/>
                  </a:lnTo>
                  <a:lnTo>
                    <a:pt x="376" y="909"/>
                  </a:lnTo>
                  <a:lnTo>
                    <a:pt x="460" y="840"/>
                  </a:lnTo>
                  <a:lnTo>
                    <a:pt x="468" y="712"/>
                  </a:lnTo>
                  <a:lnTo>
                    <a:pt x="429" y="675"/>
                  </a:lnTo>
                  <a:lnTo>
                    <a:pt x="433" y="635"/>
                  </a:lnTo>
                  <a:lnTo>
                    <a:pt x="460" y="600"/>
                  </a:lnTo>
                  <a:lnTo>
                    <a:pt x="454" y="565"/>
                  </a:lnTo>
                  <a:lnTo>
                    <a:pt x="484" y="504"/>
                  </a:lnTo>
                  <a:lnTo>
                    <a:pt x="470" y="433"/>
                  </a:lnTo>
                  <a:lnTo>
                    <a:pt x="395" y="395"/>
                  </a:lnTo>
                  <a:lnTo>
                    <a:pt x="397" y="324"/>
                  </a:lnTo>
                  <a:lnTo>
                    <a:pt x="429" y="293"/>
                  </a:lnTo>
                  <a:lnTo>
                    <a:pt x="435" y="254"/>
                  </a:lnTo>
                  <a:lnTo>
                    <a:pt x="476" y="240"/>
                  </a:lnTo>
                  <a:lnTo>
                    <a:pt x="502" y="169"/>
                  </a:lnTo>
                  <a:lnTo>
                    <a:pt x="476" y="122"/>
                  </a:lnTo>
                  <a:lnTo>
                    <a:pt x="437" y="104"/>
                  </a:lnTo>
                  <a:lnTo>
                    <a:pt x="441" y="61"/>
                  </a:lnTo>
                  <a:lnTo>
                    <a:pt x="484" y="41"/>
                  </a:lnTo>
                  <a:lnTo>
                    <a:pt x="454" y="0"/>
                  </a:lnTo>
                  <a:lnTo>
                    <a:pt x="348" y="43"/>
                  </a:lnTo>
                  <a:lnTo>
                    <a:pt x="285" y="43"/>
                  </a:lnTo>
                  <a:lnTo>
                    <a:pt x="199" y="74"/>
                  </a:lnTo>
                  <a:lnTo>
                    <a:pt x="151" y="193"/>
                  </a:lnTo>
                  <a:lnTo>
                    <a:pt x="73" y="222"/>
                  </a:lnTo>
                  <a:lnTo>
                    <a:pt x="73" y="291"/>
                  </a:lnTo>
                  <a:lnTo>
                    <a:pt x="45" y="415"/>
                  </a:lnTo>
                  <a:lnTo>
                    <a:pt x="0" y="468"/>
                  </a:lnTo>
                  <a:lnTo>
                    <a:pt x="51" y="555"/>
                  </a:lnTo>
                  <a:lnTo>
                    <a:pt x="14" y="655"/>
                  </a:lnTo>
                  <a:lnTo>
                    <a:pt x="33" y="789"/>
                  </a:lnTo>
                  <a:lnTo>
                    <a:pt x="57" y="877"/>
                  </a:lnTo>
                  <a:lnTo>
                    <a:pt x="25" y="942"/>
                  </a:lnTo>
                </a:path>
              </a:pathLst>
            </a:custGeom>
            <a:grpFill/>
            <a:ln w="6350">
              <a:solidFill>
                <a:schemeClr val="tx1">
                  <a:lumMod val="85000"/>
                  <a:lumOff val="15000"/>
                </a:schemeClr>
              </a:solidFill>
              <a:prstDash val="solid"/>
              <a:round/>
            </a:ln>
          </p:spPr>
          <p:txBody>
            <a:bodyPr/>
            <a:lstStyle/>
            <a:p>
              <a:endParaRPr lang="zh-CN" altLang="en-US" sz="3200"/>
            </a:p>
          </p:txBody>
        </p:sp>
        <p:sp>
          <p:nvSpPr>
            <p:cNvPr id="63" name="Freeform 127"/>
            <p:cNvSpPr/>
            <p:nvPr/>
          </p:nvSpPr>
          <p:spPr bwMode="gray">
            <a:xfrm>
              <a:off x="2736" y="2154"/>
              <a:ext cx="464" cy="664"/>
            </a:xfrm>
            <a:custGeom>
              <a:avLst/>
              <a:gdLst>
                <a:gd name="T0" fmla="*/ 2 w 929"/>
                <a:gd name="T1" fmla="*/ 106 h 1329"/>
                <a:gd name="T2" fmla="*/ 21 w 929"/>
                <a:gd name="T3" fmla="*/ 126 h 1329"/>
                <a:gd name="T4" fmla="*/ 31 w 929"/>
                <a:gd name="T5" fmla="*/ 148 h 1329"/>
                <a:gd name="T6" fmla="*/ 26 w 929"/>
                <a:gd name="T7" fmla="*/ 170 h 1329"/>
                <a:gd name="T8" fmla="*/ 43 w 929"/>
                <a:gd name="T9" fmla="*/ 183 h 1329"/>
                <a:gd name="T10" fmla="*/ 68 w 929"/>
                <a:gd name="T11" fmla="*/ 187 h 1329"/>
                <a:gd name="T12" fmla="*/ 79 w 929"/>
                <a:gd name="T13" fmla="*/ 172 h 1329"/>
                <a:gd name="T14" fmla="*/ 78 w 929"/>
                <a:gd name="T15" fmla="*/ 153 h 1329"/>
                <a:gd name="T16" fmla="*/ 72 w 929"/>
                <a:gd name="T17" fmla="*/ 108 h 1329"/>
                <a:gd name="T18" fmla="*/ 92 w 929"/>
                <a:gd name="T19" fmla="*/ 113 h 1329"/>
                <a:gd name="T20" fmla="*/ 109 w 929"/>
                <a:gd name="T21" fmla="*/ 126 h 1329"/>
                <a:gd name="T22" fmla="*/ 143 w 929"/>
                <a:gd name="T23" fmla="*/ 150 h 1329"/>
                <a:gd name="T24" fmla="*/ 140 w 929"/>
                <a:gd name="T25" fmla="*/ 174 h 1329"/>
                <a:gd name="T26" fmla="*/ 112 w 929"/>
                <a:gd name="T27" fmla="*/ 189 h 1329"/>
                <a:gd name="T28" fmla="*/ 99 w 929"/>
                <a:gd name="T29" fmla="*/ 204 h 1329"/>
                <a:gd name="T30" fmla="*/ 71 w 929"/>
                <a:gd name="T31" fmla="*/ 199 h 1329"/>
                <a:gd name="T32" fmla="*/ 65 w 929"/>
                <a:gd name="T33" fmla="*/ 222 h 1329"/>
                <a:gd name="T34" fmla="*/ 70 w 929"/>
                <a:gd name="T35" fmla="*/ 249 h 1329"/>
                <a:gd name="T36" fmla="*/ 48 w 929"/>
                <a:gd name="T37" fmla="*/ 267 h 1329"/>
                <a:gd name="T38" fmla="*/ 53 w 929"/>
                <a:gd name="T39" fmla="*/ 285 h 1329"/>
                <a:gd name="T40" fmla="*/ 63 w 929"/>
                <a:gd name="T41" fmla="*/ 304 h 1329"/>
                <a:gd name="T42" fmla="*/ 110 w 929"/>
                <a:gd name="T43" fmla="*/ 308 h 1329"/>
                <a:gd name="T44" fmla="*/ 142 w 929"/>
                <a:gd name="T45" fmla="*/ 313 h 1329"/>
                <a:gd name="T46" fmla="*/ 172 w 929"/>
                <a:gd name="T47" fmla="*/ 324 h 1329"/>
                <a:gd name="T48" fmla="*/ 188 w 929"/>
                <a:gd name="T49" fmla="*/ 330 h 1329"/>
                <a:gd name="T50" fmla="*/ 181 w 929"/>
                <a:gd name="T51" fmla="*/ 308 h 1329"/>
                <a:gd name="T52" fmla="*/ 202 w 929"/>
                <a:gd name="T53" fmla="*/ 290 h 1329"/>
                <a:gd name="T54" fmla="*/ 178 w 929"/>
                <a:gd name="T55" fmla="*/ 276 h 1329"/>
                <a:gd name="T56" fmla="*/ 200 w 929"/>
                <a:gd name="T57" fmla="*/ 270 h 1329"/>
                <a:gd name="T58" fmla="*/ 231 w 929"/>
                <a:gd name="T59" fmla="*/ 266 h 1329"/>
                <a:gd name="T60" fmla="*/ 218 w 929"/>
                <a:gd name="T61" fmla="*/ 241 h 1329"/>
                <a:gd name="T62" fmla="*/ 202 w 929"/>
                <a:gd name="T63" fmla="*/ 211 h 1329"/>
                <a:gd name="T64" fmla="*/ 210 w 929"/>
                <a:gd name="T65" fmla="*/ 167 h 1329"/>
                <a:gd name="T66" fmla="*/ 200 w 929"/>
                <a:gd name="T67" fmla="*/ 112 h 1329"/>
                <a:gd name="T68" fmla="*/ 196 w 929"/>
                <a:gd name="T69" fmla="*/ 65 h 1329"/>
                <a:gd name="T70" fmla="*/ 214 w 929"/>
                <a:gd name="T71" fmla="*/ 21 h 1329"/>
                <a:gd name="T72" fmla="*/ 206 w 929"/>
                <a:gd name="T73" fmla="*/ 0 h 1329"/>
                <a:gd name="T74" fmla="*/ 182 w 929"/>
                <a:gd name="T75" fmla="*/ 10 h 1329"/>
                <a:gd name="T76" fmla="*/ 164 w 929"/>
                <a:gd name="T77" fmla="*/ 44 h 1329"/>
                <a:gd name="T78" fmla="*/ 129 w 929"/>
                <a:gd name="T79" fmla="*/ 87 h 1329"/>
                <a:gd name="T80" fmla="*/ 99 w 929"/>
                <a:gd name="T81" fmla="*/ 84 h 1329"/>
                <a:gd name="T82" fmla="*/ 74 w 929"/>
                <a:gd name="T83" fmla="*/ 70 h 1329"/>
                <a:gd name="T84" fmla="*/ 72 w 929"/>
                <a:gd name="T85" fmla="*/ 42 h 1329"/>
                <a:gd name="T86" fmla="*/ 68 w 929"/>
                <a:gd name="T87" fmla="*/ 18 h 1329"/>
                <a:gd name="T88" fmla="*/ 43 w 929"/>
                <a:gd name="T89" fmla="*/ 42 h 1329"/>
                <a:gd name="T90" fmla="*/ 26 w 929"/>
                <a:gd name="T91" fmla="*/ 90 h 1329"/>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929"/>
                <a:gd name="T139" fmla="*/ 0 h 1329"/>
                <a:gd name="T140" fmla="*/ 929 w 929"/>
                <a:gd name="T141" fmla="*/ 1329 h 1329"/>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929" h="1329">
                  <a:moveTo>
                    <a:pt x="0" y="406"/>
                  </a:moveTo>
                  <a:lnTo>
                    <a:pt x="8" y="425"/>
                  </a:lnTo>
                  <a:lnTo>
                    <a:pt x="36" y="461"/>
                  </a:lnTo>
                  <a:lnTo>
                    <a:pt x="87" y="504"/>
                  </a:lnTo>
                  <a:lnTo>
                    <a:pt x="85" y="538"/>
                  </a:lnTo>
                  <a:lnTo>
                    <a:pt x="124" y="595"/>
                  </a:lnTo>
                  <a:lnTo>
                    <a:pt x="107" y="636"/>
                  </a:lnTo>
                  <a:lnTo>
                    <a:pt x="107" y="681"/>
                  </a:lnTo>
                  <a:lnTo>
                    <a:pt x="150" y="697"/>
                  </a:lnTo>
                  <a:lnTo>
                    <a:pt x="174" y="732"/>
                  </a:lnTo>
                  <a:lnTo>
                    <a:pt x="239" y="762"/>
                  </a:lnTo>
                  <a:lnTo>
                    <a:pt x="272" y="748"/>
                  </a:lnTo>
                  <a:lnTo>
                    <a:pt x="278" y="705"/>
                  </a:lnTo>
                  <a:lnTo>
                    <a:pt x="317" y="689"/>
                  </a:lnTo>
                  <a:lnTo>
                    <a:pt x="335" y="648"/>
                  </a:lnTo>
                  <a:lnTo>
                    <a:pt x="315" y="612"/>
                  </a:lnTo>
                  <a:lnTo>
                    <a:pt x="264" y="593"/>
                  </a:lnTo>
                  <a:lnTo>
                    <a:pt x="288" y="435"/>
                  </a:lnTo>
                  <a:lnTo>
                    <a:pt x="319" y="451"/>
                  </a:lnTo>
                  <a:lnTo>
                    <a:pt x="370" y="453"/>
                  </a:lnTo>
                  <a:lnTo>
                    <a:pt x="372" y="484"/>
                  </a:lnTo>
                  <a:lnTo>
                    <a:pt x="439" y="504"/>
                  </a:lnTo>
                  <a:lnTo>
                    <a:pt x="563" y="559"/>
                  </a:lnTo>
                  <a:lnTo>
                    <a:pt x="575" y="603"/>
                  </a:lnTo>
                  <a:lnTo>
                    <a:pt x="550" y="646"/>
                  </a:lnTo>
                  <a:lnTo>
                    <a:pt x="561" y="697"/>
                  </a:lnTo>
                  <a:lnTo>
                    <a:pt x="557" y="750"/>
                  </a:lnTo>
                  <a:lnTo>
                    <a:pt x="449" y="758"/>
                  </a:lnTo>
                  <a:lnTo>
                    <a:pt x="449" y="807"/>
                  </a:lnTo>
                  <a:lnTo>
                    <a:pt x="396" y="819"/>
                  </a:lnTo>
                  <a:lnTo>
                    <a:pt x="349" y="793"/>
                  </a:lnTo>
                  <a:lnTo>
                    <a:pt x="286" y="797"/>
                  </a:lnTo>
                  <a:lnTo>
                    <a:pt x="288" y="851"/>
                  </a:lnTo>
                  <a:lnTo>
                    <a:pt x="260" y="890"/>
                  </a:lnTo>
                  <a:lnTo>
                    <a:pt x="305" y="921"/>
                  </a:lnTo>
                  <a:lnTo>
                    <a:pt x="282" y="998"/>
                  </a:lnTo>
                  <a:lnTo>
                    <a:pt x="292" y="1057"/>
                  </a:lnTo>
                  <a:lnTo>
                    <a:pt x="195" y="1071"/>
                  </a:lnTo>
                  <a:lnTo>
                    <a:pt x="211" y="1093"/>
                  </a:lnTo>
                  <a:lnTo>
                    <a:pt x="215" y="1142"/>
                  </a:lnTo>
                  <a:lnTo>
                    <a:pt x="191" y="1156"/>
                  </a:lnTo>
                  <a:lnTo>
                    <a:pt x="252" y="1217"/>
                  </a:lnTo>
                  <a:lnTo>
                    <a:pt x="345" y="1191"/>
                  </a:lnTo>
                  <a:lnTo>
                    <a:pt x="443" y="1232"/>
                  </a:lnTo>
                  <a:lnTo>
                    <a:pt x="506" y="1280"/>
                  </a:lnTo>
                  <a:lnTo>
                    <a:pt x="571" y="1254"/>
                  </a:lnTo>
                  <a:lnTo>
                    <a:pt x="642" y="1299"/>
                  </a:lnTo>
                  <a:lnTo>
                    <a:pt x="689" y="1299"/>
                  </a:lnTo>
                  <a:lnTo>
                    <a:pt x="691" y="1329"/>
                  </a:lnTo>
                  <a:lnTo>
                    <a:pt x="754" y="1323"/>
                  </a:lnTo>
                  <a:lnTo>
                    <a:pt x="756" y="1270"/>
                  </a:lnTo>
                  <a:lnTo>
                    <a:pt x="727" y="1234"/>
                  </a:lnTo>
                  <a:lnTo>
                    <a:pt x="748" y="1205"/>
                  </a:lnTo>
                  <a:lnTo>
                    <a:pt x="811" y="1163"/>
                  </a:lnTo>
                  <a:lnTo>
                    <a:pt x="776" y="1142"/>
                  </a:lnTo>
                  <a:lnTo>
                    <a:pt x="715" y="1104"/>
                  </a:lnTo>
                  <a:lnTo>
                    <a:pt x="733" y="1069"/>
                  </a:lnTo>
                  <a:lnTo>
                    <a:pt x="802" y="1083"/>
                  </a:lnTo>
                  <a:lnTo>
                    <a:pt x="880" y="1089"/>
                  </a:lnTo>
                  <a:lnTo>
                    <a:pt x="926" y="1065"/>
                  </a:lnTo>
                  <a:lnTo>
                    <a:pt x="929" y="1014"/>
                  </a:lnTo>
                  <a:lnTo>
                    <a:pt x="874" y="967"/>
                  </a:lnTo>
                  <a:lnTo>
                    <a:pt x="837" y="906"/>
                  </a:lnTo>
                  <a:lnTo>
                    <a:pt x="809" y="845"/>
                  </a:lnTo>
                  <a:lnTo>
                    <a:pt x="811" y="736"/>
                  </a:lnTo>
                  <a:lnTo>
                    <a:pt x="843" y="671"/>
                  </a:lnTo>
                  <a:lnTo>
                    <a:pt x="819" y="583"/>
                  </a:lnTo>
                  <a:lnTo>
                    <a:pt x="800" y="449"/>
                  </a:lnTo>
                  <a:lnTo>
                    <a:pt x="837" y="351"/>
                  </a:lnTo>
                  <a:lnTo>
                    <a:pt x="786" y="262"/>
                  </a:lnTo>
                  <a:lnTo>
                    <a:pt x="829" y="209"/>
                  </a:lnTo>
                  <a:lnTo>
                    <a:pt x="859" y="85"/>
                  </a:lnTo>
                  <a:lnTo>
                    <a:pt x="859" y="18"/>
                  </a:lnTo>
                  <a:lnTo>
                    <a:pt x="825" y="0"/>
                  </a:lnTo>
                  <a:lnTo>
                    <a:pt x="788" y="59"/>
                  </a:lnTo>
                  <a:lnTo>
                    <a:pt x="731" y="40"/>
                  </a:lnTo>
                  <a:lnTo>
                    <a:pt x="678" y="99"/>
                  </a:lnTo>
                  <a:lnTo>
                    <a:pt x="658" y="179"/>
                  </a:lnTo>
                  <a:lnTo>
                    <a:pt x="561" y="309"/>
                  </a:lnTo>
                  <a:lnTo>
                    <a:pt x="516" y="349"/>
                  </a:lnTo>
                  <a:lnTo>
                    <a:pt x="487" y="321"/>
                  </a:lnTo>
                  <a:lnTo>
                    <a:pt x="396" y="337"/>
                  </a:lnTo>
                  <a:lnTo>
                    <a:pt x="355" y="284"/>
                  </a:lnTo>
                  <a:lnTo>
                    <a:pt x="296" y="282"/>
                  </a:lnTo>
                  <a:lnTo>
                    <a:pt x="254" y="242"/>
                  </a:lnTo>
                  <a:lnTo>
                    <a:pt x="290" y="168"/>
                  </a:lnTo>
                  <a:lnTo>
                    <a:pt x="305" y="122"/>
                  </a:lnTo>
                  <a:lnTo>
                    <a:pt x="272" y="73"/>
                  </a:lnTo>
                  <a:lnTo>
                    <a:pt x="207" y="91"/>
                  </a:lnTo>
                  <a:lnTo>
                    <a:pt x="172" y="170"/>
                  </a:lnTo>
                  <a:lnTo>
                    <a:pt x="158" y="307"/>
                  </a:lnTo>
                  <a:lnTo>
                    <a:pt x="107" y="362"/>
                  </a:lnTo>
                  <a:lnTo>
                    <a:pt x="0" y="406"/>
                  </a:lnTo>
                </a:path>
              </a:pathLst>
            </a:custGeom>
            <a:grpFill/>
            <a:ln w="6350">
              <a:solidFill>
                <a:schemeClr val="tx1">
                  <a:lumMod val="85000"/>
                  <a:lumOff val="15000"/>
                </a:schemeClr>
              </a:solidFill>
              <a:prstDash val="solid"/>
              <a:round/>
            </a:ln>
          </p:spPr>
          <p:txBody>
            <a:bodyPr/>
            <a:lstStyle/>
            <a:p>
              <a:endParaRPr lang="zh-CN" altLang="en-US" sz="3200"/>
            </a:p>
          </p:txBody>
        </p:sp>
        <p:sp>
          <p:nvSpPr>
            <p:cNvPr id="64" name="Freeform 128"/>
            <p:cNvSpPr/>
            <p:nvPr/>
          </p:nvSpPr>
          <p:spPr bwMode="gray">
            <a:xfrm>
              <a:off x="3987" y="3238"/>
              <a:ext cx="121" cy="305"/>
            </a:xfrm>
            <a:custGeom>
              <a:avLst/>
              <a:gdLst>
                <a:gd name="T0" fmla="*/ 43 w 242"/>
                <a:gd name="T1" fmla="*/ 1 h 610"/>
                <a:gd name="T2" fmla="*/ 39 w 242"/>
                <a:gd name="T3" fmla="*/ 6 h 610"/>
                <a:gd name="T4" fmla="*/ 33 w 242"/>
                <a:gd name="T5" fmla="*/ 11 h 610"/>
                <a:gd name="T6" fmla="*/ 28 w 242"/>
                <a:gd name="T7" fmla="*/ 16 h 610"/>
                <a:gd name="T8" fmla="*/ 22 w 242"/>
                <a:gd name="T9" fmla="*/ 24 h 610"/>
                <a:gd name="T10" fmla="*/ 19 w 242"/>
                <a:gd name="T11" fmla="*/ 30 h 610"/>
                <a:gd name="T12" fmla="*/ 16 w 242"/>
                <a:gd name="T13" fmla="*/ 37 h 610"/>
                <a:gd name="T14" fmla="*/ 11 w 242"/>
                <a:gd name="T15" fmla="*/ 47 h 610"/>
                <a:gd name="T16" fmla="*/ 5 w 242"/>
                <a:gd name="T17" fmla="*/ 58 h 610"/>
                <a:gd name="T18" fmla="*/ 1 w 242"/>
                <a:gd name="T19" fmla="*/ 67 h 610"/>
                <a:gd name="T20" fmla="*/ 1 w 242"/>
                <a:gd name="T21" fmla="*/ 77 h 610"/>
                <a:gd name="T22" fmla="*/ 4 w 242"/>
                <a:gd name="T23" fmla="*/ 88 h 610"/>
                <a:gd name="T24" fmla="*/ 5 w 242"/>
                <a:gd name="T25" fmla="*/ 99 h 610"/>
                <a:gd name="T26" fmla="*/ 3 w 242"/>
                <a:gd name="T27" fmla="*/ 108 h 610"/>
                <a:gd name="T28" fmla="*/ 6 w 242"/>
                <a:gd name="T29" fmla="*/ 114 h 610"/>
                <a:gd name="T30" fmla="*/ 15 w 242"/>
                <a:gd name="T31" fmla="*/ 119 h 610"/>
                <a:gd name="T32" fmla="*/ 22 w 242"/>
                <a:gd name="T33" fmla="*/ 129 h 610"/>
                <a:gd name="T34" fmla="*/ 28 w 242"/>
                <a:gd name="T35" fmla="*/ 135 h 610"/>
                <a:gd name="T36" fmla="*/ 33 w 242"/>
                <a:gd name="T37" fmla="*/ 139 h 610"/>
                <a:gd name="T38" fmla="*/ 35 w 242"/>
                <a:gd name="T39" fmla="*/ 146 h 610"/>
                <a:gd name="T40" fmla="*/ 37 w 242"/>
                <a:gd name="T41" fmla="*/ 152 h 610"/>
                <a:gd name="T42" fmla="*/ 41 w 242"/>
                <a:gd name="T43" fmla="*/ 152 h 610"/>
                <a:gd name="T44" fmla="*/ 42 w 242"/>
                <a:gd name="T45" fmla="*/ 146 h 610"/>
                <a:gd name="T46" fmla="*/ 42 w 242"/>
                <a:gd name="T47" fmla="*/ 135 h 610"/>
                <a:gd name="T48" fmla="*/ 45 w 242"/>
                <a:gd name="T49" fmla="*/ 123 h 610"/>
                <a:gd name="T50" fmla="*/ 51 w 242"/>
                <a:gd name="T51" fmla="*/ 114 h 610"/>
                <a:gd name="T52" fmla="*/ 55 w 242"/>
                <a:gd name="T53" fmla="*/ 103 h 610"/>
                <a:gd name="T54" fmla="*/ 57 w 242"/>
                <a:gd name="T55" fmla="*/ 86 h 610"/>
                <a:gd name="T56" fmla="*/ 58 w 242"/>
                <a:gd name="T57" fmla="*/ 66 h 610"/>
                <a:gd name="T58" fmla="*/ 58 w 242"/>
                <a:gd name="T59" fmla="*/ 51 h 610"/>
                <a:gd name="T60" fmla="*/ 60 w 242"/>
                <a:gd name="T61" fmla="*/ 39 h 610"/>
                <a:gd name="T62" fmla="*/ 60 w 242"/>
                <a:gd name="T63" fmla="*/ 28 h 610"/>
                <a:gd name="T64" fmla="*/ 56 w 242"/>
                <a:gd name="T65" fmla="*/ 19 h 610"/>
                <a:gd name="T66" fmla="*/ 52 w 242"/>
                <a:gd name="T67" fmla="*/ 10 h 610"/>
                <a:gd name="T68" fmla="*/ 47 w 242"/>
                <a:gd name="T69" fmla="*/ 2 h 610"/>
                <a:gd name="T70" fmla="*/ 44 w 242"/>
                <a:gd name="T71" fmla="*/ 0 h 61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242"/>
                <a:gd name="T109" fmla="*/ 0 h 610"/>
                <a:gd name="T110" fmla="*/ 242 w 242"/>
                <a:gd name="T111" fmla="*/ 610 h 610"/>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242" h="610">
                  <a:moveTo>
                    <a:pt x="173" y="0"/>
                  </a:moveTo>
                  <a:lnTo>
                    <a:pt x="172" y="4"/>
                  </a:lnTo>
                  <a:lnTo>
                    <a:pt x="164" y="12"/>
                  </a:lnTo>
                  <a:lnTo>
                    <a:pt x="154" y="24"/>
                  </a:lnTo>
                  <a:lnTo>
                    <a:pt x="144" y="36"/>
                  </a:lnTo>
                  <a:lnTo>
                    <a:pt x="132" y="44"/>
                  </a:lnTo>
                  <a:lnTo>
                    <a:pt x="122" y="49"/>
                  </a:lnTo>
                  <a:lnTo>
                    <a:pt x="111" y="63"/>
                  </a:lnTo>
                  <a:lnTo>
                    <a:pt x="97" y="79"/>
                  </a:lnTo>
                  <a:lnTo>
                    <a:pt x="87" y="97"/>
                  </a:lnTo>
                  <a:lnTo>
                    <a:pt x="77" y="112"/>
                  </a:lnTo>
                  <a:lnTo>
                    <a:pt x="73" y="122"/>
                  </a:lnTo>
                  <a:lnTo>
                    <a:pt x="71" y="132"/>
                  </a:lnTo>
                  <a:lnTo>
                    <a:pt x="63" y="148"/>
                  </a:lnTo>
                  <a:lnTo>
                    <a:pt x="53" y="168"/>
                  </a:lnTo>
                  <a:lnTo>
                    <a:pt x="44" y="189"/>
                  </a:lnTo>
                  <a:lnTo>
                    <a:pt x="32" y="213"/>
                  </a:lnTo>
                  <a:lnTo>
                    <a:pt x="20" y="234"/>
                  </a:lnTo>
                  <a:lnTo>
                    <a:pt x="10" y="254"/>
                  </a:lnTo>
                  <a:lnTo>
                    <a:pt x="4" y="268"/>
                  </a:lnTo>
                  <a:lnTo>
                    <a:pt x="0" y="288"/>
                  </a:lnTo>
                  <a:lnTo>
                    <a:pt x="2" y="309"/>
                  </a:lnTo>
                  <a:lnTo>
                    <a:pt x="8" y="331"/>
                  </a:lnTo>
                  <a:lnTo>
                    <a:pt x="14" y="354"/>
                  </a:lnTo>
                  <a:lnTo>
                    <a:pt x="18" y="376"/>
                  </a:lnTo>
                  <a:lnTo>
                    <a:pt x="18" y="396"/>
                  </a:lnTo>
                  <a:lnTo>
                    <a:pt x="14" y="414"/>
                  </a:lnTo>
                  <a:lnTo>
                    <a:pt x="12" y="431"/>
                  </a:lnTo>
                  <a:lnTo>
                    <a:pt x="14" y="445"/>
                  </a:lnTo>
                  <a:lnTo>
                    <a:pt x="24" y="455"/>
                  </a:lnTo>
                  <a:lnTo>
                    <a:pt x="42" y="467"/>
                  </a:lnTo>
                  <a:lnTo>
                    <a:pt x="57" y="477"/>
                  </a:lnTo>
                  <a:lnTo>
                    <a:pt x="71" y="492"/>
                  </a:lnTo>
                  <a:lnTo>
                    <a:pt x="85" y="514"/>
                  </a:lnTo>
                  <a:lnTo>
                    <a:pt x="99" y="530"/>
                  </a:lnTo>
                  <a:lnTo>
                    <a:pt x="111" y="540"/>
                  </a:lnTo>
                  <a:lnTo>
                    <a:pt x="122" y="547"/>
                  </a:lnTo>
                  <a:lnTo>
                    <a:pt x="130" y="555"/>
                  </a:lnTo>
                  <a:lnTo>
                    <a:pt x="136" y="569"/>
                  </a:lnTo>
                  <a:lnTo>
                    <a:pt x="140" y="583"/>
                  </a:lnTo>
                  <a:lnTo>
                    <a:pt x="144" y="597"/>
                  </a:lnTo>
                  <a:lnTo>
                    <a:pt x="148" y="606"/>
                  </a:lnTo>
                  <a:lnTo>
                    <a:pt x="154" y="610"/>
                  </a:lnTo>
                  <a:lnTo>
                    <a:pt x="162" y="606"/>
                  </a:lnTo>
                  <a:lnTo>
                    <a:pt x="168" y="597"/>
                  </a:lnTo>
                  <a:lnTo>
                    <a:pt x="168" y="581"/>
                  </a:lnTo>
                  <a:lnTo>
                    <a:pt x="168" y="559"/>
                  </a:lnTo>
                  <a:lnTo>
                    <a:pt x="168" y="538"/>
                  </a:lnTo>
                  <a:lnTo>
                    <a:pt x="172" y="516"/>
                  </a:lnTo>
                  <a:lnTo>
                    <a:pt x="179" y="494"/>
                  </a:lnTo>
                  <a:lnTo>
                    <a:pt x="189" y="475"/>
                  </a:lnTo>
                  <a:lnTo>
                    <a:pt x="201" y="457"/>
                  </a:lnTo>
                  <a:lnTo>
                    <a:pt x="211" y="435"/>
                  </a:lnTo>
                  <a:lnTo>
                    <a:pt x="217" y="412"/>
                  </a:lnTo>
                  <a:lnTo>
                    <a:pt x="221" y="380"/>
                  </a:lnTo>
                  <a:lnTo>
                    <a:pt x="225" y="343"/>
                  </a:lnTo>
                  <a:lnTo>
                    <a:pt x="227" y="303"/>
                  </a:lnTo>
                  <a:lnTo>
                    <a:pt x="229" y="264"/>
                  </a:lnTo>
                  <a:lnTo>
                    <a:pt x="227" y="231"/>
                  </a:lnTo>
                  <a:lnTo>
                    <a:pt x="229" y="203"/>
                  </a:lnTo>
                  <a:lnTo>
                    <a:pt x="233" y="179"/>
                  </a:lnTo>
                  <a:lnTo>
                    <a:pt x="240" y="156"/>
                  </a:lnTo>
                  <a:lnTo>
                    <a:pt x="242" y="134"/>
                  </a:lnTo>
                  <a:lnTo>
                    <a:pt x="238" y="112"/>
                  </a:lnTo>
                  <a:lnTo>
                    <a:pt x="229" y="89"/>
                  </a:lnTo>
                  <a:lnTo>
                    <a:pt x="223" y="73"/>
                  </a:lnTo>
                  <a:lnTo>
                    <a:pt x="215" y="59"/>
                  </a:lnTo>
                  <a:lnTo>
                    <a:pt x="207" y="42"/>
                  </a:lnTo>
                  <a:lnTo>
                    <a:pt x="195" y="22"/>
                  </a:lnTo>
                  <a:lnTo>
                    <a:pt x="185" y="10"/>
                  </a:lnTo>
                  <a:lnTo>
                    <a:pt x="177" y="2"/>
                  </a:lnTo>
                  <a:lnTo>
                    <a:pt x="173" y="0"/>
                  </a:lnTo>
                </a:path>
              </a:pathLst>
            </a:custGeom>
            <a:grpFill/>
            <a:ln w="6350">
              <a:solidFill>
                <a:schemeClr val="tx1">
                  <a:lumMod val="85000"/>
                  <a:lumOff val="15000"/>
                </a:schemeClr>
              </a:solidFill>
              <a:prstDash val="solid"/>
              <a:round/>
            </a:ln>
          </p:spPr>
          <p:txBody>
            <a:bodyPr/>
            <a:lstStyle/>
            <a:p>
              <a:endParaRPr lang="zh-CN" altLang="en-US" sz="3200"/>
            </a:p>
          </p:txBody>
        </p:sp>
      </p:grpSp>
      <p:sp>
        <p:nvSpPr>
          <p:cNvPr id="65" name="Freeform 78"/>
          <p:cNvSpPr/>
          <p:nvPr/>
        </p:nvSpPr>
        <p:spPr bwMode="gray">
          <a:xfrm>
            <a:off x="4446412" y="5205796"/>
            <a:ext cx="895233" cy="761802"/>
          </a:xfrm>
          <a:custGeom>
            <a:avLst/>
            <a:gdLst>
              <a:gd name="T0" fmla="*/ 279 w 1128"/>
              <a:gd name="T1" fmla="*/ 62 h 960"/>
              <a:gd name="T2" fmla="*/ 272 w 1128"/>
              <a:gd name="T3" fmla="*/ 67 h 960"/>
              <a:gd name="T4" fmla="*/ 266 w 1128"/>
              <a:gd name="T5" fmla="*/ 77 h 960"/>
              <a:gd name="T6" fmla="*/ 261 w 1128"/>
              <a:gd name="T7" fmla="*/ 87 h 960"/>
              <a:gd name="T8" fmla="*/ 254 w 1128"/>
              <a:gd name="T9" fmla="*/ 97 h 960"/>
              <a:gd name="T10" fmla="*/ 241 w 1128"/>
              <a:gd name="T11" fmla="*/ 103 h 960"/>
              <a:gd name="T12" fmla="*/ 230 w 1128"/>
              <a:gd name="T13" fmla="*/ 104 h 960"/>
              <a:gd name="T14" fmla="*/ 216 w 1128"/>
              <a:gd name="T15" fmla="*/ 103 h 960"/>
              <a:gd name="T16" fmla="*/ 203 w 1128"/>
              <a:gd name="T17" fmla="*/ 110 h 960"/>
              <a:gd name="T18" fmla="*/ 199 w 1128"/>
              <a:gd name="T19" fmla="*/ 115 h 960"/>
              <a:gd name="T20" fmla="*/ 198 w 1128"/>
              <a:gd name="T21" fmla="*/ 118 h 960"/>
              <a:gd name="T22" fmla="*/ 196 w 1128"/>
              <a:gd name="T23" fmla="*/ 119 h 960"/>
              <a:gd name="T24" fmla="*/ 190 w 1128"/>
              <a:gd name="T25" fmla="*/ 114 h 960"/>
              <a:gd name="T26" fmla="*/ 183 w 1128"/>
              <a:gd name="T27" fmla="*/ 118 h 960"/>
              <a:gd name="T28" fmla="*/ 177 w 1128"/>
              <a:gd name="T29" fmla="*/ 127 h 960"/>
              <a:gd name="T30" fmla="*/ 164 w 1128"/>
              <a:gd name="T31" fmla="*/ 127 h 960"/>
              <a:gd name="T32" fmla="*/ 155 w 1128"/>
              <a:gd name="T33" fmla="*/ 120 h 960"/>
              <a:gd name="T34" fmla="*/ 148 w 1128"/>
              <a:gd name="T35" fmla="*/ 111 h 960"/>
              <a:gd name="T36" fmla="*/ 143 w 1128"/>
              <a:gd name="T37" fmla="*/ 113 h 960"/>
              <a:gd name="T38" fmla="*/ 147 w 1128"/>
              <a:gd name="T39" fmla="*/ 122 h 960"/>
              <a:gd name="T40" fmla="*/ 154 w 1128"/>
              <a:gd name="T41" fmla="*/ 130 h 960"/>
              <a:gd name="T42" fmla="*/ 153 w 1128"/>
              <a:gd name="T43" fmla="*/ 140 h 960"/>
              <a:gd name="T44" fmla="*/ 140 w 1128"/>
              <a:gd name="T45" fmla="*/ 149 h 960"/>
              <a:gd name="T46" fmla="*/ 134 w 1128"/>
              <a:gd name="T47" fmla="*/ 149 h 960"/>
              <a:gd name="T48" fmla="*/ 132 w 1128"/>
              <a:gd name="T49" fmla="*/ 148 h 960"/>
              <a:gd name="T50" fmla="*/ 130 w 1128"/>
              <a:gd name="T51" fmla="*/ 148 h 960"/>
              <a:gd name="T52" fmla="*/ 126 w 1128"/>
              <a:gd name="T53" fmla="*/ 154 h 960"/>
              <a:gd name="T54" fmla="*/ 116 w 1128"/>
              <a:gd name="T55" fmla="*/ 163 h 960"/>
              <a:gd name="T56" fmla="*/ 110 w 1128"/>
              <a:gd name="T57" fmla="*/ 167 h 960"/>
              <a:gd name="T58" fmla="*/ 97 w 1128"/>
              <a:gd name="T59" fmla="*/ 168 h 960"/>
              <a:gd name="T60" fmla="*/ 87 w 1128"/>
              <a:gd name="T61" fmla="*/ 171 h 960"/>
              <a:gd name="T62" fmla="*/ 75 w 1128"/>
              <a:gd name="T63" fmla="*/ 179 h 960"/>
              <a:gd name="T64" fmla="*/ 56 w 1128"/>
              <a:gd name="T65" fmla="*/ 185 h 960"/>
              <a:gd name="T66" fmla="*/ 46 w 1128"/>
              <a:gd name="T67" fmla="*/ 186 h 960"/>
              <a:gd name="T68" fmla="*/ 38 w 1128"/>
              <a:gd name="T69" fmla="*/ 194 h 960"/>
              <a:gd name="T70" fmla="*/ 29 w 1128"/>
              <a:gd name="T71" fmla="*/ 199 h 960"/>
              <a:gd name="T72" fmla="*/ 23 w 1128"/>
              <a:gd name="T73" fmla="*/ 207 h 960"/>
              <a:gd name="T74" fmla="*/ 26 w 1128"/>
              <a:gd name="T75" fmla="*/ 214 h 960"/>
              <a:gd name="T76" fmla="*/ 35 w 1128"/>
              <a:gd name="T77" fmla="*/ 227 h 960"/>
              <a:gd name="T78" fmla="*/ 35 w 1128"/>
              <a:gd name="T79" fmla="*/ 235 h 960"/>
              <a:gd name="T80" fmla="*/ 24 w 1128"/>
              <a:gd name="T81" fmla="*/ 240 h 960"/>
              <a:gd name="T82" fmla="*/ 13 w 1128"/>
              <a:gd name="T83" fmla="*/ 235 h 960"/>
              <a:gd name="T84" fmla="*/ 4 w 1128"/>
              <a:gd name="T85" fmla="*/ 222 h 960"/>
              <a:gd name="T86" fmla="*/ 1 w 1128"/>
              <a:gd name="T87" fmla="*/ 210 h 960"/>
              <a:gd name="T88" fmla="*/ 1 w 1128"/>
              <a:gd name="T89" fmla="*/ 200 h 960"/>
              <a:gd name="T90" fmla="*/ 8 w 1128"/>
              <a:gd name="T91" fmla="*/ 189 h 960"/>
              <a:gd name="T92" fmla="*/ 0 w 1128"/>
              <a:gd name="T93" fmla="*/ 184 h 960"/>
              <a:gd name="T94" fmla="*/ 19 w 1128"/>
              <a:gd name="T95" fmla="*/ 160 h 960"/>
              <a:gd name="T96" fmla="*/ 37 w 1128"/>
              <a:gd name="T97" fmla="*/ 139 h 960"/>
              <a:gd name="T98" fmla="*/ 59 w 1128"/>
              <a:gd name="T99" fmla="*/ 101 h 960"/>
              <a:gd name="T100" fmla="*/ 74 w 1128"/>
              <a:gd name="T101" fmla="*/ 62 h 960"/>
              <a:gd name="T102" fmla="*/ 82 w 1128"/>
              <a:gd name="T103" fmla="*/ 36 h 960"/>
              <a:gd name="T104" fmla="*/ 121 w 1128"/>
              <a:gd name="T105" fmla="*/ 3 h 960"/>
              <a:gd name="T106" fmla="*/ 156 w 1128"/>
              <a:gd name="T107" fmla="*/ 8 h 960"/>
              <a:gd name="T108" fmla="*/ 170 w 1128"/>
              <a:gd name="T109" fmla="*/ 24 h 960"/>
              <a:gd name="T110" fmla="*/ 185 w 1128"/>
              <a:gd name="T111" fmla="*/ 32 h 960"/>
              <a:gd name="T112" fmla="*/ 224 w 1128"/>
              <a:gd name="T113" fmla="*/ 15 h 960"/>
              <a:gd name="T114" fmla="*/ 272 w 1128"/>
              <a:gd name="T115" fmla="*/ 41 h 960"/>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w 1128"/>
              <a:gd name="T175" fmla="*/ 0 h 960"/>
              <a:gd name="T176" fmla="*/ 1128 w 1128"/>
              <a:gd name="T177" fmla="*/ 960 h 960"/>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T174" t="T175" r="T176" b="T177"/>
            <a:pathLst>
              <a:path w="1128" h="960">
                <a:moveTo>
                  <a:pt x="1128" y="246"/>
                </a:moveTo>
                <a:lnTo>
                  <a:pt x="1124" y="248"/>
                </a:lnTo>
                <a:lnTo>
                  <a:pt x="1116" y="250"/>
                </a:lnTo>
                <a:lnTo>
                  <a:pt x="1104" y="254"/>
                </a:lnTo>
                <a:lnTo>
                  <a:pt x="1094" y="259"/>
                </a:lnTo>
                <a:lnTo>
                  <a:pt x="1088" y="265"/>
                </a:lnTo>
                <a:lnTo>
                  <a:pt x="1083" y="275"/>
                </a:lnTo>
                <a:lnTo>
                  <a:pt x="1075" y="289"/>
                </a:lnTo>
                <a:lnTo>
                  <a:pt x="1063" y="305"/>
                </a:lnTo>
                <a:lnTo>
                  <a:pt x="1055" y="318"/>
                </a:lnTo>
                <a:lnTo>
                  <a:pt x="1047" y="332"/>
                </a:lnTo>
                <a:lnTo>
                  <a:pt x="1043" y="348"/>
                </a:lnTo>
                <a:lnTo>
                  <a:pt x="1037" y="362"/>
                </a:lnTo>
                <a:lnTo>
                  <a:pt x="1029" y="376"/>
                </a:lnTo>
                <a:lnTo>
                  <a:pt x="1016" y="387"/>
                </a:lnTo>
                <a:lnTo>
                  <a:pt x="1002" y="395"/>
                </a:lnTo>
                <a:lnTo>
                  <a:pt x="984" y="403"/>
                </a:lnTo>
                <a:lnTo>
                  <a:pt x="966" y="411"/>
                </a:lnTo>
                <a:lnTo>
                  <a:pt x="949" y="417"/>
                </a:lnTo>
                <a:lnTo>
                  <a:pt x="937" y="419"/>
                </a:lnTo>
                <a:lnTo>
                  <a:pt x="921" y="415"/>
                </a:lnTo>
                <a:lnTo>
                  <a:pt x="903" y="411"/>
                </a:lnTo>
                <a:lnTo>
                  <a:pt x="884" y="409"/>
                </a:lnTo>
                <a:lnTo>
                  <a:pt x="864" y="411"/>
                </a:lnTo>
                <a:lnTo>
                  <a:pt x="846" y="419"/>
                </a:lnTo>
                <a:lnTo>
                  <a:pt x="829" y="431"/>
                </a:lnTo>
                <a:lnTo>
                  <a:pt x="813" y="440"/>
                </a:lnTo>
                <a:lnTo>
                  <a:pt x="801" y="450"/>
                </a:lnTo>
                <a:lnTo>
                  <a:pt x="799" y="454"/>
                </a:lnTo>
                <a:lnTo>
                  <a:pt x="797" y="458"/>
                </a:lnTo>
                <a:lnTo>
                  <a:pt x="795" y="464"/>
                </a:lnTo>
                <a:lnTo>
                  <a:pt x="793" y="468"/>
                </a:lnTo>
                <a:lnTo>
                  <a:pt x="791" y="472"/>
                </a:lnTo>
                <a:lnTo>
                  <a:pt x="789" y="474"/>
                </a:lnTo>
                <a:lnTo>
                  <a:pt x="787" y="474"/>
                </a:lnTo>
                <a:lnTo>
                  <a:pt x="783" y="474"/>
                </a:lnTo>
                <a:lnTo>
                  <a:pt x="777" y="470"/>
                </a:lnTo>
                <a:lnTo>
                  <a:pt x="770" y="462"/>
                </a:lnTo>
                <a:lnTo>
                  <a:pt x="760" y="456"/>
                </a:lnTo>
                <a:lnTo>
                  <a:pt x="752" y="456"/>
                </a:lnTo>
                <a:lnTo>
                  <a:pt x="742" y="462"/>
                </a:lnTo>
                <a:lnTo>
                  <a:pt x="734" y="472"/>
                </a:lnTo>
                <a:lnTo>
                  <a:pt x="726" y="484"/>
                </a:lnTo>
                <a:lnTo>
                  <a:pt x="718" y="496"/>
                </a:lnTo>
                <a:lnTo>
                  <a:pt x="708" y="507"/>
                </a:lnTo>
                <a:lnTo>
                  <a:pt x="695" y="513"/>
                </a:lnTo>
                <a:lnTo>
                  <a:pt x="679" y="513"/>
                </a:lnTo>
                <a:lnTo>
                  <a:pt x="657" y="509"/>
                </a:lnTo>
                <a:lnTo>
                  <a:pt x="644" y="503"/>
                </a:lnTo>
                <a:lnTo>
                  <a:pt x="634" y="494"/>
                </a:lnTo>
                <a:lnTo>
                  <a:pt x="622" y="482"/>
                </a:lnTo>
                <a:lnTo>
                  <a:pt x="612" y="468"/>
                </a:lnTo>
                <a:lnTo>
                  <a:pt x="602" y="454"/>
                </a:lnTo>
                <a:lnTo>
                  <a:pt x="592" y="442"/>
                </a:lnTo>
                <a:lnTo>
                  <a:pt x="583" y="437"/>
                </a:lnTo>
                <a:lnTo>
                  <a:pt x="575" y="440"/>
                </a:lnTo>
                <a:lnTo>
                  <a:pt x="571" y="452"/>
                </a:lnTo>
                <a:lnTo>
                  <a:pt x="575" y="464"/>
                </a:lnTo>
                <a:lnTo>
                  <a:pt x="581" y="478"/>
                </a:lnTo>
                <a:lnTo>
                  <a:pt x="588" y="490"/>
                </a:lnTo>
                <a:lnTo>
                  <a:pt x="596" y="498"/>
                </a:lnTo>
                <a:lnTo>
                  <a:pt x="608" y="509"/>
                </a:lnTo>
                <a:lnTo>
                  <a:pt x="618" y="519"/>
                </a:lnTo>
                <a:lnTo>
                  <a:pt x="624" y="531"/>
                </a:lnTo>
                <a:lnTo>
                  <a:pt x="624" y="541"/>
                </a:lnTo>
                <a:lnTo>
                  <a:pt x="612" y="557"/>
                </a:lnTo>
                <a:lnTo>
                  <a:pt x="596" y="574"/>
                </a:lnTo>
                <a:lnTo>
                  <a:pt x="577" y="588"/>
                </a:lnTo>
                <a:lnTo>
                  <a:pt x="557" y="596"/>
                </a:lnTo>
                <a:lnTo>
                  <a:pt x="545" y="600"/>
                </a:lnTo>
                <a:lnTo>
                  <a:pt x="535" y="598"/>
                </a:lnTo>
                <a:lnTo>
                  <a:pt x="533" y="596"/>
                </a:lnTo>
                <a:lnTo>
                  <a:pt x="531" y="594"/>
                </a:lnTo>
                <a:lnTo>
                  <a:pt x="527" y="592"/>
                </a:lnTo>
                <a:lnTo>
                  <a:pt x="525" y="590"/>
                </a:lnTo>
                <a:lnTo>
                  <a:pt x="523" y="590"/>
                </a:lnTo>
                <a:lnTo>
                  <a:pt x="521" y="590"/>
                </a:lnTo>
                <a:lnTo>
                  <a:pt x="520" y="592"/>
                </a:lnTo>
                <a:lnTo>
                  <a:pt x="518" y="598"/>
                </a:lnTo>
                <a:lnTo>
                  <a:pt x="514" y="608"/>
                </a:lnTo>
                <a:lnTo>
                  <a:pt x="504" y="614"/>
                </a:lnTo>
                <a:lnTo>
                  <a:pt x="492" y="624"/>
                </a:lnTo>
                <a:lnTo>
                  <a:pt x="478" y="637"/>
                </a:lnTo>
                <a:lnTo>
                  <a:pt x="466" y="651"/>
                </a:lnTo>
                <a:lnTo>
                  <a:pt x="459" y="661"/>
                </a:lnTo>
                <a:lnTo>
                  <a:pt x="451" y="667"/>
                </a:lnTo>
                <a:lnTo>
                  <a:pt x="441" y="667"/>
                </a:lnTo>
                <a:lnTo>
                  <a:pt x="427" y="665"/>
                </a:lnTo>
                <a:lnTo>
                  <a:pt x="411" y="667"/>
                </a:lnTo>
                <a:lnTo>
                  <a:pt x="390" y="669"/>
                </a:lnTo>
                <a:lnTo>
                  <a:pt x="374" y="669"/>
                </a:lnTo>
                <a:lnTo>
                  <a:pt x="360" y="675"/>
                </a:lnTo>
                <a:lnTo>
                  <a:pt x="348" y="683"/>
                </a:lnTo>
                <a:lnTo>
                  <a:pt x="336" y="694"/>
                </a:lnTo>
                <a:lnTo>
                  <a:pt x="323" y="704"/>
                </a:lnTo>
                <a:lnTo>
                  <a:pt x="299" y="714"/>
                </a:lnTo>
                <a:lnTo>
                  <a:pt x="271" y="726"/>
                </a:lnTo>
                <a:lnTo>
                  <a:pt x="246" y="734"/>
                </a:lnTo>
                <a:lnTo>
                  <a:pt x="226" y="740"/>
                </a:lnTo>
                <a:lnTo>
                  <a:pt x="212" y="740"/>
                </a:lnTo>
                <a:lnTo>
                  <a:pt x="199" y="740"/>
                </a:lnTo>
                <a:lnTo>
                  <a:pt x="185" y="742"/>
                </a:lnTo>
                <a:lnTo>
                  <a:pt x="173" y="748"/>
                </a:lnTo>
                <a:lnTo>
                  <a:pt x="163" y="759"/>
                </a:lnTo>
                <a:lnTo>
                  <a:pt x="153" y="773"/>
                </a:lnTo>
                <a:lnTo>
                  <a:pt x="142" y="781"/>
                </a:lnTo>
                <a:lnTo>
                  <a:pt x="128" y="787"/>
                </a:lnTo>
                <a:lnTo>
                  <a:pt x="116" y="793"/>
                </a:lnTo>
                <a:lnTo>
                  <a:pt x="108" y="803"/>
                </a:lnTo>
                <a:lnTo>
                  <a:pt x="100" y="816"/>
                </a:lnTo>
                <a:lnTo>
                  <a:pt x="92" y="826"/>
                </a:lnTo>
                <a:lnTo>
                  <a:pt x="86" y="834"/>
                </a:lnTo>
                <a:lnTo>
                  <a:pt x="90" y="844"/>
                </a:lnTo>
                <a:lnTo>
                  <a:pt x="104" y="856"/>
                </a:lnTo>
                <a:lnTo>
                  <a:pt x="118" y="872"/>
                </a:lnTo>
                <a:lnTo>
                  <a:pt x="130" y="891"/>
                </a:lnTo>
                <a:lnTo>
                  <a:pt x="138" y="905"/>
                </a:lnTo>
                <a:lnTo>
                  <a:pt x="144" y="919"/>
                </a:lnTo>
                <a:lnTo>
                  <a:pt x="146" y="931"/>
                </a:lnTo>
                <a:lnTo>
                  <a:pt x="140" y="940"/>
                </a:lnTo>
                <a:lnTo>
                  <a:pt x="128" y="946"/>
                </a:lnTo>
                <a:lnTo>
                  <a:pt x="114" y="954"/>
                </a:lnTo>
                <a:lnTo>
                  <a:pt x="96" y="960"/>
                </a:lnTo>
                <a:lnTo>
                  <a:pt x="79" y="960"/>
                </a:lnTo>
                <a:lnTo>
                  <a:pt x="67" y="956"/>
                </a:lnTo>
                <a:lnTo>
                  <a:pt x="51" y="938"/>
                </a:lnTo>
                <a:lnTo>
                  <a:pt x="37" y="919"/>
                </a:lnTo>
                <a:lnTo>
                  <a:pt x="25" y="901"/>
                </a:lnTo>
                <a:lnTo>
                  <a:pt x="18" y="887"/>
                </a:lnTo>
                <a:lnTo>
                  <a:pt x="10" y="872"/>
                </a:lnTo>
                <a:lnTo>
                  <a:pt x="4" y="854"/>
                </a:lnTo>
                <a:lnTo>
                  <a:pt x="2" y="840"/>
                </a:lnTo>
                <a:lnTo>
                  <a:pt x="2" y="826"/>
                </a:lnTo>
                <a:lnTo>
                  <a:pt x="2" y="812"/>
                </a:lnTo>
                <a:lnTo>
                  <a:pt x="4" y="797"/>
                </a:lnTo>
                <a:lnTo>
                  <a:pt x="12" y="783"/>
                </a:lnTo>
                <a:lnTo>
                  <a:pt x="25" y="765"/>
                </a:lnTo>
                <a:lnTo>
                  <a:pt x="31" y="753"/>
                </a:lnTo>
                <a:lnTo>
                  <a:pt x="33" y="749"/>
                </a:lnTo>
                <a:lnTo>
                  <a:pt x="4" y="746"/>
                </a:lnTo>
                <a:lnTo>
                  <a:pt x="0" y="734"/>
                </a:lnTo>
                <a:lnTo>
                  <a:pt x="33" y="687"/>
                </a:lnTo>
                <a:lnTo>
                  <a:pt x="71" y="675"/>
                </a:lnTo>
                <a:lnTo>
                  <a:pt x="77" y="637"/>
                </a:lnTo>
                <a:lnTo>
                  <a:pt x="128" y="627"/>
                </a:lnTo>
                <a:lnTo>
                  <a:pt x="147" y="612"/>
                </a:lnTo>
                <a:lnTo>
                  <a:pt x="147" y="553"/>
                </a:lnTo>
                <a:lnTo>
                  <a:pt x="175" y="539"/>
                </a:lnTo>
                <a:lnTo>
                  <a:pt x="244" y="478"/>
                </a:lnTo>
                <a:lnTo>
                  <a:pt x="238" y="403"/>
                </a:lnTo>
                <a:lnTo>
                  <a:pt x="264" y="332"/>
                </a:lnTo>
                <a:lnTo>
                  <a:pt x="301" y="307"/>
                </a:lnTo>
                <a:lnTo>
                  <a:pt x="297" y="250"/>
                </a:lnTo>
                <a:lnTo>
                  <a:pt x="325" y="220"/>
                </a:lnTo>
                <a:lnTo>
                  <a:pt x="303" y="157"/>
                </a:lnTo>
                <a:lnTo>
                  <a:pt x="329" y="143"/>
                </a:lnTo>
                <a:lnTo>
                  <a:pt x="329" y="86"/>
                </a:lnTo>
                <a:lnTo>
                  <a:pt x="384" y="78"/>
                </a:lnTo>
                <a:lnTo>
                  <a:pt x="484" y="9"/>
                </a:lnTo>
                <a:lnTo>
                  <a:pt x="535" y="39"/>
                </a:lnTo>
                <a:lnTo>
                  <a:pt x="592" y="9"/>
                </a:lnTo>
                <a:lnTo>
                  <a:pt x="624" y="29"/>
                </a:lnTo>
                <a:lnTo>
                  <a:pt x="693" y="0"/>
                </a:lnTo>
                <a:lnTo>
                  <a:pt x="720" y="27"/>
                </a:lnTo>
                <a:lnTo>
                  <a:pt x="681" y="94"/>
                </a:lnTo>
                <a:lnTo>
                  <a:pt x="651" y="130"/>
                </a:lnTo>
                <a:lnTo>
                  <a:pt x="679" y="151"/>
                </a:lnTo>
                <a:lnTo>
                  <a:pt x="740" y="128"/>
                </a:lnTo>
                <a:lnTo>
                  <a:pt x="823" y="92"/>
                </a:lnTo>
                <a:lnTo>
                  <a:pt x="878" y="120"/>
                </a:lnTo>
                <a:lnTo>
                  <a:pt x="895" y="59"/>
                </a:lnTo>
                <a:lnTo>
                  <a:pt x="984" y="61"/>
                </a:lnTo>
                <a:lnTo>
                  <a:pt x="1053" y="96"/>
                </a:lnTo>
                <a:lnTo>
                  <a:pt x="1086" y="161"/>
                </a:lnTo>
                <a:lnTo>
                  <a:pt x="1110" y="216"/>
                </a:lnTo>
                <a:lnTo>
                  <a:pt x="1128" y="246"/>
                </a:lnTo>
              </a:path>
            </a:pathLst>
          </a:custGeom>
          <a:solidFill>
            <a:schemeClr val="accent4"/>
          </a:solidFill>
          <a:ln w="6350">
            <a:solidFill>
              <a:schemeClr val="tx1">
                <a:lumMod val="85000"/>
                <a:lumOff val="15000"/>
              </a:schemeClr>
            </a:solidFill>
            <a:prstDash val="solid"/>
            <a:round/>
          </a:ln>
        </p:spPr>
        <p:txBody>
          <a:bodyPr lIns="91436" tIns="45717" rIns="91436" bIns="45717"/>
          <a:lstStyle/>
          <a:p>
            <a:endParaRPr lang="zh-CN" altLang="en-US" sz="3200"/>
          </a:p>
        </p:txBody>
      </p:sp>
      <p:sp>
        <p:nvSpPr>
          <p:cNvPr id="66" name="Freeform 92"/>
          <p:cNvSpPr/>
          <p:nvPr/>
        </p:nvSpPr>
        <p:spPr bwMode="gray">
          <a:xfrm>
            <a:off x="4863871" y="3440957"/>
            <a:ext cx="782536" cy="525326"/>
          </a:xfrm>
          <a:custGeom>
            <a:avLst/>
            <a:gdLst>
              <a:gd name="T0" fmla="*/ 81 w 987"/>
              <a:gd name="T1" fmla="*/ 0 h 663"/>
              <a:gd name="T2" fmla="*/ 88 w 987"/>
              <a:gd name="T3" fmla="*/ 3 h 663"/>
              <a:gd name="T4" fmla="*/ 96 w 987"/>
              <a:gd name="T5" fmla="*/ 5 h 663"/>
              <a:gd name="T6" fmla="*/ 103 w 987"/>
              <a:gd name="T7" fmla="*/ 2 h 663"/>
              <a:gd name="T8" fmla="*/ 111 w 987"/>
              <a:gd name="T9" fmla="*/ 0 h 663"/>
              <a:gd name="T10" fmla="*/ 119 w 987"/>
              <a:gd name="T11" fmla="*/ 5 h 663"/>
              <a:gd name="T12" fmla="*/ 125 w 987"/>
              <a:gd name="T13" fmla="*/ 15 h 663"/>
              <a:gd name="T14" fmla="*/ 126 w 987"/>
              <a:gd name="T15" fmla="*/ 24 h 663"/>
              <a:gd name="T16" fmla="*/ 128 w 987"/>
              <a:gd name="T17" fmla="*/ 32 h 663"/>
              <a:gd name="T18" fmla="*/ 133 w 987"/>
              <a:gd name="T19" fmla="*/ 37 h 663"/>
              <a:gd name="T20" fmla="*/ 141 w 987"/>
              <a:gd name="T21" fmla="*/ 39 h 663"/>
              <a:gd name="T22" fmla="*/ 149 w 987"/>
              <a:gd name="T23" fmla="*/ 38 h 663"/>
              <a:gd name="T24" fmla="*/ 154 w 987"/>
              <a:gd name="T25" fmla="*/ 33 h 663"/>
              <a:gd name="T26" fmla="*/ 160 w 987"/>
              <a:gd name="T27" fmla="*/ 24 h 663"/>
              <a:gd name="T28" fmla="*/ 167 w 987"/>
              <a:gd name="T29" fmla="*/ 15 h 663"/>
              <a:gd name="T30" fmla="*/ 175 w 987"/>
              <a:gd name="T31" fmla="*/ 6 h 663"/>
              <a:gd name="T32" fmla="*/ 184 w 987"/>
              <a:gd name="T33" fmla="*/ 2 h 663"/>
              <a:gd name="T34" fmla="*/ 191 w 987"/>
              <a:gd name="T35" fmla="*/ 4 h 663"/>
              <a:gd name="T36" fmla="*/ 200 w 987"/>
              <a:gd name="T37" fmla="*/ 9 h 663"/>
              <a:gd name="T38" fmla="*/ 212 w 987"/>
              <a:gd name="T39" fmla="*/ 11 h 663"/>
              <a:gd name="T40" fmla="*/ 224 w 987"/>
              <a:gd name="T41" fmla="*/ 9 h 663"/>
              <a:gd name="T42" fmla="*/ 234 w 987"/>
              <a:gd name="T43" fmla="*/ 7 h 663"/>
              <a:gd name="T44" fmla="*/ 241 w 987"/>
              <a:gd name="T45" fmla="*/ 5 h 663"/>
              <a:gd name="T46" fmla="*/ 246 w 987"/>
              <a:gd name="T47" fmla="*/ 5 h 663"/>
              <a:gd name="T48" fmla="*/ 246 w 987"/>
              <a:gd name="T49" fmla="*/ 12 h 663"/>
              <a:gd name="T50" fmla="*/ 245 w 987"/>
              <a:gd name="T51" fmla="*/ 23 h 663"/>
              <a:gd name="T52" fmla="*/ 243 w 987"/>
              <a:gd name="T53" fmla="*/ 31 h 663"/>
              <a:gd name="T54" fmla="*/ 237 w 987"/>
              <a:gd name="T55" fmla="*/ 32 h 663"/>
              <a:gd name="T56" fmla="*/ 231 w 987"/>
              <a:gd name="T57" fmla="*/ 31 h 663"/>
              <a:gd name="T58" fmla="*/ 225 w 987"/>
              <a:gd name="T59" fmla="*/ 32 h 663"/>
              <a:gd name="T60" fmla="*/ 216 w 987"/>
              <a:gd name="T61" fmla="*/ 41 h 663"/>
              <a:gd name="T62" fmla="*/ 205 w 987"/>
              <a:gd name="T63" fmla="*/ 49 h 663"/>
              <a:gd name="T64" fmla="*/ 198 w 987"/>
              <a:gd name="T65" fmla="*/ 51 h 663"/>
              <a:gd name="T66" fmla="*/ 191 w 987"/>
              <a:gd name="T67" fmla="*/ 52 h 663"/>
              <a:gd name="T68" fmla="*/ 189 w 987"/>
              <a:gd name="T69" fmla="*/ 55 h 663"/>
              <a:gd name="T70" fmla="*/ 191 w 987"/>
              <a:gd name="T71" fmla="*/ 63 h 663"/>
              <a:gd name="T72" fmla="*/ 190 w 987"/>
              <a:gd name="T73" fmla="*/ 72 h 663"/>
              <a:gd name="T74" fmla="*/ 185 w 987"/>
              <a:gd name="T75" fmla="*/ 77 h 663"/>
              <a:gd name="T76" fmla="*/ 177 w 987"/>
              <a:gd name="T77" fmla="*/ 79 h 663"/>
              <a:gd name="T78" fmla="*/ 171 w 987"/>
              <a:gd name="T79" fmla="*/ 79 h 663"/>
              <a:gd name="T80" fmla="*/ 170 w 987"/>
              <a:gd name="T81" fmla="*/ 84 h 663"/>
              <a:gd name="T82" fmla="*/ 170 w 987"/>
              <a:gd name="T83" fmla="*/ 93 h 663"/>
              <a:gd name="T84" fmla="*/ 168 w 987"/>
              <a:gd name="T85" fmla="*/ 101 h 663"/>
              <a:gd name="T86" fmla="*/ 163 w 987"/>
              <a:gd name="T87" fmla="*/ 106 h 663"/>
              <a:gd name="T88" fmla="*/ 157 w 987"/>
              <a:gd name="T89" fmla="*/ 111 h 663"/>
              <a:gd name="T90" fmla="*/ 155 w 987"/>
              <a:gd name="T91" fmla="*/ 118 h 663"/>
              <a:gd name="T92" fmla="*/ 152 w 987"/>
              <a:gd name="T93" fmla="*/ 123 h 663"/>
              <a:gd name="T94" fmla="*/ 139 w 987"/>
              <a:gd name="T95" fmla="*/ 127 h 663"/>
              <a:gd name="T96" fmla="*/ 129 w 987"/>
              <a:gd name="T97" fmla="*/ 143 h 663"/>
              <a:gd name="T98" fmla="*/ 106 w 987"/>
              <a:gd name="T99" fmla="*/ 148 h 663"/>
              <a:gd name="T100" fmla="*/ 89 w 987"/>
              <a:gd name="T101" fmla="*/ 156 h 663"/>
              <a:gd name="T102" fmla="*/ 66 w 987"/>
              <a:gd name="T103" fmla="*/ 144 h 663"/>
              <a:gd name="T104" fmla="*/ 52 w 987"/>
              <a:gd name="T105" fmla="*/ 160 h 663"/>
              <a:gd name="T106" fmla="*/ 13 w 987"/>
              <a:gd name="T107" fmla="*/ 152 h 663"/>
              <a:gd name="T108" fmla="*/ 0 w 987"/>
              <a:gd name="T109" fmla="*/ 140 h 663"/>
              <a:gd name="T110" fmla="*/ 14 w 987"/>
              <a:gd name="T111" fmla="*/ 98 h 663"/>
              <a:gd name="T112" fmla="*/ 8 w 987"/>
              <a:gd name="T113" fmla="*/ 78 h 663"/>
              <a:gd name="T114" fmla="*/ 26 w 987"/>
              <a:gd name="T115" fmla="*/ 45 h 663"/>
              <a:gd name="T116" fmla="*/ 50 w 987"/>
              <a:gd name="T117" fmla="*/ 22 h 663"/>
              <a:gd name="T118" fmla="*/ 80 w 987"/>
              <a:gd name="T119" fmla="*/ 0 h 663"/>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987"/>
              <a:gd name="T181" fmla="*/ 0 h 663"/>
              <a:gd name="T182" fmla="*/ 987 w 987"/>
              <a:gd name="T183" fmla="*/ 663 h 663"/>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987" h="663">
                <a:moveTo>
                  <a:pt x="323" y="0"/>
                </a:moveTo>
                <a:lnTo>
                  <a:pt x="327" y="2"/>
                </a:lnTo>
                <a:lnTo>
                  <a:pt x="339" y="7"/>
                </a:lnTo>
                <a:lnTo>
                  <a:pt x="353" y="13"/>
                </a:lnTo>
                <a:lnTo>
                  <a:pt x="369" y="19"/>
                </a:lnTo>
                <a:lnTo>
                  <a:pt x="384" y="21"/>
                </a:lnTo>
                <a:lnTo>
                  <a:pt x="398" y="19"/>
                </a:lnTo>
                <a:lnTo>
                  <a:pt x="414" y="9"/>
                </a:lnTo>
                <a:lnTo>
                  <a:pt x="432" y="2"/>
                </a:lnTo>
                <a:lnTo>
                  <a:pt x="447" y="2"/>
                </a:lnTo>
                <a:lnTo>
                  <a:pt x="463" y="7"/>
                </a:lnTo>
                <a:lnTo>
                  <a:pt x="479" y="23"/>
                </a:lnTo>
                <a:lnTo>
                  <a:pt x="493" y="43"/>
                </a:lnTo>
                <a:lnTo>
                  <a:pt x="500" y="63"/>
                </a:lnTo>
                <a:lnTo>
                  <a:pt x="504" y="82"/>
                </a:lnTo>
                <a:lnTo>
                  <a:pt x="504" y="98"/>
                </a:lnTo>
                <a:lnTo>
                  <a:pt x="508" y="114"/>
                </a:lnTo>
                <a:lnTo>
                  <a:pt x="512" y="129"/>
                </a:lnTo>
                <a:lnTo>
                  <a:pt x="522" y="143"/>
                </a:lnTo>
                <a:lnTo>
                  <a:pt x="534" y="151"/>
                </a:lnTo>
                <a:lnTo>
                  <a:pt x="550" y="155"/>
                </a:lnTo>
                <a:lnTo>
                  <a:pt x="567" y="157"/>
                </a:lnTo>
                <a:lnTo>
                  <a:pt x="585" y="157"/>
                </a:lnTo>
                <a:lnTo>
                  <a:pt x="599" y="153"/>
                </a:lnTo>
                <a:lnTo>
                  <a:pt x="609" y="147"/>
                </a:lnTo>
                <a:lnTo>
                  <a:pt x="617" y="133"/>
                </a:lnTo>
                <a:lnTo>
                  <a:pt x="628" y="116"/>
                </a:lnTo>
                <a:lnTo>
                  <a:pt x="642" y="96"/>
                </a:lnTo>
                <a:lnTo>
                  <a:pt x="656" y="76"/>
                </a:lnTo>
                <a:lnTo>
                  <a:pt x="668" y="61"/>
                </a:lnTo>
                <a:lnTo>
                  <a:pt x="683" y="43"/>
                </a:lnTo>
                <a:lnTo>
                  <a:pt x="703" y="27"/>
                </a:lnTo>
                <a:lnTo>
                  <a:pt x="723" y="15"/>
                </a:lnTo>
                <a:lnTo>
                  <a:pt x="737" y="9"/>
                </a:lnTo>
                <a:lnTo>
                  <a:pt x="748" y="11"/>
                </a:lnTo>
                <a:lnTo>
                  <a:pt x="764" y="19"/>
                </a:lnTo>
                <a:lnTo>
                  <a:pt x="782" y="27"/>
                </a:lnTo>
                <a:lnTo>
                  <a:pt x="802" y="37"/>
                </a:lnTo>
                <a:lnTo>
                  <a:pt x="823" y="45"/>
                </a:lnTo>
                <a:lnTo>
                  <a:pt x="851" y="47"/>
                </a:lnTo>
                <a:lnTo>
                  <a:pt x="874" y="43"/>
                </a:lnTo>
                <a:lnTo>
                  <a:pt x="896" y="37"/>
                </a:lnTo>
                <a:lnTo>
                  <a:pt x="920" y="33"/>
                </a:lnTo>
                <a:lnTo>
                  <a:pt x="937" y="29"/>
                </a:lnTo>
                <a:lnTo>
                  <a:pt x="953" y="25"/>
                </a:lnTo>
                <a:lnTo>
                  <a:pt x="967" y="21"/>
                </a:lnTo>
                <a:lnTo>
                  <a:pt x="979" y="19"/>
                </a:lnTo>
                <a:lnTo>
                  <a:pt x="985" y="21"/>
                </a:lnTo>
                <a:lnTo>
                  <a:pt x="987" y="31"/>
                </a:lnTo>
                <a:lnTo>
                  <a:pt x="987" y="51"/>
                </a:lnTo>
                <a:lnTo>
                  <a:pt x="985" y="70"/>
                </a:lnTo>
                <a:lnTo>
                  <a:pt x="983" y="92"/>
                </a:lnTo>
                <a:lnTo>
                  <a:pt x="979" y="112"/>
                </a:lnTo>
                <a:lnTo>
                  <a:pt x="973" y="124"/>
                </a:lnTo>
                <a:lnTo>
                  <a:pt x="963" y="128"/>
                </a:lnTo>
                <a:lnTo>
                  <a:pt x="951" y="128"/>
                </a:lnTo>
                <a:lnTo>
                  <a:pt x="937" y="126"/>
                </a:lnTo>
                <a:lnTo>
                  <a:pt x="926" y="124"/>
                </a:lnTo>
                <a:lnTo>
                  <a:pt x="912" y="126"/>
                </a:lnTo>
                <a:lnTo>
                  <a:pt x="902" y="131"/>
                </a:lnTo>
                <a:lnTo>
                  <a:pt x="886" y="147"/>
                </a:lnTo>
                <a:lnTo>
                  <a:pt x="865" y="167"/>
                </a:lnTo>
                <a:lnTo>
                  <a:pt x="843" y="185"/>
                </a:lnTo>
                <a:lnTo>
                  <a:pt x="821" y="198"/>
                </a:lnTo>
                <a:lnTo>
                  <a:pt x="807" y="204"/>
                </a:lnTo>
                <a:lnTo>
                  <a:pt x="792" y="206"/>
                </a:lnTo>
                <a:lnTo>
                  <a:pt x="778" y="206"/>
                </a:lnTo>
                <a:lnTo>
                  <a:pt x="766" y="208"/>
                </a:lnTo>
                <a:lnTo>
                  <a:pt x="760" y="212"/>
                </a:lnTo>
                <a:lnTo>
                  <a:pt x="758" y="222"/>
                </a:lnTo>
                <a:lnTo>
                  <a:pt x="762" y="236"/>
                </a:lnTo>
                <a:lnTo>
                  <a:pt x="764" y="253"/>
                </a:lnTo>
                <a:lnTo>
                  <a:pt x="764" y="271"/>
                </a:lnTo>
                <a:lnTo>
                  <a:pt x="760" y="289"/>
                </a:lnTo>
                <a:lnTo>
                  <a:pt x="754" y="303"/>
                </a:lnTo>
                <a:lnTo>
                  <a:pt x="743" y="311"/>
                </a:lnTo>
                <a:lnTo>
                  <a:pt x="725" y="316"/>
                </a:lnTo>
                <a:lnTo>
                  <a:pt x="709" y="316"/>
                </a:lnTo>
                <a:lnTo>
                  <a:pt x="695" y="316"/>
                </a:lnTo>
                <a:lnTo>
                  <a:pt x="685" y="318"/>
                </a:lnTo>
                <a:lnTo>
                  <a:pt x="682" y="326"/>
                </a:lnTo>
                <a:lnTo>
                  <a:pt x="682" y="338"/>
                </a:lnTo>
                <a:lnTo>
                  <a:pt x="682" y="356"/>
                </a:lnTo>
                <a:lnTo>
                  <a:pt x="682" y="374"/>
                </a:lnTo>
                <a:lnTo>
                  <a:pt x="680" y="391"/>
                </a:lnTo>
                <a:lnTo>
                  <a:pt x="674" y="405"/>
                </a:lnTo>
                <a:lnTo>
                  <a:pt x="668" y="415"/>
                </a:lnTo>
                <a:lnTo>
                  <a:pt x="654" y="425"/>
                </a:lnTo>
                <a:lnTo>
                  <a:pt x="640" y="433"/>
                </a:lnTo>
                <a:lnTo>
                  <a:pt x="630" y="444"/>
                </a:lnTo>
                <a:lnTo>
                  <a:pt x="626" y="458"/>
                </a:lnTo>
                <a:lnTo>
                  <a:pt x="622" y="474"/>
                </a:lnTo>
                <a:lnTo>
                  <a:pt x="617" y="486"/>
                </a:lnTo>
                <a:lnTo>
                  <a:pt x="609" y="494"/>
                </a:lnTo>
                <a:lnTo>
                  <a:pt x="605" y="496"/>
                </a:lnTo>
                <a:lnTo>
                  <a:pt x="558" y="511"/>
                </a:lnTo>
                <a:lnTo>
                  <a:pt x="546" y="572"/>
                </a:lnTo>
                <a:lnTo>
                  <a:pt x="518" y="572"/>
                </a:lnTo>
                <a:lnTo>
                  <a:pt x="461" y="598"/>
                </a:lnTo>
                <a:lnTo>
                  <a:pt x="424" y="594"/>
                </a:lnTo>
                <a:lnTo>
                  <a:pt x="412" y="620"/>
                </a:lnTo>
                <a:lnTo>
                  <a:pt x="357" y="627"/>
                </a:lnTo>
                <a:lnTo>
                  <a:pt x="327" y="643"/>
                </a:lnTo>
                <a:lnTo>
                  <a:pt x="266" y="578"/>
                </a:lnTo>
                <a:lnTo>
                  <a:pt x="229" y="596"/>
                </a:lnTo>
                <a:lnTo>
                  <a:pt x="209" y="643"/>
                </a:lnTo>
                <a:lnTo>
                  <a:pt x="105" y="663"/>
                </a:lnTo>
                <a:lnTo>
                  <a:pt x="54" y="610"/>
                </a:lnTo>
                <a:lnTo>
                  <a:pt x="4" y="612"/>
                </a:lnTo>
                <a:lnTo>
                  <a:pt x="0" y="562"/>
                </a:lnTo>
                <a:lnTo>
                  <a:pt x="69" y="482"/>
                </a:lnTo>
                <a:lnTo>
                  <a:pt x="59" y="395"/>
                </a:lnTo>
                <a:lnTo>
                  <a:pt x="28" y="350"/>
                </a:lnTo>
                <a:lnTo>
                  <a:pt x="32" y="313"/>
                </a:lnTo>
                <a:lnTo>
                  <a:pt x="87" y="265"/>
                </a:lnTo>
                <a:lnTo>
                  <a:pt x="107" y="181"/>
                </a:lnTo>
                <a:lnTo>
                  <a:pt x="168" y="143"/>
                </a:lnTo>
                <a:lnTo>
                  <a:pt x="201" y="88"/>
                </a:lnTo>
                <a:lnTo>
                  <a:pt x="266" y="84"/>
                </a:lnTo>
                <a:lnTo>
                  <a:pt x="323" y="0"/>
                </a:lnTo>
              </a:path>
            </a:pathLst>
          </a:custGeom>
          <a:solidFill>
            <a:schemeClr val="accent2"/>
          </a:solidFill>
          <a:ln w="6350">
            <a:solidFill>
              <a:schemeClr val="tx1">
                <a:lumMod val="85000"/>
                <a:lumOff val="15000"/>
              </a:schemeClr>
            </a:solidFill>
            <a:prstDash val="solid"/>
            <a:round/>
          </a:ln>
        </p:spPr>
        <p:txBody>
          <a:bodyPr lIns="91436" tIns="45717" rIns="91436" bIns="45717"/>
          <a:lstStyle/>
          <a:p>
            <a:endParaRPr lang="zh-CN" altLang="en-US" sz="3200"/>
          </a:p>
        </p:txBody>
      </p:sp>
      <p:sp>
        <p:nvSpPr>
          <p:cNvPr id="67" name="Freeform 100"/>
          <p:cNvSpPr/>
          <p:nvPr/>
        </p:nvSpPr>
        <p:spPr bwMode="gray">
          <a:xfrm>
            <a:off x="5168631" y="2634718"/>
            <a:ext cx="682536" cy="680861"/>
          </a:xfrm>
          <a:custGeom>
            <a:avLst/>
            <a:gdLst>
              <a:gd name="T0" fmla="*/ 182 w 860"/>
              <a:gd name="T1" fmla="*/ 145 h 858"/>
              <a:gd name="T2" fmla="*/ 179 w 860"/>
              <a:gd name="T3" fmla="*/ 149 h 858"/>
              <a:gd name="T4" fmla="*/ 174 w 860"/>
              <a:gd name="T5" fmla="*/ 152 h 858"/>
              <a:gd name="T6" fmla="*/ 166 w 860"/>
              <a:gd name="T7" fmla="*/ 154 h 858"/>
              <a:gd name="T8" fmla="*/ 156 w 860"/>
              <a:gd name="T9" fmla="*/ 157 h 858"/>
              <a:gd name="T10" fmla="*/ 149 w 860"/>
              <a:gd name="T11" fmla="*/ 163 h 858"/>
              <a:gd name="T12" fmla="*/ 140 w 860"/>
              <a:gd name="T13" fmla="*/ 170 h 858"/>
              <a:gd name="T14" fmla="*/ 133 w 860"/>
              <a:gd name="T15" fmla="*/ 176 h 858"/>
              <a:gd name="T16" fmla="*/ 129 w 860"/>
              <a:gd name="T17" fmla="*/ 180 h 858"/>
              <a:gd name="T18" fmla="*/ 123 w 860"/>
              <a:gd name="T19" fmla="*/ 186 h 858"/>
              <a:gd name="T20" fmla="*/ 119 w 860"/>
              <a:gd name="T21" fmla="*/ 194 h 858"/>
              <a:gd name="T22" fmla="*/ 113 w 860"/>
              <a:gd name="T23" fmla="*/ 201 h 858"/>
              <a:gd name="T24" fmla="*/ 107 w 860"/>
              <a:gd name="T25" fmla="*/ 204 h 858"/>
              <a:gd name="T26" fmla="*/ 103 w 860"/>
              <a:gd name="T27" fmla="*/ 208 h 858"/>
              <a:gd name="T28" fmla="*/ 95 w 860"/>
              <a:gd name="T29" fmla="*/ 213 h 858"/>
              <a:gd name="T30" fmla="*/ 89 w 860"/>
              <a:gd name="T31" fmla="*/ 215 h 858"/>
              <a:gd name="T32" fmla="*/ 88 w 860"/>
              <a:gd name="T33" fmla="*/ 210 h 858"/>
              <a:gd name="T34" fmla="*/ 92 w 860"/>
              <a:gd name="T35" fmla="*/ 204 h 858"/>
              <a:gd name="T36" fmla="*/ 98 w 860"/>
              <a:gd name="T37" fmla="*/ 198 h 858"/>
              <a:gd name="T38" fmla="*/ 103 w 860"/>
              <a:gd name="T39" fmla="*/ 191 h 858"/>
              <a:gd name="T40" fmla="*/ 101 w 860"/>
              <a:gd name="T41" fmla="*/ 187 h 858"/>
              <a:gd name="T42" fmla="*/ 95 w 860"/>
              <a:gd name="T43" fmla="*/ 184 h 858"/>
              <a:gd name="T44" fmla="*/ 91 w 860"/>
              <a:gd name="T45" fmla="*/ 179 h 858"/>
              <a:gd name="T46" fmla="*/ 93 w 860"/>
              <a:gd name="T47" fmla="*/ 170 h 858"/>
              <a:gd name="T48" fmla="*/ 100 w 860"/>
              <a:gd name="T49" fmla="*/ 159 h 858"/>
              <a:gd name="T50" fmla="*/ 107 w 860"/>
              <a:gd name="T51" fmla="*/ 148 h 858"/>
              <a:gd name="T52" fmla="*/ 110 w 860"/>
              <a:gd name="T53" fmla="*/ 140 h 858"/>
              <a:gd name="T54" fmla="*/ 110 w 860"/>
              <a:gd name="T55" fmla="*/ 135 h 858"/>
              <a:gd name="T56" fmla="*/ 105 w 860"/>
              <a:gd name="T57" fmla="*/ 129 h 858"/>
              <a:gd name="T58" fmla="*/ 99 w 860"/>
              <a:gd name="T59" fmla="*/ 123 h 858"/>
              <a:gd name="T60" fmla="*/ 94 w 860"/>
              <a:gd name="T61" fmla="*/ 122 h 858"/>
              <a:gd name="T62" fmla="*/ 87 w 860"/>
              <a:gd name="T63" fmla="*/ 123 h 858"/>
              <a:gd name="T64" fmla="*/ 78 w 860"/>
              <a:gd name="T65" fmla="*/ 123 h 858"/>
              <a:gd name="T66" fmla="*/ 74 w 860"/>
              <a:gd name="T67" fmla="*/ 124 h 858"/>
              <a:gd name="T68" fmla="*/ 70 w 860"/>
              <a:gd name="T69" fmla="*/ 134 h 858"/>
              <a:gd name="T70" fmla="*/ 66 w 860"/>
              <a:gd name="T71" fmla="*/ 145 h 858"/>
              <a:gd name="T72" fmla="*/ 60 w 860"/>
              <a:gd name="T73" fmla="*/ 152 h 858"/>
              <a:gd name="T74" fmla="*/ 53 w 860"/>
              <a:gd name="T75" fmla="*/ 163 h 858"/>
              <a:gd name="T76" fmla="*/ 46 w 860"/>
              <a:gd name="T77" fmla="*/ 169 h 858"/>
              <a:gd name="T78" fmla="*/ 41 w 860"/>
              <a:gd name="T79" fmla="*/ 172 h 858"/>
              <a:gd name="T80" fmla="*/ 34 w 860"/>
              <a:gd name="T81" fmla="*/ 167 h 858"/>
              <a:gd name="T82" fmla="*/ 14 w 860"/>
              <a:gd name="T83" fmla="*/ 147 h 858"/>
              <a:gd name="T84" fmla="*/ 5 w 860"/>
              <a:gd name="T85" fmla="*/ 127 h 858"/>
              <a:gd name="T86" fmla="*/ 7 w 860"/>
              <a:gd name="T87" fmla="*/ 101 h 858"/>
              <a:gd name="T88" fmla="*/ 3 w 860"/>
              <a:gd name="T89" fmla="*/ 79 h 858"/>
              <a:gd name="T90" fmla="*/ 21 w 860"/>
              <a:gd name="T91" fmla="*/ 80 h 858"/>
              <a:gd name="T92" fmla="*/ 43 w 860"/>
              <a:gd name="T93" fmla="*/ 78 h 858"/>
              <a:gd name="T94" fmla="*/ 69 w 860"/>
              <a:gd name="T95" fmla="*/ 53 h 858"/>
              <a:gd name="T96" fmla="*/ 94 w 860"/>
              <a:gd name="T97" fmla="*/ 44 h 858"/>
              <a:gd name="T98" fmla="*/ 108 w 860"/>
              <a:gd name="T99" fmla="*/ 37 h 858"/>
              <a:gd name="T100" fmla="*/ 131 w 860"/>
              <a:gd name="T101" fmla="*/ 12 h 858"/>
              <a:gd name="T102" fmla="*/ 149 w 860"/>
              <a:gd name="T103" fmla="*/ 6 h 858"/>
              <a:gd name="T104" fmla="*/ 182 w 860"/>
              <a:gd name="T105" fmla="*/ 30 h 858"/>
              <a:gd name="T106" fmla="*/ 194 w 860"/>
              <a:gd name="T107" fmla="*/ 60 h 858"/>
              <a:gd name="T108" fmla="*/ 215 w 860"/>
              <a:gd name="T109" fmla="*/ 101 h 858"/>
              <a:gd name="T110" fmla="*/ 183 w 860"/>
              <a:gd name="T111" fmla="*/ 134 h 85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w 860"/>
              <a:gd name="T169" fmla="*/ 0 h 858"/>
              <a:gd name="T170" fmla="*/ 860 w 860"/>
              <a:gd name="T171" fmla="*/ 858 h 858"/>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T168" t="T169" r="T170" b="T171"/>
            <a:pathLst>
              <a:path w="860" h="858">
                <a:moveTo>
                  <a:pt x="725" y="575"/>
                </a:moveTo>
                <a:lnTo>
                  <a:pt x="725" y="579"/>
                </a:lnTo>
                <a:lnTo>
                  <a:pt x="719" y="585"/>
                </a:lnTo>
                <a:lnTo>
                  <a:pt x="713" y="594"/>
                </a:lnTo>
                <a:lnTo>
                  <a:pt x="705" y="604"/>
                </a:lnTo>
                <a:lnTo>
                  <a:pt x="695" y="608"/>
                </a:lnTo>
                <a:lnTo>
                  <a:pt x="681" y="610"/>
                </a:lnTo>
                <a:lnTo>
                  <a:pt x="664" y="614"/>
                </a:lnTo>
                <a:lnTo>
                  <a:pt x="642" y="618"/>
                </a:lnTo>
                <a:lnTo>
                  <a:pt x="622" y="626"/>
                </a:lnTo>
                <a:lnTo>
                  <a:pt x="607" y="638"/>
                </a:lnTo>
                <a:lnTo>
                  <a:pt x="593" y="651"/>
                </a:lnTo>
                <a:lnTo>
                  <a:pt x="577" y="665"/>
                </a:lnTo>
                <a:lnTo>
                  <a:pt x="559" y="679"/>
                </a:lnTo>
                <a:lnTo>
                  <a:pt x="544" y="693"/>
                </a:lnTo>
                <a:lnTo>
                  <a:pt x="530" y="703"/>
                </a:lnTo>
                <a:lnTo>
                  <a:pt x="522" y="711"/>
                </a:lnTo>
                <a:lnTo>
                  <a:pt x="514" y="718"/>
                </a:lnTo>
                <a:lnTo>
                  <a:pt x="502" y="730"/>
                </a:lnTo>
                <a:lnTo>
                  <a:pt x="492" y="744"/>
                </a:lnTo>
                <a:lnTo>
                  <a:pt x="481" y="760"/>
                </a:lnTo>
                <a:lnTo>
                  <a:pt x="475" y="774"/>
                </a:lnTo>
                <a:lnTo>
                  <a:pt x="465" y="789"/>
                </a:lnTo>
                <a:lnTo>
                  <a:pt x="451" y="801"/>
                </a:lnTo>
                <a:lnTo>
                  <a:pt x="437" y="809"/>
                </a:lnTo>
                <a:lnTo>
                  <a:pt x="427" y="815"/>
                </a:lnTo>
                <a:lnTo>
                  <a:pt x="422" y="823"/>
                </a:lnTo>
                <a:lnTo>
                  <a:pt x="410" y="831"/>
                </a:lnTo>
                <a:lnTo>
                  <a:pt x="394" y="840"/>
                </a:lnTo>
                <a:lnTo>
                  <a:pt x="380" y="850"/>
                </a:lnTo>
                <a:lnTo>
                  <a:pt x="364" y="856"/>
                </a:lnTo>
                <a:lnTo>
                  <a:pt x="355" y="858"/>
                </a:lnTo>
                <a:lnTo>
                  <a:pt x="349" y="854"/>
                </a:lnTo>
                <a:lnTo>
                  <a:pt x="349" y="838"/>
                </a:lnTo>
                <a:lnTo>
                  <a:pt x="355" y="827"/>
                </a:lnTo>
                <a:lnTo>
                  <a:pt x="366" y="815"/>
                </a:lnTo>
                <a:lnTo>
                  <a:pt x="380" y="801"/>
                </a:lnTo>
                <a:lnTo>
                  <a:pt x="392" y="789"/>
                </a:lnTo>
                <a:lnTo>
                  <a:pt x="404" y="775"/>
                </a:lnTo>
                <a:lnTo>
                  <a:pt x="410" y="764"/>
                </a:lnTo>
                <a:lnTo>
                  <a:pt x="410" y="754"/>
                </a:lnTo>
                <a:lnTo>
                  <a:pt x="404" y="748"/>
                </a:lnTo>
                <a:lnTo>
                  <a:pt x="392" y="742"/>
                </a:lnTo>
                <a:lnTo>
                  <a:pt x="380" y="734"/>
                </a:lnTo>
                <a:lnTo>
                  <a:pt x="370" y="726"/>
                </a:lnTo>
                <a:lnTo>
                  <a:pt x="364" y="716"/>
                </a:lnTo>
                <a:lnTo>
                  <a:pt x="364" y="699"/>
                </a:lnTo>
                <a:lnTo>
                  <a:pt x="372" y="679"/>
                </a:lnTo>
                <a:lnTo>
                  <a:pt x="382" y="661"/>
                </a:lnTo>
                <a:lnTo>
                  <a:pt x="400" y="636"/>
                </a:lnTo>
                <a:lnTo>
                  <a:pt x="418" y="608"/>
                </a:lnTo>
                <a:lnTo>
                  <a:pt x="425" y="592"/>
                </a:lnTo>
                <a:lnTo>
                  <a:pt x="433" y="575"/>
                </a:lnTo>
                <a:lnTo>
                  <a:pt x="441" y="559"/>
                </a:lnTo>
                <a:lnTo>
                  <a:pt x="443" y="547"/>
                </a:lnTo>
                <a:lnTo>
                  <a:pt x="439" y="537"/>
                </a:lnTo>
                <a:lnTo>
                  <a:pt x="429" y="526"/>
                </a:lnTo>
                <a:lnTo>
                  <a:pt x="418" y="514"/>
                </a:lnTo>
                <a:lnTo>
                  <a:pt x="404" y="502"/>
                </a:lnTo>
                <a:lnTo>
                  <a:pt x="394" y="494"/>
                </a:lnTo>
                <a:lnTo>
                  <a:pt x="384" y="490"/>
                </a:lnTo>
                <a:lnTo>
                  <a:pt x="374" y="490"/>
                </a:lnTo>
                <a:lnTo>
                  <a:pt x="362" y="492"/>
                </a:lnTo>
                <a:lnTo>
                  <a:pt x="345" y="494"/>
                </a:lnTo>
                <a:lnTo>
                  <a:pt x="325" y="494"/>
                </a:lnTo>
                <a:lnTo>
                  <a:pt x="311" y="492"/>
                </a:lnTo>
                <a:lnTo>
                  <a:pt x="301" y="492"/>
                </a:lnTo>
                <a:lnTo>
                  <a:pt x="294" y="498"/>
                </a:lnTo>
                <a:lnTo>
                  <a:pt x="286" y="512"/>
                </a:lnTo>
                <a:lnTo>
                  <a:pt x="280" y="533"/>
                </a:lnTo>
                <a:lnTo>
                  <a:pt x="272" y="557"/>
                </a:lnTo>
                <a:lnTo>
                  <a:pt x="264" y="577"/>
                </a:lnTo>
                <a:lnTo>
                  <a:pt x="254" y="592"/>
                </a:lnTo>
                <a:lnTo>
                  <a:pt x="242" y="608"/>
                </a:lnTo>
                <a:lnTo>
                  <a:pt x="227" y="630"/>
                </a:lnTo>
                <a:lnTo>
                  <a:pt x="211" y="650"/>
                </a:lnTo>
                <a:lnTo>
                  <a:pt x="197" y="663"/>
                </a:lnTo>
                <a:lnTo>
                  <a:pt x="183" y="673"/>
                </a:lnTo>
                <a:lnTo>
                  <a:pt x="172" y="681"/>
                </a:lnTo>
                <a:lnTo>
                  <a:pt x="162" y="687"/>
                </a:lnTo>
                <a:lnTo>
                  <a:pt x="158" y="691"/>
                </a:lnTo>
                <a:lnTo>
                  <a:pt x="134" y="667"/>
                </a:lnTo>
                <a:lnTo>
                  <a:pt x="103" y="620"/>
                </a:lnTo>
                <a:lnTo>
                  <a:pt x="55" y="587"/>
                </a:lnTo>
                <a:lnTo>
                  <a:pt x="0" y="569"/>
                </a:lnTo>
                <a:lnTo>
                  <a:pt x="20" y="510"/>
                </a:lnTo>
                <a:lnTo>
                  <a:pt x="53" y="457"/>
                </a:lnTo>
                <a:lnTo>
                  <a:pt x="30" y="402"/>
                </a:lnTo>
                <a:lnTo>
                  <a:pt x="30" y="337"/>
                </a:lnTo>
                <a:lnTo>
                  <a:pt x="10" y="315"/>
                </a:lnTo>
                <a:lnTo>
                  <a:pt x="40" y="285"/>
                </a:lnTo>
                <a:lnTo>
                  <a:pt x="81" y="317"/>
                </a:lnTo>
                <a:lnTo>
                  <a:pt x="126" y="382"/>
                </a:lnTo>
                <a:lnTo>
                  <a:pt x="170" y="311"/>
                </a:lnTo>
                <a:lnTo>
                  <a:pt x="215" y="274"/>
                </a:lnTo>
                <a:lnTo>
                  <a:pt x="274" y="209"/>
                </a:lnTo>
                <a:lnTo>
                  <a:pt x="349" y="189"/>
                </a:lnTo>
                <a:lnTo>
                  <a:pt x="376" y="173"/>
                </a:lnTo>
                <a:lnTo>
                  <a:pt x="380" y="134"/>
                </a:lnTo>
                <a:lnTo>
                  <a:pt x="431" y="146"/>
                </a:lnTo>
                <a:lnTo>
                  <a:pt x="475" y="108"/>
                </a:lnTo>
                <a:lnTo>
                  <a:pt x="524" y="47"/>
                </a:lnTo>
                <a:lnTo>
                  <a:pt x="524" y="0"/>
                </a:lnTo>
                <a:lnTo>
                  <a:pt x="595" y="22"/>
                </a:lnTo>
                <a:lnTo>
                  <a:pt x="679" y="45"/>
                </a:lnTo>
                <a:lnTo>
                  <a:pt x="725" y="120"/>
                </a:lnTo>
                <a:lnTo>
                  <a:pt x="784" y="187"/>
                </a:lnTo>
                <a:lnTo>
                  <a:pt x="774" y="240"/>
                </a:lnTo>
                <a:lnTo>
                  <a:pt x="860" y="317"/>
                </a:lnTo>
                <a:lnTo>
                  <a:pt x="860" y="402"/>
                </a:lnTo>
                <a:lnTo>
                  <a:pt x="815" y="425"/>
                </a:lnTo>
                <a:lnTo>
                  <a:pt x="731" y="533"/>
                </a:lnTo>
                <a:lnTo>
                  <a:pt x="725" y="575"/>
                </a:lnTo>
              </a:path>
            </a:pathLst>
          </a:custGeom>
          <a:solidFill>
            <a:schemeClr val="accent1"/>
          </a:solidFill>
          <a:ln w="6350">
            <a:solidFill>
              <a:schemeClr val="tx1">
                <a:lumMod val="85000"/>
                <a:lumOff val="15000"/>
              </a:schemeClr>
            </a:solidFill>
            <a:prstDash val="solid"/>
            <a:round/>
          </a:ln>
        </p:spPr>
        <p:txBody>
          <a:bodyPr lIns="91436" tIns="45717" rIns="91436" bIns="45717"/>
          <a:lstStyle/>
          <a:p>
            <a:endParaRPr lang="zh-CN" altLang="en-US" sz="3200"/>
          </a:p>
        </p:txBody>
      </p:sp>
      <p:sp>
        <p:nvSpPr>
          <p:cNvPr id="68" name="Freeform 82"/>
          <p:cNvSpPr/>
          <p:nvPr/>
        </p:nvSpPr>
        <p:spPr bwMode="gray">
          <a:xfrm>
            <a:off x="5335423" y="4345595"/>
            <a:ext cx="449203" cy="504694"/>
          </a:xfrm>
          <a:custGeom>
            <a:avLst/>
            <a:gdLst>
              <a:gd name="T0" fmla="*/ 109 w 565"/>
              <a:gd name="T1" fmla="*/ 11 h 638"/>
              <a:gd name="T2" fmla="*/ 106 w 565"/>
              <a:gd name="T3" fmla="*/ 11 h 638"/>
              <a:gd name="T4" fmla="*/ 103 w 565"/>
              <a:gd name="T5" fmla="*/ 14 h 638"/>
              <a:gd name="T6" fmla="*/ 100 w 565"/>
              <a:gd name="T7" fmla="*/ 21 h 638"/>
              <a:gd name="T8" fmla="*/ 99 w 565"/>
              <a:gd name="T9" fmla="*/ 28 h 638"/>
              <a:gd name="T10" fmla="*/ 96 w 565"/>
              <a:gd name="T11" fmla="*/ 31 h 638"/>
              <a:gd name="T12" fmla="*/ 90 w 565"/>
              <a:gd name="T13" fmla="*/ 29 h 638"/>
              <a:gd name="T14" fmla="*/ 84 w 565"/>
              <a:gd name="T15" fmla="*/ 26 h 638"/>
              <a:gd name="T16" fmla="*/ 80 w 565"/>
              <a:gd name="T17" fmla="*/ 26 h 638"/>
              <a:gd name="T18" fmla="*/ 82 w 565"/>
              <a:gd name="T19" fmla="*/ 32 h 638"/>
              <a:gd name="T20" fmla="*/ 87 w 565"/>
              <a:gd name="T21" fmla="*/ 36 h 638"/>
              <a:gd name="T22" fmla="*/ 93 w 565"/>
              <a:gd name="T23" fmla="*/ 38 h 638"/>
              <a:gd name="T24" fmla="*/ 101 w 565"/>
              <a:gd name="T25" fmla="*/ 35 h 638"/>
              <a:gd name="T26" fmla="*/ 104 w 565"/>
              <a:gd name="T27" fmla="*/ 31 h 638"/>
              <a:gd name="T28" fmla="*/ 106 w 565"/>
              <a:gd name="T29" fmla="*/ 25 h 638"/>
              <a:gd name="T30" fmla="*/ 110 w 565"/>
              <a:gd name="T31" fmla="*/ 24 h 638"/>
              <a:gd name="T32" fmla="*/ 117 w 565"/>
              <a:gd name="T33" fmla="*/ 30 h 638"/>
              <a:gd name="T34" fmla="*/ 126 w 565"/>
              <a:gd name="T35" fmla="*/ 34 h 638"/>
              <a:gd name="T36" fmla="*/ 131 w 565"/>
              <a:gd name="T37" fmla="*/ 36 h 638"/>
              <a:gd name="T38" fmla="*/ 138 w 565"/>
              <a:gd name="T39" fmla="*/ 38 h 638"/>
              <a:gd name="T40" fmla="*/ 142 w 565"/>
              <a:gd name="T41" fmla="*/ 44 h 638"/>
              <a:gd name="T42" fmla="*/ 139 w 565"/>
              <a:gd name="T43" fmla="*/ 51 h 638"/>
              <a:gd name="T44" fmla="*/ 133 w 565"/>
              <a:gd name="T45" fmla="*/ 58 h 638"/>
              <a:gd name="T46" fmla="*/ 130 w 565"/>
              <a:gd name="T47" fmla="*/ 60 h 638"/>
              <a:gd name="T48" fmla="*/ 134 w 565"/>
              <a:gd name="T49" fmla="*/ 60 h 638"/>
              <a:gd name="T50" fmla="*/ 139 w 565"/>
              <a:gd name="T51" fmla="*/ 60 h 638"/>
              <a:gd name="T52" fmla="*/ 141 w 565"/>
              <a:gd name="T53" fmla="*/ 63 h 638"/>
              <a:gd name="T54" fmla="*/ 136 w 565"/>
              <a:gd name="T55" fmla="*/ 67 h 638"/>
              <a:gd name="T56" fmla="*/ 129 w 565"/>
              <a:gd name="T57" fmla="*/ 71 h 638"/>
              <a:gd name="T58" fmla="*/ 126 w 565"/>
              <a:gd name="T59" fmla="*/ 73 h 638"/>
              <a:gd name="T60" fmla="*/ 129 w 565"/>
              <a:gd name="T61" fmla="*/ 73 h 638"/>
              <a:gd name="T62" fmla="*/ 135 w 565"/>
              <a:gd name="T63" fmla="*/ 78 h 638"/>
              <a:gd name="T64" fmla="*/ 136 w 565"/>
              <a:gd name="T65" fmla="*/ 88 h 638"/>
              <a:gd name="T66" fmla="*/ 138 w 565"/>
              <a:gd name="T67" fmla="*/ 98 h 638"/>
              <a:gd name="T68" fmla="*/ 141 w 565"/>
              <a:gd name="T69" fmla="*/ 104 h 638"/>
              <a:gd name="T70" fmla="*/ 141 w 565"/>
              <a:gd name="T71" fmla="*/ 108 h 638"/>
              <a:gd name="T72" fmla="*/ 136 w 565"/>
              <a:gd name="T73" fmla="*/ 112 h 638"/>
              <a:gd name="T74" fmla="*/ 129 w 565"/>
              <a:gd name="T75" fmla="*/ 111 h 638"/>
              <a:gd name="T76" fmla="*/ 123 w 565"/>
              <a:gd name="T77" fmla="*/ 110 h 638"/>
              <a:gd name="T78" fmla="*/ 119 w 565"/>
              <a:gd name="T79" fmla="*/ 116 h 638"/>
              <a:gd name="T80" fmla="*/ 118 w 565"/>
              <a:gd name="T81" fmla="*/ 122 h 638"/>
              <a:gd name="T82" fmla="*/ 116 w 565"/>
              <a:gd name="T83" fmla="*/ 129 h 638"/>
              <a:gd name="T84" fmla="*/ 113 w 565"/>
              <a:gd name="T85" fmla="*/ 136 h 638"/>
              <a:gd name="T86" fmla="*/ 112 w 565"/>
              <a:gd name="T87" fmla="*/ 146 h 638"/>
              <a:gd name="T88" fmla="*/ 112 w 565"/>
              <a:gd name="T89" fmla="*/ 150 h 638"/>
              <a:gd name="T90" fmla="*/ 102 w 565"/>
              <a:gd name="T91" fmla="*/ 158 h 638"/>
              <a:gd name="T92" fmla="*/ 88 w 565"/>
              <a:gd name="T93" fmla="*/ 158 h 638"/>
              <a:gd name="T94" fmla="*/ 69 w 565"/>
              <a:gd name="T95" fmla="*/ 148 h 638"/>
              <a:gd name="T96" fmla="*/ 47 w 565"/>
              <a:gd name="T97" fmla="*/ 155 h 638"/>
              <a:gd name="T98" fmla="*/ 35 w 565"/>
              <a:gd name="T99" fmla="*/ 128 h 638"/>
              <a:gd name="T100" fmla="*/ 20 w 565"/>
              <a:gd name="T101" fmla="*/ 113 h 638"/>
              <a:gd name="T102" fmla="*/ 5 w 565"/>
              <a:gd name="T103" fmla="*/ 83 h 638"/>
              <a:gd name="T104" fmla="*/ 27 w 565"/>
              <a:gd name="T105" fmla="*/ 49 h 638"/>
              <a:gd name="T106" fmla="*/ 42 w 565"/>
              <a:gd name="T107" fmla="*/ 36 h 638"/>
              <a:gd name="T108" fmla="*/ 46 w 565"/>
              <a:gd name="T109" fmla="*/ 12 h 638"/>
              <a:gd name="T110" fmla="*/ 56 w 565"/>
              <a:gd name="T111" fmla="*/ 0 h 638"/>
              <a:gd name="T112" fmla="*/ 76 w 565"/>
              <a:gd name="T113" fmla="*/ 7 h 638"/>
              <a:gd name="T114" fmla="*/ 96 w 565"/>
              <a:gd name="T115" fmla="*/ 1 h 638"/>
              <a:gd name="T116" fmla="*/ 109 w 565"/>
              <a:gd name="T117" fmla="*/ 11 h 638"/>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565"/>
              <a:gd name="T178" fmla="*/ 0 h 638"/>
              <a:gd name="T179" fmla="*/ 565 w 565"/>
              <a:gd name="T180" fmla="*/ 638 h 638"/>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565" h="638">
                <a:moveTo>
                  <a:pt x="433" y="44"/>
                </a:moveTo>
                <a:lnTo>
                  <a:pt x="433" y="44"/>
                </a:lnTo>
                <a:lnTo>
                  <a:pt x="429" y="46"/>
                </a:lnTo>
                <a:lnTo>
                  <a:pt x="423" y="47"/>
                </a:lnTo>
                <a:lnTo>
                  <a:pt x="417" y="53"/>
                </a:lnTo>
                <a:lnTo>
                  <a:pt x="411" y="59"/>
                </a:lnTo>
                <a:lnTo>
                  <a:pt x="403" y="69"/>
                </a:lnTo>
                <a:lnTo>
                  <a:pt x="398" y="85"/>
                </a:lnTo>
                <a:lnTo>
                  <a:pt x="396" y="99"/>
                </a:lnTo>
                <a:lnTo>
                  <a:pt x="394" y="112"/>
                </a:lnTo>
                <a:lnTo>
                  <a:pt x="392" y="122"/>
                </a:lnTo>
                <a:lnTo>
                  <a:pt x="384" y="126"/>
                </a:lnTo>
                <a:lnTo>
                  <a:pt x="372" y="122"/>
                </a:lnTo>
                <a:lnTo>
                  <a:pt x="360" y="118"/>
                </a:lnTo>
                <a:lnTo>
                  <a:pt x="346" y="110"/>
                </a:lnTo>
                <a:lnTo>
                  <a:pt x="335" y="107"/>
                </a:lnTo>
                <a:lnTo>
                  <a:pt x="325" y="105"/>
                </a:lnTo>
                <a:lnTo>
                  <a:pt x="319" y="107"/>
                </a:lnTo>
                <a:lnTo>
                  <a:pt x="317" y="118"/>
                </a:lnTo>
                <a:lnTo>
                  <a:pt x="325" y="128"/>
                </a:lnTo>
                <a:lnTo>
                  <a:pt x="337" y="138"/>
                </a:lnTo>
                <a:lnTo>
                  <a:pt x="346" y="146"/>
                </a:lnTo>
                <a:lnTo>
                  <a:pt x="358" y="152"/>
                </a:lnTo>
                <a:lnTo>
                  <a:pt x="372" y="154"/>
                </a:lnTo>
                <a:lnTo>
                  <a:pt x="388" y="150"/>
                </a:lnTo>
                <a:lnTo>
                  <a:pt x="402" y="142"/>
                </a:lnTo>
                <a:lnTo>
                  <a:pt x="407" y="134"/>
                </a:lnTo>
                <a:lnTo>
                  <a:pt x="413" y="124"/>
                </a:lnTo>
                <a:lnTo>
                  <a:pt x="417" y="112"/>
                </a:lnTo>
                <a:lnTo>
                  <a:pt x="423" y="103"/>
                </a:lnTo>
                <a:lnTo>
                  <a:pt x="429" y="97"/>
                </a:lnTo>
                <a:lnTo>
                  <a:pt x="437" y="97"/>
                </a:lnTo>
                <a:lnTo>
                  <a:pt x="447" y="105"/>
                </a:lnTo>
                <a:lnTo>
                  <a:pt x="468" y="122"/>
                </a:lnTo>
                <a:lnTo>
                  <a:pt x="486" y="132"/>
                </a:lnTo>
                <a:lnTo>
                  <a:pt x="502" y="138"/>
                </a:lnTo>
                <a:lnTo>
                  <a:pt x="514" y="142"/>
                </a:lnTo>
                <a:lnTo>
                  <a:pt x="524" y="144"/>
                </a:lnTo>
                <a:lnTo>
                  <a:pt x="537" y="148"/>
                </a:lnTo>
                <a:lnTo>
                  <a:pt x="549" y="154"/>
                </a:lnTo>
                <a:lnTo>
                  <a:pt x="559" y="164"/>
                </a:lnTo>
                <a:lnTo>
                  <a:pt x="565" y="177"/>
                </a:lnTo>
                <a:lnTo>
                  <a:pt x="561" y="191"/>
                </a:lnTo>
                <a:lnTo>
                  <a:pt x="553" y="207"/>
                </a:lnTo>
                <a:lnTo>
                  <a:pt x="543" y="221"/>
                </a:lnTo>
                <a:lnTo>
                  <a:pt x="531" y="232"/>
                </a:lnTo>
                <a:lnTo>
                  <a:pt x="524" y="240"/>
                </a:lnTo>
                <a:lnTo>
                  <a:pt x="520" y="242"/>
                </a:lnTo>
                <a:lnTo>
                  <a:pt x="524" y="242"/>
                </a:lnTo>
                <a:lnTo>
                  <a:pt x="533" y="242"/>
                </a:lnTo>
                <a:lnTo>
                  <a:pt x="543" y="240"/>
                </a:lnTo>
                <a:lnTo>
                  <a:pt x="555" y="242"/>
                </a:lnTo>
                <a:lnTo>
                  <a:pt x="561" y="246"/>
                </a:lnTo>
                <a:lnTo>
                  <a:pt x="561" y="252"/>
                </a:lnTo>
                <a:lnTo>
                  <a:pt x="555" y="262"/>
                </a:lnTo>
                <a:lnTo>
                  <a:pt x="543" y="270"/>
                </a:lnTo>
                <a:lnTo>
                  <a:pt x="529" y="278"/>
                </a:lnTo>
                <a:lnTo>
                  <a:pt x="516" y="286"/>
                </a:lnTo>
                <a:lnTo>
                  <a:pt x="506" y="290"/>
                </a:lnTo>
                <a:lnTo>
                  <a:pt x="502" y="292"/>
                </a:lnTo>
                <a:lnTo>
                  <a:pt x="506" y="292"/>
                </a:lnTo>
                <a:lnTo>
                  <a:pt x="516" y="295"/>
                </a:lnTo>
                <a:lnTo>
                  <a:pt x="528" y="303"/>
                </a:lnTo>
                <a:lnTo>
                  <a:pt x="537" y="315"/>
                </a:lnTo>
                <a:lnTo>
                  <a:pt x="541" y="329"/>
                </a:lnTo>
                <a:lnTo>
                  <a:pt x="543" y="353"/>
                </a:lnTo>
                <a:lnTo>
                  <a:pt x="543" y="374"/>
                </a:lnTo>
                <a:lnTo>
                  <a:pt x="549" y="396"/>
                </a:lnTo>
                <a:lnTo>
                  <a:pt x="555" y="408"/>
                </a:lnTo>
                <a:lnTo>
                  <a:pt x="561" y="418"/>
                </a:lnTo>
                <a:lnTo>
                  <a:pt x="565" y="425"/>
                </a:lnTo>
                <a:lnTo>
                  <a:pt x="563" y="435"/>
                </a:lnTo>
                <a:lnTo>
                  <a:pt x="553" y="445"/>
                </a:lnTo>
                <a:lnTo>
                  <a:pt x="541" y="451"/>
                </a:lnTo>
                <a:lnTo>
                  <a:pt x="528" y="449"/>
                </a:lnTo>
                <a:lnTo>
                  <a:pt x="514" y="445"/>
                </a:lnTo>
                <a:lnTo>
                  <a:pt x="502" y="441"/>
                </a:lnTo>
                <a:lnTo>
                  <a:pt x="490" y="443"/>
                </a:lnTo>
                <a:lnTo>
                  <a:pt x="482" y="453"/>
                </a:lnTo>
                <a:lnTo>
                  <a:pt x="476" y="465"/>
                </a:lnTo>
                <a:lnTo>
                  <a:pt x="474" y="479"/>
                </a:lnTo>
                <a:lnTo>
                  <a:pt x="472" y="492"/>
                </a:lnTo>
                <a:lnTo>
                  <a:pt x="470" y="506"/>
                </a:lnTo>
                <a:lnTo>
                  <a:pt x="463" y="518"/>
                </a:lnTo>
                <a:lnTo>
                  <a:pt x="457" y="532"/>
                </a:lnTo>
                <a:lnTo>
                  <a:pt x="449" y="545"/>
                </a:lnTo>
                <a:lnTo>
                  <a:pt x="447" y="567"/>
                </a:lnTo>
                <a:lnTo>
                  <a:pt x="445" y="587"/>
                </a:lnTo>
                <a:lnTo>
                  <a:pt x="445" y="599"/>
                </a:lnTo>
                <a:lnTo>
                  <a:pt x="445" y="604"/>
                </a:lnTo>
                <a:lnTo>
                  <a:pt x="445" y="606"/>
                </a:lnTo>
                <a:lnTo>
                  <a:pt x="405" y="634"/>
                </a:lnTo>
                <a:lnTo>
                  <a:pt x="382" y="610"/>
                </a:lnTo>
                <a:lnTo>
                  <a:pt x="350" y="634"/>
                </a:lnTo>
                <a:lnTo>
                  <a:pt x="317" y="638"/>
                </a:lnTo>
                <a:lnTo>
                  <a:pt x="274" y="595"/>
                </a:lnTo>
                <a:lnTo>
                  <a:pt x="234" y="638"/>
                </a:lnTo>
                <a:lnTo>
                  <a:pt x="185" y="622"/>
                </a:lnTo>
                <a:lnTo>
                  <a:pt x="146" y="565"/>
                </a:lnTo>
                <a:lnTo>
                  <a:pt x="140" y="514"/>
                </a:lnTo>
                <a:lnTo>
                  <a:pt x="91" y="514"/>
                </a:lnTo>
                <a:lnTo>
                  <a:pt x="77" y="453"/>
                </a:lnTo>
                <a:lnTo>
                  <a:pt x="0" y="394"/>
                </a:lnTo>
                <a:lnTo>
                  <a:pt x="18" y="333"/>
                </a:lnTo>
                <a:lnTo>
                  <a:pt x="77" y="272"/>
                </a:lnTo>
                <a:lnTo>
                  <a:pt x="106" y="199"/>
                </a:lnTo>
                <a:lnTo>
                  <a:pt x="134" y="156"/>
                </a:lnTo>
                <a:lnTo>
                  <a:pt x="165" y="144"/>
                </a:lnTo>
                <a:lnTo>
                  <a:pt x="144" y="101"/>
                </a:lnTo>
                <a:lnTo>
                  <a:pt x="183" y="51"/>
                </a:lnTo>
                <a:lnTo>
                  <a:pt x="179" y="8"/>
                </a:lnTo>
                <a:lnTo>
                  <a:pt x="224" y="0"/>
                </a:lnTo>
                <a:lnTo>
                  <a:pt x="252" y="34"/>
                </a:lnTo>
                <a:lnTo>
                  <a:pt x="301" y="30"/>
                </a:lnTo>
                <a:lnTo>
                  <a:pt x="344" y="20"/>
                </a:lnTo>
                <a:lnTo>
                  <a:pt x="384" y="4"/>
                </a:lnTo>
                <a:lnTo>
                  <a:pt x="415" y="22"/>
                </a:lnTo>
                <a:lnTo>
                  <a:pt x="433" y="44"/>
                </a:lnTo>
              </a:path>
            </a:pathLst>
          </a:custGeom>
          <a:solidFill>
            <a:schemeClr val="accent3"/>
          </a:solidFill>
          <a:ln w="6350">
            <a:solidFill>
              <a:schemeClr val="tx1">
                <a:lumMod val="85000"/>
                <a:lumOff val="15000"/>
              </a:schemeClr>
            </a:solidFill>
            <a:prstDash val="solid"/>
            <a:round/>
          </a:ln>
        </p:spPr>
        <p:txBody>
          <a:bodyPr lIns="91436" tIns="45717" rIns="91436" bIns="45717"/>
          <a:lstStyle/>
          <a:p>
            <a:endParaRPr lang="zh-CN" altLang="en-US" sz="3200"/>
          </a:p>
        </p:txBody>
      </p:sp>
      <p:cxnSp>
        <p:nvCxnSpPr>
          <p:cNvPr id="69" name="直接连接符 68"/>
          <p:cNvCxnSpPr/>
          <p:nvPr/>
        </p:nvCxnSpPr>
        <p:spPr>
          <a:xfrm>
            <a:off x="5768966" y="3062440"/>
            <a:ext cx="252380" cy="24837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0" name="直接连接符 69"/>
          <p:cNvCxnSpPr/>
          <p:nvPr/>
        </p:nvCxnSpPr>
        <p:spPr>
          <a:xfrm>
            <a:off x="6021346" y="3310816"/>
            <a:ext cx="225135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1" name="直接连接符 70"/>
          <p:cNvCxnSpPr/>
          <p:nvPr/>
        </p:nvCxnSpPr>
        <p:spPr>
          <a:xfrm>
            <a:off x="5555538" y="3571811"/>
            <a:ext cx="252380" cy="24837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2" name="直接连接符 71"/>
          <p:cNvCxnSpPr/>
          <p:nvPr/>
        </p:nvCxnSpPr>
        <p:spPr>
          <a:xfrm>
            <a:off x="5807921" y="3820189"/>
            <a:ext cx="2464783"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3" name="直接连接符 72"/>
          <p:cNvCxnSpPr/>
          <p:nvPr/>
        </p:nvCxnSpPr>
        <p:spPr>
          <a:xfrm flipV="1">
            <a:off x="5705135" y="4483674"/>
            <a:ext cx="316208" cy="204733"/>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4" name="直接连接符 73"/>
          <p:cNvCxnSpPr/>
          <p:nvPr/>
        </p:nvCxnSpPr>
        <p:spPr>
          <a:xfrm>
            <a:off x="6021346" y="4483673"/>
            <a:ext cx="2251356"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5" name="直接连接符 74"/>
          <p:cNvCxnSpPr/>
          <p:nvPr/>
        </p:nvCxnSpPr>
        <p:spPr>
          <a:xfrm>
            <a:off x="5046409" y="5635106"/>
            <a:ext cx="252380" cy="248379"/>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cxnSp>
        <p:nvCxnSpPr>
          <p:cNvPr id="76" name="直接连接符 75"/>
          <p:cNvCxnSpPr/>
          <p:nvPr/>
        </p:nvCxnSpPr>
        <p:spPr>
          <a:xfrm>
            <a:off x="5298790" y="5883483"/>
            <a:ext cx="2860679" cy="0"/>
          </a:xfrm>
          <a:prstGeom prst="line">
            <a:avLst/>
          </a:prstGeom>
          <a:ln>
            <a:solidFill>
              <a:schemeClr val="bg1">
                <a:lumMod val="50000"/>
              </a:schemeClr>
            </a:solidFill>
          </a:ln>
        </p:spPr>
        <p:style>
          <a:lnRef idx="1">
            <a:schemeClr val="accent1"/>
          </a:lnRef>
          <a:fillRef idx="0">
            <a:schemeClr val="accent1"/>
          </a:fillRef>
          <a:effectRef idx="0">
            <a:schemeClr val="accent1"/>
          </a:effectRef>
          <a:fontRef idx="minor">
            <a:schemeClr val="tx1"/>
          </a:fontRef>
        </p:style>
      </p:cxnSp>
      <p:sp>
        <p:nvSpPr>
          <p:cNvPr id="77" name="矩形 76"/>
          <p:cNvSpPr/>
          <p:nvPr/>
        </p:nvSpPr>
        <p:spPr>
          <a:xfrm>
            <a:off x="6621187" y="2830488"/>
            <a:ext cx="1617742" cy="379457"/>
          </a:xfrm>
          <a:prstGeom prst="rect">
            <a:avLst/>
          </a:prstGeom>
        </p:spPr>
        <p:txBody>
          <a:bodyPr wrap="none" lIns="91436" tIns="45717" rIns="91436" bIns="45717">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8" name="矩形 77"/>
          <p:cNvSpPr/>
          <p:nvPr/>
        </p:nvSpPr>
        <p:spPr>
          <a:xfrm>
            <a:off x="6621187" y="3406044"/>
            <a:ext cx="1617742" cy="379457"/>
          </a:xfrm>
          <a:prstGeom prst="rect">
            <a:avLst/>
          </a:prstGeom>
        </p:spPr>
        <p:txBody>
          <a:bodyPr wrap="none" lIns="91436" tIns="45717" rIns="91436" bIns="45717">
            <a:spAutoFit/>
          </a:bodyPr>
          <a:lstStyle/>
          <a:p>
            <a:r>
              <a:rPr lang="zh-CN" altLang="en-US" sz="1865">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9" name="矩形 78"/>
          <p:cNvSpPr/>
          <p:nvPr/>
        </p:nvSpPr>
        <p:spPr>
          <a:xfrm>
            <a:off x="6621187" y="4071311"/>
            <a:ext cx="1617742" cy="379457"/>
          </a:xfrm>
          <a:prstGeom prst="rect">
            <a:avLst/>
          </a:prstGeom>
        </p:spPr>
        <p:txBody>
          <a:bodyPr wrap="none" lIns="91436" tIns="45717" rIns="91436" bIns="45717">
            <a:spAutoFit/>
          </a:bodyPr>
          <a:lstStyle/>
          <a:p>
            <a:r>
              <a:rPr lang="zh-CN" altLang="en-US" sz="1865">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0" name="矩形 79"/>
          <p:cNvSpPr/>
          <p:nvPr/>
        </p:nvSpPr>
        <p:spPr>
          <a:xfrm>
            <a:off x="6575928" y="5400934"/>
            <a:ext cx="1617742" cy="379457"/>
          </a:xfrm>
          <a:prstGeom prst="rect">
            <a:avLst/>
          </a:prstGeom>
        </p:spPr>
        <p:txBody>
          <a:bodyPr wrap="none" lIns="91436" tIns="45717" rIns="91436" bIns="45717">
            <a:spAutoFit/>
          </a:bodyPr>
          <a:lstStyle/>
          <a:p>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cs typeface="华文黑体" pitchFamily="2" charset="-122"/>
              </a:rPr>
              <a:t>点击添加文本</a:t>
            </a:r>
            <a:endPar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1" name="矩形标注 80"/>
          <p:cNvSpPr/>
          <p:nvPr/>
        </p:nvSpPr>
        <p:spPr>
          <a:xfrm>
            <a:off x="8808815" y="2252233"/>
            <a:ext cx="2899425" cy="3897459"/>
          </a:xfrm>
          <a:prstGeom prst="wedgeRectCallout">
            <a:avLst>
              <a:gd name="adj1" fmla="val -72333"/>
              <a:gd name="adj2" fmla="val 19715"/>
            </a:avLst>
          </a:prstGeom>
          <a:solidFill>
            <a:schemeClr val="accent5"/>
          </a:solidFill>
          <a:ln>
            <a:noFill/>
          </a:ln>
        </p:spPr>
        <p:style>
          <a:lnRef idx="2">
            <a:schemeClr val="accent1">
              <a:shade val="50000"/>
            </a:schemeClr>
          </a:lnRef>
          <a:fillRef idx="1">
            <a:schemeClr val="accent1"/>
          </a:fillRef>
          <a:effectRef idx="0">
            <a:schemeClr val="accent1"/>
          </a:effectRef>
          <a:fontRef idx="minor">
            <a:schemeClr val="lt1"/>
          </a:fontRef>
        </p:style>
        <p:txBody>
          <a:bodyPr lIns="91436" tIns="45717" rIns="91436" bIns="45717" rtlCol="0" anchor="ctr"/>
          <a:lstStyle/>
          <a:p>
            <a:pPr algn="ctr"/>
            <a:endParaRPr lang="zh-CN" altLang="en-US" sz="3200"/>
          </a:p>
        </p:txBody>
      </p:sp>
      <p:sp>
        <p:nvSpPr>
          <p:cNvPr id="82" name="TextBox 81"/>
          <p:cNvSpPr txBox="1"/>
          <p:nvPr/>
        </p:nvSpPr>
        <p:spPr>
          <a:xfrm>
            <a:off x="8952812" y="2387179"/>
            <a:ext cx="2755428" cy="3613291"/>
          </a:xfrm>
          <a:prstGeom prst="rect">
            <a:avLst/>
          </a:prstGeom>
          <a:noFill/>
        </p:spPr>
        <p:txBody>
          <a:bodyPr wrap="square" lIns="91436" tIns="45717" rIns="91436" bIns="45717" rtlCol="0">
            <a:spAutoFit/>
          </a:bodyPr>
          <a:lstStyle/>
          <a:p>
            <a:pPr>
              <a:lnSpc>
                <a:spcPct val="130000"/>
              </a:lnSpc>
            </a:pPr>
            <a:r>
              <a:rPr lang="zh-CN" altLang="en-US" sz="1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或者通过复制您的文本后您的内容打在这里。您的内容打在这里，或者通过复制您的文本后，在此框中选择粘贴</a:t>
            </a:r>
            <a:r>
              <a:rPr lang="en-US" altLang="zh-CN" sz="1600" dirty="0">
                <a:solidFill>
                  <a:schemeClr val="bg1"/>
                </a:solidFill>
                <a:latin typeface="微软雅黑" panose="020B0503020204020204" pitchFamily="34" charset="-122"/>
                <a:ea typeface="微软雅黑" panose="020B0503020204020204" pitchFamily="34" charset="-122"/>
              </a:rPr>
              <a:t>,</a:t>
            </a:r>
            <a:r>
              <a:rPr lang="zh-CN" altLang="en-US" sz="16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a:t>
            </a:r>
            <a:endParaRPr lang="zh-CN" altLang="en-US" sz="1600" dirty="0">
              <a:solidFill>
                <a:schemeClr val="bg1"/>
              </a:solidFill>
              <a:latin typeface="微软雅黑" panose="020B0503020204020204" pitchFamily="34" charset="-122"/>
              <a:ea typeface="微软雅黑" panose="020B0503020204020204" pitchFamily="34" charset="-122"/>
            </a:endParaRPr>
          </a:p>
        </p:txBody>
      </p:sp>
      <p:sp>
        <p:nvSpPr>
          <p:cNvPr id="90" name="标题 89"/>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14:presetBounceEnd="58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58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58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66"/>
                                            </p:tgtEl>
                                            <p:attrNameLst>
                                              <p:attrName>style.visibility</p:attrName>
                                            </p:attrNameLst>
                                          </p:cBhvr>
                                          <p:to>
                                            <p:strVal val="visible"/>
                                          </p:to>
                                        </p:set>
                                        <p:animEffect transition="in" filter="fade">
                                          <p:cBhvr>
                                            <p:cTn id="11" dur="500"/>
                                            <p:tgtEl>
                                              <p:spTgt spid="66"/>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67"/>
                                            </p:tgtEl>
                                            <p:attrNameLst>
                                              <p:attrName>style.visibility</p:attrName>
                                            </p:attrNameLst>
                                          </p:cBhvr>
                                          <p:to>
                                            <p:strVal val="visible"/>
                                          </p:to>
                                        </p:set>
                                        <p:animEffect transition="in" filter="fade">
                                          <p:cBhvr>
                                            <p:cTn id="14" dur="500"/>
                                            <p:tgtEl>
                                              <p:spTgt spid="67"/>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500"/>
                                            <p:tgtEl>
                                              <p:spTgt spid="68"/>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65"/>
                                            </p:tgtEl>
                                            <p:attrNameLst>
                                              <p:attrName>style.visibility</p:attrName>
                                            </p:attrNameLst>
                                          </p:cBhvr>
                                          <p:to>
                                            <p:strVal val="visible"/>
                                          </p:to>
                                        </p:set>
                                        <p:animEffect transition="in" filter="fade">
                                          <p:cBhvr>
                                            <p:cTn id="20" dur="500"/>
                                            <p:tgtEl>
                                              <p:spTgt spid="65"/>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fade">
                                          <p:cBhvr>
                                            <p:cTn id="24" dur="500"/>
                                            <p:tgtEl>
                                              <p:spTgt spid="69"/>
                                            </p:tgtEl>
                                          </p:cBhvr>
                                        </p:animEffect>
                                      </p:childTnLst>
                                    </p:cTn>
                                  </p:par>
                                  <p:par>
                                    <p:cTn id="25" presetID="10" presetClass="entr" presetSubtype="0" fill="hold" nodeType="with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500"/>
                                            <p:tgtEl>
                                              <p:spTgt spid="70"/>
                                            </p:tgtEl>
                                          </p:cBhvr>
                                        </p:animEffect>
                                      </p:childTnLst>
                                    </p:cTn>
                                  </p:par>
                                  <p:par>
                                    <p:cTn id="28" presetID="10" presetClass="entr" presetSubtype="0" fill="hold" nodeType="with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fade">
                                          <p:cBhvr>
                                            <p:cTn id="30" dur="500"/>
                                            <p:tgtEl>
                                              <p:spTgt spid="71"/>
                                            </p:tgtEl>
                                          </p:cBhvr>
                                        </p:animEffect>
                                      </p:childTnLst>
                                    </p:cTn>
                                  </p:par>
                                  <p:par>
                                    <p:cTn id="31" presetID="10" presetClass="entr" presetSubtype="0" fill="hold"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fade">
                                          <p:cBhvr>
                                            <p:cTn id="33" dur="500"/>
                                            <p:tgtEl>
                                              <p:spTgt spid="72"/>
                                            </p:tgtEl>
                                          </p:cBhvr>
                                        </p:animEffect>
                                      </p:childTnLst>
                                    </p:cTn>
                                  </p:par>
                                  <p:par>
                                    <p:cTn id="34" presetID="10" presetClass="entr" presetSubtype="0" fill="hold" nodeType="with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fade">
                                          <p:cBhvr>
                                            <p:cTn id="36" dur="500"/>
                                            <p:tgtEl>
                                              <p:spTgt spid="73"/>
                                            </p:tgtEl>
                                          </p:cBhvr>
                                        </p:animEffect>
                                      </p:childTnLst>
                                    </p:cTn>
                                  </p:par>
                                  <p:par>
                                    <p:cTn id="37" presetID="10" presetClass="entr" presetSubtype="0" fill="hold" nodeType="with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fade">
                                          <p:cBhvr>
                                            <p:cTn id="39" dur="500"/>
                                            <p:tgtEl>
                                              <p:spTgt spid="74"/>
                                            </p:tgtEl>
                                          </p:cBhvr>
                                        </p:animEffect>
                                      </p:childTnLst>
                                    </p:cTn>
                                  </p:par>
                                  <p:par>
                                    <p:cTn id="40" presetID="10" presetClass="entr" presetSubtype="0" fill="hold" nodeType="with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fade">
                                          <p:cBhvr>
                                            <p:cTn id="42" dur="500"/>
                                            <p:tgtEl>
                                              <p:spTgt spid="75"/>
                                            </p:tgtEl>
                                          </p:cBhvr>
                                        </p:animEffect>
                                      </p:childTnLst>
                                    </p:cTn>
                                  </p:par>
                                  <p:par>
                                    <p:cTn id="43" presetID="10" presetClass="entr" presetSubtype="0" fill="hold" nodeType="withEffect">
                                      <p:stCondLst>
                                        <p:cond delay="0"/>
                                      </p:stCondLst>
                                      <p:childTnLst>
                                        <p:set>
                                          <p:cBhvr>
                                            <p:cTn id="44" dur="1" fill="hold">
                                              <p:stCondLst>
                                                <p:cond delay="0"/>
                                              </p:stCondLst>
                                            </p:cTn>
                                            <p:tgtEl>
                                              <p:spTgt spid="76"/>
                                            </p:tgtEl>
                                            <p:attrNameLst>
                                              <p:attrName>style.visibility</p:attrName>
                                            </p:attrNameLst>
                                          </p:cBhvr>
                                          <p:to>
                                            <p:strVal val="visible"/>
                                          </p:to>
                                        </p:set>
                                        <p:animEffect transition="in" filter="fade">
                                          <p:cBhvr>
                                            <p:cTn id="45" dur="500"/>
                                            <p:tgtEl>
                                              <p:spTgt spid="7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fade">
                                          <p:cBhvr>
                                            <p:cTn id="48" dur="500"/>
                                            <p:tgtEl>
                                              <p:spTgt spid="8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9"/>
                                            </p:tgtEl>
                                            <p:attrNameLst>
                                              <p:attrName>style.visibility</p:attrName>
                                            </p:attrNameLst>
                                          </p:cBhvr>
                                          <p:to>
                                            <p:strVal val="visible"/>
                                          </p:to>
                                        </p:set>
                                        <p:animEffect transition="in" filter="fade">
                                          <p:cBhvr>
                                            <p:cTn id="51" dur="500"/>
                                            <p:tgtEl>
                                              <p:spTgt spid="7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8"/>
                                            </p:tgtEl>
                                            <p:attrNameLst>
                                              <p:attrName>style.visibility</p:attrName>
                                            </p:attrNameLst>
                                          </p:cBhvr>
                                          <p:to>
                                            <p:strVal val="visible"/>
                                          </p:to>
                                        </p:set>
                                        <p:animEffect transition="in" filter="fade">
                                          <p:cBhvr>
                                            <p:cTn id="54" dur="500"/>
                                            <p:tgtEl>
                                              <p:spTgt spid="7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7"/>
                                            </p:tgtEl>
                                            <p:attrNameLst>
                                              <p:attrName>style.visibility</p:attrName>
                                            </p:attrNameLst>
                                          </p:cBhvr>
                                          <p:to>
                                            <p:strVal val="visible"/>
                                          </p:to>
                                        </p:set>
                                        <p:animEffect transition="in" filter="fade">
                                          <p:cBhvr>
                                            <p:cTn id="57" dur="500"/>
                                            <p:tgtEl>
                                              <p:spTgt spid="77"/>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wipe(left)">
                                          <p:cBhvr>
                                            <p:cTn id="61" dur="500"/>
                                            <p:tgtEl>
                                              <p:spTgt spid="81"/>
                                            </p:tgtEl>
                                          </p:cBhvr>
                                        </p:animEffect>
                                      </p:childTnLst>
                                    </p:cTn>
                                  </p:par>
                                </p:childTnLst>
                              </p:cTn>
                            </p:par>
                            <p:par>
                              <p:cTn id="62" fill="hold">
                                <p:stCondLst>
                                  <p:cond delay="20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82"/>
                                            </p:tgtEl>
                                            <p:attrNameLst>
                                              <p:attrName>style.visibility</p:attrName>
                                            </p:attrNameLst>
                                          </p:cBhvr>
                                          <p:to>
                                            <p:strVal val="visible"/>
                                          </p:to>
                                        </p:set>
                                        <p:animEffect transition="in" filter="wipe(left)">
                                          <p:cBhvr>
                                            <p:cTn id="65" dur="100"/>
                                            <p:tgtEl>
                                              <p:spTgt spid="82"/>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82"/>
                                            </p:tgtEl>
                                          </p:cBhvr>
                                          <p:to x="80000" y="100000"/>
                                        </p:animScale>
                                        <p:anim by="(#ppt_w*0.10)" calcmode="lin" valueType="num">
                                          <p:cBhvr>
                                            <p:cTn id="68" dur="50" autoRev="1" fill="hold">
                                              <p:stCondLst>
                                                <p:cond delay="0"/>
                                              </p:stCondLst>
                                            </p:cTn>
                                            <p:tgtEl>
                                              <p:spTgt spid="82"/>
                                            </p:tgtEl>
                                            <p:attrNameLst>
                                              <p:attrName>ppt_x</p:attrName>
                                            </p:attrNameLst>
                                          </p:cBhvr>
                                        </p:anim>
                                        <p:anim by="(-#ppt_w*0.10)" calcmode="lin" valueType="num">
                                          <p:cBhvr>
                                            <p:cTn id="69" dur="50" autoRev="1" fill="hold">
                                              <p:stCondLst>
                                                <p:cond delay="0"/>
                                              </p:stCondLst>
                                            </p:cTn>
                                            <p:tgtEl>
                                              <p:spTgt spid="82"/>
                                            </p:tgtEl>
                                            <p:attrNameLst>
                                              <p:attrName>ppt_y</p:attrName>
                                            </p:attrNameLst>
                                          </p:cBhvr>
                                        </p:anim>
                                        <p:animRot by="-480000">
                                          <p:cBhvr>
                                            <p:cTn id="70" dur="50" autoRev="1" fill="hold">
                                              <p:stCondLst>
                                                <p:cond delay="0"/>
                                              </p:stCondLst>
                                            </p:cTn>
                                            <p:tgtEl>
                                              <p:spTgt spid="8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77" grpId="0"/>
          <p:bldP spid="78" grpId="0"/>
          <p:bldP spid="79" grpId="0"/>
          <p:bldP spid="80" grpId="0"/>
          <p:bldP spid="81" grpId="0" animBg="1"/>
          <p:bldP spid="82" grpId="0"/>
          <p:bldP spid="82" grpId="1"/>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800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10" presetClass="entr" presetSubtype="0" fill="hold" grpId="0" nodeType="withEffect">
                                      <p:stCondLst>
                                        <p:cond delay="1000"/>
                                      </p:stCondLst>
                                      <p:childTnLst>
                                        <p:set>
                                          <p:cBhvr>
                                            <p:cTn id="10" dur="1" fill="hold">
                                              <p:stCondLst>
                                                <p:cond delay="0"/>
                                              </p:stCondLst>
                                            </p:cTn>
                                            <p:tgtEl>
                                              <p:spTgt spid="66"/>
                                            </p:tgtEl>
                                            <p:attrNameLst>
                                              <p:attrName>style.visibility</p:attrName>
                                            </p:attrNameLst>
                                          </p:cBhvr>
                                          <p:to>
                                            <p:strVal val="visible"/>
                                          </p:to>
                                        </p:set>
                                        <p:animEffect transition="in" filter="fade">
                                          <p:cBhvr>
                                            <p:cTn id="11" dur="500"/>
                                            <p:tgtEl>
                                              <p:spTgt spid="66"/>
                                            </p:tgtEl>
                                          </p:cBhvr>
                                        </p:animEffect>
                                      </p:childTnLst>
                                    </p:cTn>
                                  </p:par>
                                  <p:par>
                                    <p:cTn id="12" presetID="10" presetClass="entr" presetSubtype="0" fill="hold" grpId="0" nodeType="withEffect">
                                      <p:stCondLst>
                                        <p:cond delay="1300"/>
                                      </p:stCondLst>
                                      <p:childTnLst>
                                        <p:set>
                                          <p:cBhvr>
                                            <p:cTn id="13" dur="1" fill="hold">
                                              <p:stCondLst>
                                                <p:cond delay="0"/>
                                              </p:stCondLst>
                                            </p:cTn>
                                            <p:tgtEl>
                                              <p:spTgt spid="67"/>
                                            </p:tgtEl>
                                            <p:attrNameLst>
                                              <p:attrName>style.visibility</p:attrName>
                                            </p:attrNameLst>
                                          </p:cBhvr>
                                          <p:to>
                                            <p:strVal val="visible"/>
                                          </p:to>
                                        </p:set>
                                        <p:animEffect transition="in" filter="fade">
                                          <p:cBhvr>
                                            <p:cTn id="14" dur="500"/>
                                            <p:tgtEl>
                                              <p:spTgt spid="67"/>
                                            </p:tgtEl>
                                          </p:cBhvr>
                                        </p:animEffect>
                                      </p:childTnLst>
                                    </p:cTn>
                                  </p:par>
                                  <p:par>
                                    <p:cTn id="15" presetID="10" presetClass="entr" presetSubtype="0" fill="hold" grpId="0" nodeType="withEffect">
                                      <p:stCondLst>
                                        <p:cond delay="1800"/>
                                      </p:stCondLst>
                                      <p:childTnLst>
                                        <p:set>
                                          <p:cBhvr>
                                            <p:cTn id="16" dur="1" fill="hold">
                                              <p:stCondLst>
                                                <p:cond delay="0"/>
                                              </p:stCondLst>
                                            </p:cTn>
                                            <p:tgtEl>
                                              <p:spTgt spid="68"/>
                                            </p:tgtEl>
                                            <p:attrNameLst>
                                              <p:attrName>style.visibility</p:attrName>
                                            </p:attrNameLst>
                                          </p:cBhvr>
                                          <p:to>
                                            <p:strVal val="visible"/>
                                          </p:to>
                                        </p:set>
                                        <p:animEffect transition="in" filter="fade">
                                          <p:cBhvr>
                                            <p:cTn id="17" dur="500"/>
                                            <p:tgtEl>
                                              <p:spTgt spid="68"/>
                                            </p:tgtEl>
                                          </p:cBhvr>
                                        </p:animEffect>
                                      </p:childTnLst>
                                    </p:cTn>
                                  </p:par>
                                  <p:par>
                                    <p:cTn id="18" presetID="10" presetClass="entr" presetSubtype="0" fill="hold" grpId="0" nodeType="withEffect">
                                      <p:stCondLst>
                                        <p:cond delay="1500"/>
                                      </p:stCondLst>
                                      <p:childTnLst>
                                        <p:set>
                                          <p:cBhvr>
                                            <p:cTn id="19" dur="1" fill="hold">
                                              <p:stCondLst>
                                                <p:cond delay="0"/>
                                              </p:stCondLst>
                                            </p:cTn>
                                            <p:tgtEl>
                                              <p:spTgt spid="65"/>
                                            </p:tgtEl>
                                            <p:attrNameLst>
                                              <p:attrName>style.visibility</p:attrName>
                                            </p:attrNameLst>
                                          </p:cBhvr>
                                          <p:to>
                                            <p:strVal val="visible"/>
                                          </p:to>
                                        </p:set>
                                        <p:animEffect transition="in" filter="fade">
                                          <p:cBhvr>
                                            <p:cTn id="20" dur="500"/>
                                            <p:tgtEl>
                                              <p:spTgt spid="65"/>
                                            </p:tgtEl>
                                          </p:cBhvr>
                                        </p:animEffect>
                                      </p:childTnLst>
                                    </p:cTn>
                                  </p:par>
                                </p:childTnLst>
                              </p:cTn>
                            </p:par>
                            <p:par>
                              <p:cTn id="21" fill="hold">
                                <p:stCondLst>
                                  <p:cond delay="1000"/>
                                </p:stCondLst>
                                <p:childTnLst>
                                  <p:par>
                                    <p:cTn id="22" presetID="10" presetClass="entr" presetSubtype="0" fill="hold" nodeType="afterEffect">
                                      <p:stCondLst>
                                        <p:cond delay="0"/>
                                      </p:stCondLst>
                                      <p:childTnLst>
                                        <p:set>
                                          <p:cBhvr>
                                            <p:cTn id="23" dur="1" fill="hold">
                                              <p:stCondLst>
                                                <p:cond delay="0"/>
                                              </p:stCondLst>
                                            </p:cTn>
                                            <p:tgtEl>
                                              <p:spTgt spid="69"/>
                                            </p:tgtEl>
                                            <p:attrNameLst>
                                              <p:attrName>style.visibility</p:attrName>
                                            </p:attrNameLst>
                                          </p:cBhvr>
                                          <p:to>
                                            <p:strVal val="visible"/>
                                          </p:to>
                                        </p:set>
                                        <p:animEffect transition="in" filter="fade">
                                          <p:cBhvr>
                                            <p:cTn id="24" dur="500"/>
                                            <p:tgtEl>
                                              <p:spTgt spid="69"/>
                                            </p:tgtEl>
                                          </p:cBhvr>
                                        </p:animEffect>
                                      </p:childTnLst>
                                    </p:cTn>
                                  </p:par>
                                  <p:par>
                                    <p:cTn id="25" presetID="10" presetClass="entr" presetSubtype="0" fill="hold" nodeType="withEffect">
                                      <p:stCondLst>
                                        <p:cond delay="0"/>
                                      </p:stCondLst>
                                      <p:childTnLst>
                                        <p:set>
                                          <p:cBhvr>
                                            <p:cTn id="26" dur="1" fill="hold">
                                              <p:stCondLst>
                                                <p:cond delay="0"/>
                                              </p:stCondLst>
                                            </p:cTn>
                                            <p:tgtEl>
                                              <p:spTgt spid="70"/>
                                            </p:tgtEl>
                                            <p:attrNameLst>
                                              <p:attrName>style.visibility</p:attrName>
                                            </p:attrNameLst>
                                          </p:cBhvr>
                                          <p:to>
                                            <p:strVal val="visible"/>
                                          </p:to>
                                        </p:set>
                                        <p:animEffect transition="in" filter="fade">
                                          <p:cBhvr>
                                            <p:cTn id="27" dur="500"/>
                                            <p:tgtEl>
                                              <p:spTgt spid="70"/>
                                            </p:tgtEl>
                                          </p:cBhvr>
                                        </p:animEffect>
                                      </p:childTnLst>
                                    </p:cTn>
                                  </p:par>
                                  <p:par>
                                    <p:cTn id="28" presetID="10" presetClass="entr" presetSubtype="0" fill="hold" nodeType="withEffect">
                                      <p:stCondLst>
                                        <p:cond delay="0"/>
                                      </p:stCondLst>
                                      <p:childTnLst>
                                        <p:set>
                                          <p:cBhvr>
                                            <p:cTn id="29" dur="1" fill="hold">
                                              <p:stCondLst>
                                                <p:cond delay="0"/>
                                              </p:stCondLst>
                                            </p:cTn>
                                            <p:tgtEl>
                                              <p:spTgt spid="71"/>
                                            </p:tgtEl>
                                            <p:attrNameLst>
                                              <p:attrName>style.visibility</p:attrName>
                                            </p:attrNameLst>
                                          </p:cBhvr>
                                          <p:to>
                                            <p:strVal val="visible"/>
                                          </p:to>
                                        </p:set>
                                        <p:animEffect transition="in" filter="fade">
                                          <p:cBhvr>
                                            <p:cTn id="30" dur="500"/>
                                            <p:tgtEl>
                                              <p:spTgt spid="71"/>
                                            </p:tgtEl>
                                          </p:cBhvr>
                                        </p:animEffect>
                                      </p:childTnLst>
                                    </p:cTn>
                                  </p:par>
                                  <p:par>
                                    <p:cTn id="31" presetID="10" presetClass="entr" presetSubtype="0" fill="hold" nodeType="withEffect">
                                      <p:stCondLst>
                                        <p:cond delay="0"/>
                                      </p:stCondLst>
                                      <p:childTnLst>
                                        <p:set>
                                          <p:cBhvr>
                                            <p:cTn id="32" dur="1" fill="hold">
                                              <p:stCondLst>
                                                <p:cond delay="0"/>
                                              </p:stCondLst>
                                            </p:cTn>
                                            <p:tgtEl>
                                              <p:spTgt spid="72"/>
                                            </p:tgtEl>
                                            <p:attrNameLst>
                                              <p:attrName>style.visibility</p:attrName>
                                            </p:attrNameLst>
                                          </p:cBhvr>
                                          <p:to>
                                            <p:strVal val="visible"/>
                                          </p:to>
                                        </p:set>
                                        <p:animEffect transition="in" filter="fade">
                                          <p:cBhvr>
                                            <p:cTn id="33" dur="500"/>
                                            <p:tgtEl>
                                              <p:spTgt spid="72"/>
                                            </p:tgtEl>
                                          </p:cBhvr>
                                        </p:animEffect>
                                      </p:childTnLst>
                                    </p:cTn>
                                  </p:par>
                                  <p:par>
                                    <p:cTn id="34" presetID="10" presetClass="entr" presetSubtype="0" fill="hold" nodeType="withEffect">
                                      <p:stCondLst>
                                        <p:cond delay="0"/>
                                      </p:stCondLst>
                                      <p:childTnLst>
                                        <p:set>
                                          <p:cBhvr>
                                            <p:cTn id="35" dur="1" fill="hold">
                                              <p:stCondLst>
                                                <p:cond delay="0"/>
                                              </p:stCondLst>
                                            </p:cTn>
                                            <p:tgtEl>
                                              <p:spTgt spid="73"/>
                                            </p:tgtEl>
                                            <p:attrNameLst>
                                              <p:attrName>style.visibility</p:attrName>
                                            </p:attrNameLst>
                                          </p:cBhvr>
                                          <p:to>
                                            <p:strVal val="visible"/>
                                          </p:to>
                                        </p:set>
                                        <p:animEffect transition="in" filter="fade">
                                          <p:cBhvr>
                                            <p:cTn id="36" dur="500"/>
                                            <p:tgtEl>
                                              <p:spTgt spid="73"/>
                                            </p:tgtEl>
                                          </p:cBhvr>
                                        </p:animEffect>
                                      </p:childTnLst>
                                    </p:cTn>
                                  </p:par>
                                  <p:par>
                                    <p:cTn id="37" presetID="10" presetClass="entr" presetSubtype="0" fill="hold" nodeType="with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fade">
                                          <p:cBhvr>
                                            <p:cTn id="39" dur="500"/>
                                            <p:tgtEl>
                                              <p:spTgt spid="74"/>
                                            </p:tgtEl>
                                          </p:cBhvr>
                                        </p:animEffect>
                                      </p:childTnLst>
                                    </p:cTn>
                                  </p:par>
                                  <p:par>
                                    <p:cTn id="40" presetID="10" presetClass="entr" presetSubtype="0" fill="hold" nodeType="withEffect">
                                      <p:stCondLst>
                                        <p:cond delay="0"/>
                                      </p:stCondLst>
                                      <p:childTnLst>
                                        <p:set>
                                          <p:cBhvr>
                                            <p:cTn id="41" dur="1" fill="hold">
                                              <p:stCondLst>
                                                <p:cond delay="0"/>
                                              </p:stCondLst>
                                            </p:cTn>
                                            <p:tgtEl>
                                              <p:spTgt spid="75"/>
                                            </p:tgtEl>
                                            <p:attrNameLst>
                                              <p:attrName>style.visibility</p:attrName>
                                            </p:attrNameLst>
                                          </p:cBhvr>
                                          <p:to>
                                            <p:strVal val="visible"/>
                                          </p:to>
                                        </p:set>
                                        <p:animEffect transition="in" filter="fade">
                                          <p:cBhvr>
                                            <p:cTn id="42" dur="500"/>
                                            <p:tgtEl>
                                              <p:spTgt spid="75"/>
                                            </p:tgtEl>
                                          </p:cBhvr>
                                        </p:animEffect>
                                      </p:childTnLst>
                                    </p:cTn>
                                  </p:par>
                                  <p:par>
                                    <p:cTn id="43" presetID="10" presetClass="entr" presetSubtype="0" fill="hold" nodeType="withEffect">
                                      <p:stCondLst>
                                        <p:cond delay="0"/>
                                      </p:stCondLst>
                                      <p:childTnLst>
                                        <p:set>
                                          <p:cBhvr>
                                            <p:cTn id="44" dur="1" fill="hold">
                                              <p:stCondLst>
                                                <p:cond delay="0"/>
                                              </p:stCondLst>
                                            </p:cTn>
                                            <p:tgtEl>
                                              <p:spTgt spid="76"/>
                                            </p:tgtEl>
                                            <p:attrNameLst>
                                              <p:attrName>style.visibility</p:attrName>
                                            </p:attrNameLst>
                                          </p:cBhvr>
                                          <p:to>
                                            <p:strVal val="visible"/>
                                          </p:to>
                                        </p:set>
                                        <p:animEffect transition="in" filter="fade">
                                          <p:cBhvr>
                                            <p:cTn id="45" dur="500"/>
                                            <p:tgtEl>
                                              <p:spTgt spid="76"/>
                                            </p:tgtEl>
                                          </p:cBhvr>
                                        </p:animEffect>
                                      </p:childTnLst>
                                    </p:cTn>
                                  </p:par>
                                  <p:par>
                                    <p:cTn id="46" presetID="10" presetClass="entr" presetSubtype="0" fill="hold" grpId="0" nodeType="withEffect">
                                      <p:stCondLst>
                                        <p:cond delay="0"/>
                                      </p:stCondLst>
                                      <p:childTnLst>
                                        <p:set>
                                          <p:cBhvr>
                                            <p:cTn id="47" dur="1" fill="hold">
                                              <p:stCondLst>
                                                <p:cond delay="0"/>
                                              </p:stCondLst>
                                            </p:cTn>
                                            <p:tgtEl>
                                              <p:spTgt spid="80"/>
                                            </p:tgtEl>
                                            <p:attrNameLst>
                                              <p:attrName>style.visibility</p:attrName>
                                            </p:attrNameLst>
                                          </p:cBhvr>
                                          <p:to>
                                            <p:strVal val="visible"/>
                                          </p:to>
                                        </p:set>
                                        <p:animEffect transition="in" filter="fade">
                                          <p:cBhvr>
                                            <p:cTn id="48" dur="500"/>
                                            <p:tgtEl>
                                              <p:spTgt spid="80"/>
                                            </p:tgtEl>
                                          </p:cBhvr>
                                        </p:animEffect>
                                      </p:childTnLst>
                                    </p:cTn>
                                  </p:par>
                                  <p:par>
                                    <p:cTn id="49" presetID="10" presetClass="entr" presetSubtype="0" fill="hold" grpId="0" nodeType="withEffect">
                                      <p:stCondLst>
                                        <p:cond delay="0"/>
                                      </p:stCondLst>
                                      <p:childTnLst>
                                        <p:set>
                                          <p:cBhvr>
                                            <p:cTn id="50" dur="1" fill="hold">
                                              <p:stCondLst>
                                                <p:cond delay="0"/>
                                              </p:stCondLst>
                                            </p:cTn>
                                            <p:tgtEl>
                                              <p:spTgt spid="79"/>
                                            </p:tgtEl>
                                            <p:attrNameLst>
                                              <p:attrName>style.visibility</p:attrName>
                                            </p:attrNameLst>
                                          </p:cBhvr>
                                          <p:to>
                                            <p:strVal val="visible"/>
                                          </p:to>
                                        </p:set>
                                        <p:animEffect transition="in" filter="fade">
                                          <p:cBhvr>
                                            <p:cTn id="51" dur="500"/>
                                            <p:tgtEl>
                                              <p:spTgt spid="79"/>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78"/>
                                            </p:tgtEl>
                                            <p:attrNameLst>
                                              <p:attrName>style.visibility</p:attrName>
                                            </p:attrNameLst>
                                          </p:cBhvr>
                                          <p:to>
                                            <p:strVal val="visible"/>
                                          </p:to>
                                        </p:set>
                                        <p:animEffect transition="in" filter="fade">
                                          <p:cBhvr>
                                            <p:cTn id="54" dur="500"/>
                                            <p:tgtEl>
                                              <p:spTgt spid="78"/>
                                            </p:tgtEl>
                                          </p:cBhvr>
                                        </p:animEffect>
                                      </p:childTnLst>
                                    </p:cTn>
                                  </p:par>
                                  <p:par>
                                    <p:cTn id="55" presetID="10" presetClass="entr" presetSubtype="0" fill="hold" grpId="0" nodeType="withEffect">
                                      <p:stCondLst>
                                        <p:cond delay="0"/>
                                      </p:stCondLst>
                                      <p:childTnLst>
                                        <p:set>
                                          <p:cBhvr>
                                            <p:cTn id="56" dur="1" fill="hold">
                                              <p:stCondLst>
                                                <p:cond delay="0"/>
                                              </p:stCondLst>
                                            </p:cTn>
                                            <p:tgtEl>
                                              <p:spTgt spid="77"/>
                                            </p:tgtEl>
                                            <p:attrNameLst>
                                              <p:attrName>style.visibility</p:attrName>
                                            </p:attrNameLst>
                                          </p:cBhvr>
                                          <p:to>
                                            <p:strVal val="visible"/>
                                          </p:to>
                                        </p:set>
                                        <p:animEffect transition="in" filter="fade">
                                          <p:cBhvr>
                                            <p:cTn id="57" dur="500"/>
                                            <p:tgtEl>
                                              <p:spTgt spid="77"/>
                                            </p:tgtEl>
                                          </p:cBhvr>
                                        </p:animEffect>
                                      </p:childTnLst>
                                    </p:cTn>
                                  </p:par>
                                </p:childTnLst>
                              </p:cTn>
                            </p:par>
                            <p:par>
                              <p:cTn id="58" fill="hold">
                                <p:stCondLst>
                                  <p:cond delay="1500"/>
                                </p:stCondLst>
                                <p:childTnLst>
                                  <p:par>
                                    <p:cTn id="59" presetID="22" presetClass="entr" presetSubtype="8" fill="hold" grpId="0" nodeType="afterEffect">
                                      <p:stCondLst>
                                        <p:cond delay="0"/>
                                      </p:stCondLst>
                                      <p:childTnLst>
                                        <p:set>
                                          <p:cBhvr>
                                            <p:cTn id="60" dur="1" fill="hold">
                                              <p:stCondLst>
                                                <p:cond delay="0"/>
                                              </p:stCondLst>
                                            </p:cTn>
                                            <p:tgtEl>
                                              <p:spTgt spid="81"/>
                                            </p:tgtEl>
                                            <p:attrNameLst>
                                              <p:attrName>style.visibility</p:attrName>
                                            </p:attrNameLst>
                                          </p:cBhvr>
                                          <p:to>
                                            <p:strVal val="visible"/>
                                          </p:to>
                                        </p:set>
                                        <p:animEffect transition="in" filter="wipe(left)">
                                          <p:cBhvr>
                                            <p:cTn id="61" dur="500"/>
                                            <p:tgtEl>
                                              <p:spTgt spid="81"/>
                                            </p:tgtEl>
                                          </p:cBhvr>
                                        </p:animEffect>
                                      </p:childTnLst>
                                    </p:cTn>
                                  </p:par>
                                </p:childTnLst>
                              </p:cTn>
                            </p:par>
                            <p:par>
                              <p:cTn id="62" fill="hold">
                                <p:stCondLst>
                                  <p:cond delay="2000"/>
                                </p:stCondLst>
                                <p:childTnLst>
                                  <p:par>
                                    <p:cTn id="63" presetID="22" presetClass="entr" presetSubtype="8" fill="hold" grpId="0" nodeType="afterEffect">
                                      <p:stCondLst>
                                        <p:cond delay="0"/>
                                      </p:stCondLst>
                                      <p:iterate type="lt">
                                        <p:tmPct val="30000"/>
                                      </p:iterate>
                                      <p:childTnLst>
                                        <p:set>
                                          <p:cBhvr>
                                            <p:cTn id="64" dur="1" fill="hold">
                                              <p:stCondLst>
                                                <p:cond delay="0"/>
                                              </p:stCondLst>
                                            </p:cTn>
                                            <p:tgtEl>
                                              <p:spTgt spid="82"/>
                                            </p:tgtEl>
                                            <p:attrNameLst>
                                              <p:attrName>style.visibility</p:attrName>
                                            </p:attrNameLst>
                                          </p:cBhvr>
                                          <p:to>
                                            <p:strVal val="visible"/>
                                          </p:to>
                                        </p:set>
                                        <p:animEffect transition="in" filter="wipe(left)">
                                          <p:cBhvr>
                                            <p:cTn id="65" dur="100"/>
                                            <p:tgtEl>
                                              <p:spTgt spid="82"/>
                                            </p:tgtEl>
                                          </p:cBhvr>
                                        </p:animEffect>
                                      </p:childTnLst>
                                    </p:cTn>
                                  </p:par>
                                  <p:par>
                                    <p:cTn id="66" presetID="36" presetClass="emph" presetSubtype="0" fill="hold" grpId="1" nodeType="withEffect">
                                      <p:stCondLst>
                                        <p:cond delay="0"/>
                                      </p:stCondLst>
                                      <p:iterate type="lt">
                                        <p:tmPct val="30000"/>
                                      </p:iterate>
                                      <p:childTnLst>
                                        <p:animScale>
                                          <p:cBhvr>
                                            <p:cTn id="67" dur="50" autoRev="1" fill="hold">
                                              <p:stCondLst>
                                                <p:cond delay="0"/>
                                              </p:stCondLst>
                                            </p:cTn>
                                            <p:tgtEl>
                                              <p:spTgt spid="82"/>
                                            </p:tgtEl>
                                          </p:cBhvr>
                                          <p:to x="80000" y="100000"/>
                                        </p:animScale>
                                        <p:anim by="(#ppt_w*0.10)" calcmode="lin" valueType="num">
                                          <p:cBhvr>
                                            <p:cTn id="68" dur="50" autoRev="1" fill="hold">
                                              <p:stCondLst>
                                                <p:cond delay="0"/>
                                              </p:stCondLst>
                                            </p:cTn>
                                            <p:tgtEl>
                                              <p:spTgt spid="82"/>
                                            </p:tgtEl>
                                            <p:attrNameLst>
                                              <p:attrName>ppt_x</p:attrName>
                                            </p:attrNameLst>
                                          </p:cBhvr>
                                        </p:anim>
                                        <p:anim by="(-#ppt_w*0.10)" calcmode="lin" valueType="num">
                                          <p:cBhvr>
                                            <p:cTn id="69" dur="50" autoRev="1" fill="hold">
                                              <p:stCondLst>
                                                <p:cond delay="0"/>
                                              </p:stCondLst>
                                            </p:cTn>
                                            <p:tgtEl>
                                              <p:spTgt spid="82"/>
                                            </p:tgtEl>
                                            <p:attrNameLst>
                                              <p:attrName>ppt_y</p:attrName>
                                            </p:attrNameLst>
                                          </p:cBhvr>
                                        </p:anim>
                                        <p:animRot by="-480000">
                                          <p:cBhvr>
                                            <p:cTn id="70" dur="50" autoRev="1" fill="hold">
                                              <p:stCondLst>
                                                <p:cond delay="0"/>
                                              </p:stCondLst>
                                            </p:cTn>
                                            <p:tgtEl>
                                              <p:spTgt spid="82"/>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5" grpId="0" animBg="1"/>
          <p:bldP spid="66" grpId="0" animBg="1"/>
          <p:bldP spid="67" grpId="0" animBg="1"/>
          <p:bldP spid="68" grpId="0" animBg="1"/>
          <p:bldP spid="77" grpId="0"/>
          <p:bldP spid="78" grpId="0"/>
          <p:bldP spid="79" grpId="0"/>
          <p:bldP spid="80" grpId="0"/>
          <p:bldP spid="81" grpId="0" animBg="1"/>
          <p:bldP spid="82" grpId="0"/>
          <p:bldP spid="82" grpId="1"/>
        </p:bldLst>
      </p:timing>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1"/>
          <p:cNvGrpSpPr/>
          <p:nvPr/>
        </p:nvGrpSpPr>
        <p:grpSpPr>
          <a:xfrm>
            <a:off x="759841" y="1429291"/>
            <a:ext cx="10229795" cy="4335176"/>
            <a:chOff x="1955801" y="1920876"/>
            <a:chExt cx="7716837" cy="3144974"/>
          </a:xfrm>
        </p:grpSpPr>
        <p:sp>
          <p:nvSpPr>
            <p:cNvPr id="4" name="MH_Other_1"/>
            <p:cNvSpPr/>
            <p:nvPr>
              <p:custDataLst>
                <p:tags r:id="rId1"/>
              </p:custDataLst>
            </p:nvPr>
          </p:nvSpPr>
          <p:spPr>
            <a:xfrm rot="972597">
              <a:off x="4272197" y="2938232"/>
              <a:ext cx="1182688" cy="1812767"/>
            </a:xfrm>
            <a:prstGeom prst="roundRect">
              <a:avLst/>
            </a:prstGeom>
            <a:solidFill>
              <a:schemeClr val="accent2"/>
            </a:solidFill>
            <a:ln w="25400" cap="flat" cmpd="sng" algn="ctr">
              <a:noFill/>
              <a:prstDash val="solid"/>
            </a:ln>
            <a:effectLst/>
          </p:spPr>
          <p:txBody>
            <a:bodyPr lIns="0" tIns="239938" rIns="0" bIns="0"/>
            <a:lstStyle/>
            <a:p>
              <a:pPr algn="ctr">
                <a:spcAft>
                  <a:spcPts val="1200"/>
                </a:spcAft>
                <a:defRPr/>
              </a:pPr>
              <a:r>
                <a:rPr lang="en-US" altLang="zh-CN" sz="3200" kern="0" dirty="0">
                  <a:solidFill>
                    <a:srgbClr val="FFFFFF"/>
                  </a:solidFill>
                  <a:latin typeface="Raavi" panose="020B0502040204020203" pitchFamily="34" charset="0"/>
                  <a:ea typeface="微软雅黑" panose="020B0503020204020204" pitchFamily="34" charset="-122"/>
                  <a:cs typeface="Raavi" panose="020B0502040204020203" pitchFamily="34" charset="0"/>
                </a:rPr>
                <a:t>02</a:t>
              </a:r>
              <a:endParaRPr lang="zh-CN" altLang="en-US" sz="3200" kern="0" dirty="0">
                <a:solidFill>
                  <a:srgbClr val="FFFFFF"/>
                </a:solidFill>
                <a:latin typeface="Raavi" panose="020B0502040204020203" pitchFamily="34" charset="0"/>
                <a:ea typeface="微软雅黑" panose="020B0503020204020204" pitchFamily="34" charset="-122"/>
                <a:cs typeface="Raavi" panose="020B0502040204020203" pitchFamily="34" charset="0"/>
              </a:endParaRPr>
            </a:p>
          </p:txBody>
        </p:sp>
        <p:sp>
          <p:nvSpPr>
            <p:cNvPr id="5" name="MH_SubTitle_2"/>
            <p:cNvSpPr/>
            <p:nvPr>
              <p:custDataLst>
                <p:tags r:id="rId2"/>
              </p:custDataLst>
            </p:nvPr>
          </p:nvSpPr>
          <p:spPr>
            <a:xfrm rot="972597">
              <a:off x="4266674" y="3626188"/>
              <a:ext cx="1022350" cy="960172"/>
            </a:xfrm>
            <a:prstGeom prst="roundRect">
              <a:avLst/>
            </a:prstGeom>
            <a:solidFill>
              <a:srgbClr val="FFFFFF"/>
            </a:solidFill>
            <a:ln w="25400" cap="flat" cmpd="sng" algn="ctr">
              <a:noFill/>
              <a:prstDash val="solid"/>
            </a:ln>
            <a:effectLst/>
          </p:spPr>
          <p:txBody>
            <a:bodyPr lIns="62384" tIns="143963" rIns="62384" bIns="62384">
              <a:normAutofit/>
            </a:bodyPr>
            <a:lstStyle/>
            <a:p>
              <a:pPr>
                <a:defRPr/>
              </a:pPr>
              <a:endPar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865" dirty="0">
                  <a:latin typeface="微软雅黑" panose="020B0503020204020204" pitchFamily="34" charset="-122"/>
                  <a:ea typeface="微软雅黑" panose="020B0503020204020204" pitchFamily="34" charset="-122"/>
                </a:rPr>
                <a:t>点击添加标题</a:t>
              </a:r>
              <a:endParaRPr lang="en-US" altLang="zh-CN" sz="1865" dirty="0">
                <a:latin typeface="微软雅黑" panose="020B0503020204020204" pitchFamily="34" charset="-122"/>
                <a:ea typeface="微软雅黑" panose="020B0503020204020204" pitchFamily="34" charset="-122"/>
              </a:endParaRPr>
            </a:p>
          </p:txBody>
        </p:sp>
        <p:sp>
          <p:nvSpPr>
            <p:cNvPr id="6" name="MH_Other_2"/>
            <p:cNvSpPr/>
            <p:nvPr>
              <p:custDataLst>
                <p:tags r:id="rId3"/>
              </p:custDataLst>
            </p:nvPr>
          </p:nvSpPr>
          <p:spPr>
            <a:xfrm rot="19692632">
              <a:off x="1955801" y="2413001"/>
              <a:ext cx="1933575" cy="1101725"/>
            </a:xfrm>
            <a:prstGeom prst="arc">
              <a:avLst>
                <a:gd name="adj1" fmla="val 16413187"/>
                <a:gd name="adj2" fmla="val 0"/>
              </a:avLst>
            </a:prstGeom>
            <a:noFill/>
            <a:ln w="28575" cap="flat" cmpd="sng" algn="ctr">
              <a:solidFill>
                <a:schemeClr val="tx1">
                  <a:lumMod val="65000"/>
                  <a:lumOff val="35000"/>
                </a:schemeClr>
              </a:solidFill>
              <a:prstDash val="solid"/>
            </a:ln>
            <a:effectLst/>
          </p:spPr>
          <p:txBody>
            <a:bodyPr anchor="ctr"/>
            <a:lstStyle/>
            <a:p>
              <a:pPr algn="ctr">
                <a:defRPr/>
              </a:pPr>
              <a:endParaRPr lang="en-US" sz="665" kern="0" dirty="0">
                <a:solidFill>
                  <a:sysClr val="windowText" lastClr="000000"/>
                </a:solidFill>
              </a:endParaRPr>
            </a:p>
          </p:txBody>
        </p:sp>
        <p:sp>
          <p:nvSpPr>
            <p:cNvPr id="7" name="MH_Other_3"/>
            <p:cNvSpPr/>
            <p:nvPr>
              <p:custDataLst>
                <p:tags r:id="rId4"/>
              </p:custDataLst>
            </p:nvPr>
          </p:nvSpPr>
          <p:spPr>
            <a:xfrm rot="1735466">
              <a:off x="3145515" y="2408700"/>
              <a:ext cx="1182687" cy="1872634"/>
            </a:xfrm>
            <a:prstGeom prst="roundRect">
              <a:avLst/>
            </a:prstGeom>
            <a:solidFill>
              <a:schemeClr val="accent1"/>
            </a:solidFill>
            <a:ln w="25400" cap="flat" cmpd="sng" algn="ctr">
              <a:noFill/>
              <a:prstDash val="solid"/>
            </a:ln>
            <a:effectLst/>
          </p:spPr>
          <p:txBody>
            <a:bodyPr lIns="0" tIns="239938" rIns="0" bIns="0"/>
            <a:lstStyle/>
            <a:p>
              <a:pPr algn="ctr">
                <a:spcAft>
                  <a:spcPts val="1200"/>
                </a:spcAft>
                <a:defRPr/>
              </a:pPr>
              <a:r>
                <a:rPr lang="en-US" altLang="zh-CN" sz="3200" kern="0" dirty="0">
                  <a:solidFill>
                    <a:srgbClr val="FFFFFF"/>
                  </a:solidFill>
                  <a:latin typeface="Raavi" panose="020B0502040204020203" pitchFamily="34" charset="0"/>
                  <a:ea typeface="微软雅黑" panose="020B0503020204020204" pitchFamily="34" charset="-122"/>
                  <a:cs typeface="Raavi" panose="020B0502040204020203" pitchFamily="34" charset="0"/>
                </a:rPr>
                <a:t>01</a:t>
              </a:r>
              <a:endParaRPr lang="zh-CN" altLang="en-US" sz="3200" kern="0" dirty="0">
                <a:solidFill>
                  <a:srgbClr val="FFFFFF"/>
                </a:solidFill>
                <a:latin typeface="Raavi" panose="020B0502040204020203" pitchFamily="34" charset="0"/>
                <a:ea typeface="微软雅黑" panose="020B0503020204020204" pitchFamily="34" charset="-122"/>
                <a:cs typeface="Raavi" panose="020B0502040204020203" pitchFamily="34" charset="0"/>
              </a:endParaRPr>
            </a:p>
          </p:txBody>
        </p:sp>
        <p:sp>
          <p:nvSpPr>
            <p:cNvPr id="8" name="MH_SubTitle_1"/>
            <p:cNvSpPr/>
            <p:nvPr>
              <p:custDataLst>
                <p:tags r:id="rId5"/>
              </p:custDataLst>
            </p:nvPr>
          </p:nvSpPr>
          <p:spPr>
            <a:xfrm rot="1735466">
              <a:off x="3086063" y="3076036"/>
              <a:ext cx="1022350" cy="1064799"/>
            </a:xfrm>
            <a:prstGeom prst="roundRect">
              <a:avLst/>
            </a:prstGeom>
            <a:solidFill>
              <a:srgbClr val="FFFFFF"/>
            </a:solidFill>
            <a:ln w="25400" cap="flat" cmpd="sng" algn="ctr">
              <a:noFill/>
              <a:prstDash val="solid"/>
            </a:ln>
            <a:effectLst/>
          </p:spPr>
          <p:txBody>
            <a:bodyPr lIns="62384" tIns="143963" rIns="62384" bIns="62384">
              <a:noAutofit/>
            </a:bodyPr>
            <a:lstStyle/>
            <a:p>
              <a:pPr>
                <a:defRPr/>
              </a:pPr>
              <a:endPar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865" dirty="0">
                  <a:latin typeface="微软雅黑" panose="020B0503020204020204" pitchFamily="34" charset="-122"/>
                  <a:ea typeface="微软雅黑" panose="020B0503020204020204" pitchFamily="34" charset="-122"/>
                </a:rPr>
                <a:t>点击添加标题</a:t>
              </a:r>
              <a:endParaRPr lang="en-US" altLang="zh-CN" sz="1865" dirty="0">
                <a:latin typeface="微软雅黑" panose="020B0503020204020204" pitchFamily="34" charset="-122"/>
                <a:ea typeface="微软雅黑" panose="020B0503020204020204" pitchFamily="34" charset="-122"/>
              </a:endParaRPr>
            </a:p>
          </p:txBody>
        </p:sp>
        <p:sp>
          <p:nvSpPr>
            <p:cNvPr id="9" name="MH_Other_4"/>
            <p:cNvSpPr/>
            <p:nvPr>
              <p:custDataLst>
                <p:tags r:id="rId6"/>
              </p:custDataLst>
            </p:nvPr>
          </p:nvSpPr>
          <p:spPr>
            <a:xfrm rot="21573501">
              <a:off x="3679825" y="2376488"/>
              <a:ext cx="139700" cy="139700"/>
            </a:xfrm>
            <a:prstGeom prst="ellipse">
              <a:avLst/>
            </a:prstGeom>
            <a:solidFill>
              <a:srgbClr val="FFFFFF"/>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a:p>
          </p:txBody>
        </p:sp>
        <p:sp>
          <p:nvSpPr>
            <p:cNvPr id="10" name="MH_Other_5"/>
            <p:cNvSpPr/>
            <p:nvPr>
              <p:custDataLst>
                <p:tags r:id="rId7"/>
              </p:custDataLst>
            </p:nvPr>
          </p:nvSpPr>
          <p:spPr>
            <a:xfrm rot="21573501">
              <a:off x="2681289" y="1920876"/>
              <a:ext cx="1062037" cy="550863"/>
            </a:xfrm>
            <a:custGeom>
              <a:avLst/>
              <a:gdLst>
                <a:gd name="connsiteX0" fmla="*/ 1480415 w 2878709"/>
                <a:gd name="connsiteY0" fmla="*/ 269 h 1323091"/>
                <a:gd name="connsiteX1" fmla="*/ 2878709 w 2878709"/>
                <a:gd name="connsiteY1" fmla="*/ 661546 h 1323091"/>
                <a:gd name="connsiteX2" fmla="*/ 1439355 w 2878709"/>
                <a:gd name="connsiteY2" fmla="*/ 661546 h 1323091"/>
                <a:gd name="connsiteX3" fmla="*/ 1480415 w 2878709"/>
                <a:gd name="connsiteY3" fmla="*/ 269 h 1323091"/>
                <a:gd name="connsiteX0-1" fmla="*/ 1480415 w 2878709"/>
                <a:gd name="connsiteY0-2" fmla="*/ 269 h 1323091"/>
                <a:gd name="connsiteX1-3" fmla="*/ 2878709 w 2878709"/>
                <a:gd name="connsiteY1-4" fmla="*/ 661546 h 1323091"/>
                <a:gd name="connsiteX0-5" fmla="*/ 41060 w 1439354"/>
                <a:gd name="connsiteY0-6" fmla="*/ 0 h 661277"/>
                <a:gd name="connsiteX1-7" fmla="*/ 1439354 w 1439354"/>
                <a:gd name="connsiteY1-8" fmla="*/ 661277 h 661277"/>
                <a:gd name="connsiteX2-9" fmla="*/ 0 w 1439354"/>
                <a:gd name="connsiteY2-10" fmla="*/ 661277 h 661277"/>
                <a:gd name="connsiteX3-11" fmla="*/ 41060 w 1439354"/>
                <a:gd name="connsiteY3-12" fmla="*/ 0 h 661277"/>
                <a:gd name="connsiteX0-13" fmla="*/ 41060 w 1439354"/>
                <a:gd name="connsiteY0-14" fmla="*/ 526473 h 661277"/>
                <a:gd name="connsiteX1-15" fmla="*/ 1439354 w 1439354"/>
                <a:gd name="connsiteY1-16" fmla="*/ 661277 h 661277"/>
                <a:gd name="connsiteX0-17" fmla="*/ 41060 w 1442020"/>
                <a:gd name="connsiteY0-18" fmla="*/ 0 h 661277"/>
                <a:gd name="connsiteX1-19" fmla="*/ 1439354 w 1442020"/>
                <a:gd name="connsiteY1-20" fmla="*/ 661277 h 661277"/>
                <a:gd name="connsiteX2-21" fmla="*/ 0 w 1442020"/>
                <a:gd name="connsiteY2-22" fmla="*/ 661277 h 661277"/>
                <a:gd name="connsiteX3-23" fmla="*/ 41060 w 1442020"/>
                <a:gd name="connsiteY3-24" fmla="*/ 0 h 661277"/>
                <a:gd name="connsiteX0-25" fmla="*/ 41060 w 1442020"/>
                <a:gd name="connsiteY0-26" fmla="*/ 526473 h 661277"/>
                <a:gd name="connsiteX1-27" fmla="*/ 1439354 w 1442020"/>
                <a:gd name="connsiteY1-28" fmla="*/ 661277 h 661277"/>
              </a:gdLst>
              <a:ahLst/>
              <a:cxnLst>
                <a:cxn ang="0">
                  <a:pos x="connsiteX0-1" y="connsiteY0-2"/>
                </a:cxn>
                <a:cxn ang="0">
                  <a:pos x="connsiteX1-3" y="connsiteY1-4"/>
                </a:cxn>
              </a:cxnLst>
              <a:rect l="l" t="t" r="r" b="b"/>
              <a:pathLst>
                <a:path w="1442020" h="661277" stroke="0" extrusionOk="0">
                  <a:moveTo>
                    <a:pt x="41060" y="0"/>
                  </a:moveTo>
                  <a:cubicBezTo>
                    <a:pt x="819686" y="10213"/>
                    <a:pt x="1439354" y="303264"/>
                    <a:pt x="1439354" y="661277"/>
                  </a:cubicBezTo>
                  <a:lnTo>
                    <a:pt x="0" y="661277"/>
                  </a:lnTo>
                  <a:lnTo>
                    <a:pt x="41060" y="0"/>
                  </a:lnTo>
                  <a:close/>
                </a:path>
                <a:path w="1442020" h="661277" fill="none">
                  <a:moveTo>
                    <a:pt x="41060" y="526473"/>
                  </a:moveTo>
                  <a:cubicBezTo>
                    <a:pt x="1567831" y="772213"/>
                    <a:pt x="1439354" y="303264"/>
                    <a:pt x="1439354" y="661277"/>
                  </a:cubicBezTo>
                </a:path>
              </a:pathLst>
            </a:custGeom>
            <a:noFill/>
            <a:ln w="28575" cap="flat" cmpd="sng" algn="ctr">
              <a:solidFill>
                <a:schemeClr val="tx1">
                  <a:lumMod val="65000"/>
                  <a:lumOff val="35000"/>
                </a:schemeClr>
              </a:solidFill>
              <a:prstDash val="solid"/>
            </a:ln>
            <a:effectLst/>
          </p:spPr>
          <p:txBody>
            <a:bodyPr anchor="ctr"/>
            <a:lstStyle/>
            <a:p>
              <a:pPr algn="ctr">
                <a:defRPr/>
              </a:pPr>
              <a:endParaRPr lang="en-US" sz="665" kern="0" dirty="0">
                <a:solidFill>
                  <a:sysClr val="windowText" lastClr="000000"/>
                </a:solidFill>
              </a:endParaRPr>
            </a:p>
          </p:txBody>
        </p:sp>
        <p:sp>
          <p:nvSpPr>
            <p:cNvPr id="11" name="MH_Other_6"/>
            <p:cNvSpPr/>
            <p:nvPr>
              <p:custDataLst>
                <p:tags r:id="rId8"/>
              </p:custDataLst>
            </p:nvPr>
          </p:nvSpPr>
          <p:spPr>
            <a:xfrm rot="310424">
              <a:off x="5487558" y="3174614"/>
              <a:ext cx="1182688" cy="1850970"/>
            </a:xfrm>
            <a:prstGeom prst="roundRect">
              <a:avLst/>
            </a:prstGeom>
            <a:solidFill>
              <a:schemeClr val="accent3"/>
            </a:solidFill>
            <a:ln w="25400" cap="flat" cmpd="sng" algn="ctr">
              <a:noFill/>
              <a:prstDash val="solid"/>
            </a:ln>
            <a:effectLst/>
          </p:spPr>
          <p:txBody>
            <a:bodyPr lIns="0" tIns="239938" rIns="0" bIns="0"/>
            <a:lstStyle/>
            <a:p>
              <a:pPr algn="ctr">
                <a:spcAft>
                  <a:spcPts val="1200"/>
                </a:spcAft>
                <a:defRPr/>
              </a:pPr>
              <a:r>
                <a:rPr lang="en-US" altLang="zh-CN" sz="3200" kern="0" dirty="0">
                  <a:solidFill>
                    <a:srgbClr val="FFFFFF"/>
                  </a:solidFill>
                  <a:latin typeface="Raavi" panose="020B0502040204020203" pitchFamily="34" charset="0"/>
                  <a:ea typeface="微软雅黑" panose="020B0503020204020204" pitchFamily="34" charset="-122"/>
                  <a:cs typeface="Raavi" panose="020B0502040204020203" pitchFamily="34" charset="0"/>
                </a:rPr>
                <a:t>03</a:t>
              </a:r>
              <a:endParaRPr lang="zh-CN" altLang="en-US" sz="3200" kern="0" dirty="0">
                <a:solidFill>
                  <a:srgbClr val="FFFFFF"/>
                </a:solidFill>
                <a:latin typeface="Raavi" panose="020B0502040204020203" pitchFamily="34" charset="0"/>
                <a:ea typeface="微软雅黑" panose="020B0503020204020204" pitchFamily="34" charset="-122"/>
                <a:cs typeface="Raavi" panose="020B0502040204020203" pitchFamily="34" charset="0"/>
              </a:endParaRPr>
            </a:p>
          </p:txBody>
        </p:sp>
        <p:sp>
          <p:nvSpPr>
            <p:cNvPr id="12" name="MH_SubTitle_3"/>
            <p:cNvSpPr/>
            <p:nvPr>
              <p:custDataLst>
                <p:tags r:id="rId9"/>
              </p:custDataLst>
            </p:nvPr>
          </p:nvSpPr>
          <p:spPr>
            <a:xfrm rot="310424">
              <a:off x="5532746" y="3874733"/>
              <a:ext cx="1022350" cy="1009090"/>
            </a:xfrm>
            <a:prstGeom prst="roundRect">
              <a:avLst/>
            </a:prstGeom>
            <a:solidFill>
              <a:srgbClr val="FFFFFF"/>
            </a:solidFill>
            <a:ln w="25400" cap="flat" cmpd="sng" algn="ctr">
              <a:noFill/>
              <a:prstDash val="solid"/>
            </a:ln>
            <a:effectLst/>
          </p:spPr>
          <p:txBody>
            <a:bodyPr lIns="62384" tIns="143963" rIns="62384" bIns="62384">
              <a:normAutofit/>
            </a:bodyPr>
            <a:lstStyle/>
            <a:p>
              <a:pPr>
                <a:defRPr/>
              </a:pPr>
              <a:endPar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865" dirty="0">
                  <a:latin typeface="微软雅黑" panose="020B0503020204020204" pitchFamily="34" charset="-122"/>
                  <a:ea typeface="微软雅黑" panose="020B0503020204020204" pitchFamily="34" charset="-122"/>
                </a:rPr>
                <a:t>点击添加标题</a:t>
              </a:r>
              <a:endParaRPr lang="en-US" altLang="zh-CN" sz="1865" dirty="0">
                <a:latin typeface="微软雅黑" panose="020B0503020204020204" pitchFamily="34" charset="-122"/>
                <a:ea typeface="微软雅黑" panose="020B0503020204020204" pitchFamily="34" charset="-122"/>
              </a:endParaRPr>
            </a:p>
          </p:txBody>
        </p:sp>
        <p:sp>
          <p:nvSpPr>
            <p:cNvPr id="13" name="MH_Other_7"/>
            <p:cNvSpPr/>
            <p:nvPr>
              <p:custDataLst>
                <p:tags r:id="rId10"/>
              </p:custDataLst>
            </p:nvPr>
          </p:nvSpPr>
          <p:spPr>
            <a:xfrm rot="20865428">
              <a:off x="6790382" y="3113875"/>
              <a:ext cx="1182688" cy="1951975"/>
            </a:xfrm>
            <a:prstGeom prst="roundRect">
              <a:avLst/>
            </a:prstGeom>
            <a:solidFill>
              <a:schemeClr val="accent4"/>
            </a:solidFill>
            <a:ln w="25400" cap="flat" cmpd="sng" algn="ctr">
              <a:noFill/>
              <a:prstDash val="solid"/>
            </a:ln>
            <a:effectLst/>
          </p:spPr>
          <p:txBody>
            <a:bodyPr lIns="0" tIns="239938" rIns="0" bIns="0"/>
            <a:lstStyle/>
            <a:p>
              <a:pPr algn="ctr">
                <a:spcAft>
                  <a:spcPts val="1200"/>
                </a:spcAft>
                <a:defRPr/>
              </a:pPr>
              <a:r>
                <a:rPr lang="en-US" altLang="zh-CN" sz="3200" kern="0" dirty="0">
                  <a:solidFill>
                    <a:srgbClr val="FFFFFF"/>
                  </a:solidFill>
                  <a:latin typeface="Raavi" panose="020B0502040204020203" pitchFamily="34" charset="0"/>
                  <a:ea typeface="微软雅黑" panose="020B0503020204020204" pitchFamily="34" charset="-122"/>
                  <a:cs typeface="Raavi" panose="020B0502040204020203" pitchFamily="34" charset="0"/>
                </a:rPr>
                <a:t>04</a:t>
              </a:r>
              <a:endParaRPr lang="zh-CN" altLang="en-US" sz="3200" kern="0" dirty="0">
                <a:solidFill>
                  <a:srgbClr val="FFFFFF"/>
                </a:solidFill>
                <a:latin typeface="Raavi" panose="020B0502040204020203" pitchFamily="34" charset="0"/>
                <a:ea typeface="微软雅黑" panose="020B0503020204020204" pitchFamily="34" charset="-122"/>
                <a:cs typeface="Raavi" panose="020B0502040204020203" pitchFamily="34" charset="0"/>
              </a:endParaRPr>
            </a:p>
          </p:txBody>
        </p:sp>
        <p:sp>
          <p:nvSpPr>
            <p:cNvPr id="14" name="MH_SubTitle_4"/>
            <p:cNvSpPr/>
            <p:nvPr>
              <p:custDataLst>
                <p:tags r:id="rId11"/>
              </p:custDataLst>
            </p:nvPr>
          </p:nvSpPr>
          <p:spPr>
            <a:xfrm rot="20865428">
              <a:off x="6920602" y="3810954"/>
              <a:ext cx="1023937" cy="1113500"/>
            </a:xfrm>
            <a:prstGeom prst="roundRect">
              <a:avLst/>
            </a:prstGeom>
            <a:solidFill>
              <a:srgbClr val="FFFFFF"/>
            </a:solidFill>
            <a:ln w="25400" cap="flat" cmpd="sng" algn="ctr">
              <a:noFill/>
              <a:prstDash val="solid"/>
            </a:ln>
            <a:effectLst/>
          </p:spPr>
          <p:txBody>
            <a:bodyPr lIns="62384" tIns="143963" rIns="62384" bIns="62384">
              <a:normAutofit/>
            </a:bodyPr>
            <a:lstStyle/>
            <a:p>
              <a:pPr>
                <a:defRPr/>
              </a:pPr>
              <a:endPar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865" dirty="0">
                  <a:latin typeface="微软雅黑" panose="020B0503020204020204" pitchFamily="34" charset="-122"/>
                  <a:ea typeface="微软雅黑" panose="020B0503020204020204" pitchFamily="34" charset="-122"/>
                </a:rPr>
                <a:t>点击添加标题</a:t>
              </a:r>
              <a:endParaRPr lang="en-US" altLang="zh-CN" sz="1865" dirty="0">
                <a:latin typeface="微软雅黑" panose="020B0503020204020204" pitchFamily="34" charset="-122"/>
                <a:ea typeface="微软雅黑" panose="020B0503020204020204" pitchFamily="34" charset="-122"/>
              </a:endParaRPr>
            </a:p>
          </p:txBody>
        </p:sp>
        <p:sp>
          <p:nvSpPr>
            <p:cNvPr id="15" name="MH_Other_9"/>
            <p:cNvSpPr/>
            <p:nvPr>
              <p:custDataLst>
                <p:tags r:id="rId12"/>
              </p:custDataLst>
            </p:nvPr>
          </p:nvSpPr>
          <p:spPr>
            <a:xfrm rot="19960410">
              <a:off x="7882321" y="2515517"/>
              <a:ext cx="1182688" cy="1826104"/>
            </a:xfrm>
            <a:prstGeom prst="roundRect">
              <a:avLst/>
            </a:prstGeom>
            <a:solidFill>
              <a:schemeClr val="accent5"/>
            </a:solidFill>
            <a:ln w="25400" cap="flat" cmpd="sng" algn="ctr">
              <a:noFill/>
              <a:prstDash val="solid"/>
            </a:ln>
            <a:effectLst/>
          </p:spPr>
          <p:txBody>
            <a:bodyPr lIns="0" tIns="239938" rIns="0" bIns="0"/>
            <a:lstStyle/>
            <a:p>
              <a:pPr algn="ctr">
                <a:spcAft>
                  <a:spcPts val="1200"/>
                </a:spcAft>
                <a:defRPr/>
              </a:pPr>
              <a:r>
                <a:rPr lang="en-US" altLang="zh-CN" sz="3200" kern="0" dirty="0">
                  <a:solidFill>
                    <a:srgbClr val="FFFFFF"/>
                  </a:solidFill>
                  <a:latin typeface="Raavi" panose="020B0502040204020203" pitchFamily="34" charset="0"/>
                  <a:ea typeface="微软雅黑" panose="020B0503020204020204" pitchFamily="34" charset="-122"/>
                  <a:cs typeface="Raavi" panose="020B0502040204020203" pitchFamily="34" charset="0"/>
                </a:rPr>
                <a:t>05</a:t>
              </a:r>
              <a:endParaRPr lang="zh-CN" altLang="en-US" sz="3200" kern="0" dirty="0">
                <a:solidFill>
                  <a:srgbClr val="FFFFFF"/>
                </a:solidFill>
                <a:latin typeface="Raavi" panose="020B0502040204020203" pitchFamily="34" charset="0"/>
                <a:ea typeface="微软雅黑" panose="020B0503020204020204" pitchFamily="34" charset="-122"/>
                <a:cs typeface="Raavi" panose="020B0502040204020203" pitchFamily="34" charset="0"/>
              </a:endParaRPr>
            </a:p>
          </p:txBody>
        </p:sp>
        <p:sp>
          <p:nvSpPr>
            <p:cNvPr id="16" name="MH_SubTitle_5"/>
            <p:cNvSpPr/>
            <p:nvPr>
              <p:custDataLst>
                <p:tags r:id="rId13"/>
              </p:custDataLst>
            </p:nvPr>
          </p:nvSpPr>
          <p:spPr>
            <a:xfrm rot="19960410">
              <a:off x="8098104" y="3182682"/>
              <a:ext cx="1023937" cy="994757"/>
            </a:xfrm>
            <a:prstGeom prst="roundRect">
              <a:avLst/>
            </a:prstGeom>
            <a:solidFill>
              <a:srgbClr val="FFFFFF"/>
            </a:solidFill>
            <a:ln w="25400" cap="flat" cmpd="sng" algn="ctr">
              <a:noFill/>
              <a:prstDash val="solid"/>
            </a:ln>
            <a:effectLst/>
          </p:spPr>
          <p:txBody>
            <a:bodyPr lIns="62384" tIns="143963" rIns="62384" bIns="62384">
              <a:normAutofit/>
            </a:bodyPr>
            <a:lstStyle/>
            <a:p>
              <a:pPr>
                <a:defRPr/>
              </a:pPr>
              <a:endParaRPr lang="en-US" altLang="zh-CN" sz="1865" dirty="0">
                <a:solidFill>
                  <a:schemeClr val="tx1">
                    <a:lumMod val="65000"/>
                    <a:lumOff val="35000"/>
                  </a:schemeClr>
                </a:solidFill>
                <a:latin typeface="微软雅黑" panose="020B0503020204020204" pitchFamily="34" charset="-122"/>
                <a:ea typeface="微软雅黑" panose="020B0503020204020204" pitchFamily="34" charset="-122"/>
              </a:endParaRPr>
            </a:p>
            <a:p>
              <a:pPr>
                <a:defRPr/>
              </a:pPr>
              <a:r>
                <a:rPr lang="zh-CN" altLang="en-US" sz="1865" dirty="0">
                  <a:latin typeface="微软雅黑" panose="020B0503020204020204" pitchFamily="34" charset="-122"/>
                  <a:ea typeface="微软雅黑" panose="020B0503020204020204" pitchFamily="34" charset="-122"/>
                </a:rPr>
                <a:t>点击添加标题</a:t>
              </a:r>
              <a:endParaRPr lang="en-US" altLang="zh-CN" sz="1865" dirty="0">
                <a:latin typeface="微软雅黑" panose="020B0503020204020204" pitchFamily="34" charset="-122"/>
                <a:ea typeface="微软雅黑" panose="020B0503020204020204" pitchFamily="34" charset="-122"/>
              </a:endParaRPr>
            </a:p>
          </p:txBody>
        </p:sp>
        <p:sp>
          <p:nvSpPr>
            <p:cNvPr id="17" name="MH_Other_10"/>
            <p:cNvSpPr/>
            <p:nvPr>
              <p:custDataLst>
                <p:tags r:id="rId14"/>
              </p:custDataLst>
            </p:nvPr>
          </p:nvSpPr>
          <p:spPr>
            <a:xfrm rot="524387">
              <a:off x="8428038" y="2482851"/>
              <a:ext cx="139700" cy="138113"/>
            </a:xfrm>
            <a:prstGeom prst="ellipse">
              <a:avLst/>
            </a:prstGeom>
            <a:solidFill>
              <a:srgbClr val="FFFFFF"/>
            </a:solidFill>
            <a:ln w="12700" cmpd="sng">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zh-CN" altLang="en-US" sz="3200"/>
            </a:p>
          </p:txBody>
        </p:sp>
        <p:sp>
          <p:nvSpPr>
            <p:cNvPr id="18" name="MH_Other_11"/>
            <p:cNvSpPr/>
            <p:nvPr>
              <p:custDataLst>
                <p:tags r:id="rId15"/>
              </p:custDataLst>
            </p:nvPr>
          </p:nvSpPr>
          <p:spPr>
            <a:xfrm rot="524387" flipH="1">
              <a:off x="8548688" y="2103439"/>
              <a:ext cx="1123950" cy="561975"/>
            </a:xfrm>
            <a:custGeom>
              <a:avLst/>
              <a:gdLst>
                <a:gd name="connsiteX0" fmla="*/ 1480415 w 2878709"/>
                <a:gd name="connsiteY0" fmla="*/ 269 h 1323091"/>
                <a:gd name="connsiteX1" fmla="*/ 2878709 w 2878709"/>
                <a:gd name="connsiteY1" fmla="*/ 661546 h 1323091"/>
                <a:gd name="connsiteX2" fmla="*/ 1439355 w 2878709"/>
                <a:gd name="connsiteY2" fmla="*/ 661546 h 1323091"/>
                <a:gd name="connsiteX3" fmla="*/ 1480415 w 2878709"/>
                <a:gd name="connsiteY3" fmla="*/ 269 h 1323091"/>
                <a:gd name="connsiteX0-1" fmla="*/ 1480415 w 2878709"/>
                <a:gd name="connsiteY0-2" fmla="*/ 269 h 1323091"/>
                <a:gd name="connsiteX1-3" fmla="*/ 2878709 w 2878709"/>
                <a:gd name="connsiteY1-4" fmla="*/ 661546 h 1323091"/>
                <a:gd name="connsiteX0-5" fmla="*/ 41060 w 1439354"/>
                <a:gd name="connsiteY0-6" fmla="*/ 0 h 661277"/>
                <a:gd name="connsiteX1-7" fmla="*/ 1439354 w 1439354"/>
                <a:gd name="connsiteY1-8" fmla="*/ 661277 h 661277"/>
                <a:gd name="connsiteX2-9" fmla="*/ 0 w 1439354"/>
                <a:gd name="connsiteY2-10" fmla="*/ 661277 h 661277"/>
                <a:gd name="connsiteX3-11" fmla="*/ 41060 w 1439354"/>
                <a:gd name="connsiteY3-12" fmla="*/ 0 h 661277"/>
                <a:gd name="connsiteX0-13" fmla="*/ 41060 w 1439354"/>
                <a:gd name="connsiteY0-14" fmla="*/ 526473 h 661277"/>
                <a:gd name="connsiteX1-15" fmla="*/ 1439354 w 1439354"/>
                <a:gd name="connsiteY1-16" fmla="*/ 661277 h 661277"/>
                <a:gd name="connsiteX0-17" fmla="*/ 41060 w 1442020"/>
                <a:gd name="connsiteY0-18" fmla="*/ 0 h 661277"/>
                <a:gd name="connsiteX1-19" fmla="*/ 1439354 w 1442020"/>
                <a:gd name="connsiteY1-20" fmla="*/ 661277 h 661277"/>
                <a:gd name="connsiteX2-21" fmla="*/ 0 w 1442020"/>
                <a:gd name="connsiteY2-22" fmla="*/ 661277 h 661277"/>
                <a:gd name="connsiteX3-23" fmla="*/ 41060 w 1442020"/>
                <a:gd name="connsiteY3-24" fmla="*/ 0 h 661277"/>
                <a:gd name="connsiteX0-25" fmla="*/ 41060 w 1442020"/>
                <a:gd name="connsiteY0-26" fmla="*/ 526473 h 661277"/>
                <a:gd name="connsiteX1-27" fmla="*/ 1439354 w 1442020"/>
                <a:gd name="connsiteY1-28" fmla="*/ 661277 h 661277"/>
              </a:gdLst>
              <a:ahLst/>
              <a:cxnLst>
                <a:cxn ang="0">
                  <a:pos x="connsiteX0-1" y="connsiteY0-2"/>
                </a:cxn>
                <a:cxn ang="0">
                  <a:pos x="connsiteX1-3" y="connsiteY1-4"/>
                </a:cxn>
              </a:cxnLst>
              <a:rect l="l" t="t" r="r" b="b"/>
              <a:pathLst>
                <a:path w="1442020" h="661277" stroke="0" extrusionOk="0">
                  <a:moveTo>
                    <a:pt x="41060" y="0"/>
                  </a:moveTo>
                  <a:cubicBezTo>
                    <a:pt x="819686" y="10213"/>
                    <a:pt x="1439354" y="303264"/>
                    <a:pt x="1439354" y="661277"/>
                  </a:cubicBezTo>
                  <a:lnTo>
                    <a:pt x="0" y="661277"/>
                  </a:lnTo>
                  <a:lnTo>
                    <a:pt x="41060" y="0"/>
                  </a:lnTo>
                  <a:close/>
                </a:path>
                <a:path w="1442020" h="661277" fill="none">
                  <a:moveTo>
                    <a:pt x="41060" y="526473"/>
                  </a:moveTo>
                  <a:cubicBezTo>
                    <a:pt x="1567831" y="772213"/>
                    <a:pt x="1439354" y="303264"/>
                    <a:pt x="1439354" y="661277"/>
                  </a:cubicBezTo>
                </a:path>
              </a:pathLst>
            </a:custGeom>
            <a:noFill/>
            <a:ln w="28575" cap="flat" cmpd="sng" algn="ctr">
              <a:solidFill>
                <a:schemeClr val="tx1">
                  <a:lumMod val="65000"/>
                  <a:lumOff val="35000"/>
                </a:schemeClr>
              </a:solidFill>
              <a:prstDash val="solid"/>
            </a:ln>
            <a:effectLst/>
          </p:spPr>
          <p:txBody>
            <a:bodyPr anchor="ctr"/>
            <a:lstStyle/>
            <a:p>
              <a:pPr algn="ctr">
                <a:defRPr/>
              </a:pPr>
              <a:endParaRPr lang="en-US" sz="665" kern="0" dirty="0">
                <a:solidFill>
                  <a:sysClr val="windowText" lastClr="000000"/>
                </a:solidFill>
              </a:endParaRPr>
            </a:p>
          </p:txBody>
        </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30" presetClass="entr" presetSubtype="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800" decel="100000"/>
                                        <p:tgtEl>
                                          <p:spTgt spid="3"/>
                                        </p:tgtEl>
                                      </p:cBhvr>
                                    </p:animEffect>
                                    <p:anim calcmode="lin" valueType="num">
                                      <p:cBhvr>
                                        <p:cTn id="8" dur="800" decel="100000" fill="hold"/>
                                        <p:tgtEl>
                                          <p:spTgt spid="3"/>
                                        </p:tgtEl>
                                        <p:attrNameLst>
                                          <p:attrName>style.rotation</p:attrName>
                                        </p:attrNameLst>
                                      </p:cBhvr>
                                      <p:tavLst>
                                        <p:tav tm="0">
                                          <p:val>
                                            <p:fltVal val="-90"/>
                                          </p:val>
                                        </p:tav>
                                        <p:tav tm="100000">
                                          <p:val>
                                            <p:fltVal val="0"/>
                                          </p:val>
                                        </p:tav>
                                      </p:tavLst>
                                    </p:anim>
                                    <p:anim calcmode="lin" valueType="num">
                                      <p:cBhvr>
                                        <p:cTn id="9" dur="800" decel="100000" fill="hold"/>
                                        <p:tgtEl>
                                          <p:spTgt spid="3"/>
                                        </p:tgtEl>
                                        <p:attrNameLst>
                                          <p:attrName>ppt_x</p:attrName>
                                        </p:attrNameLst>
                                      </p:cBhvr>
                                      <p:tavLst>
                                        <p:tav tm="0">
                                          <p:val>
                                            <p:strVal val="#ppt_x+0.4"/>
                                          </p:val>
                                        </p:tav>
                                        <p:tav tm="100000">
                                          <p:val>
                                            <p:strVal val="#ppt_x-0.05"/>
                                          </p:val>
                                        </p:tav>
                                      </p:tavLst>
                                    </p:anim>
                                    <p:anim calcmode="lin" valueType="num">
                                      <p:cBhvr>
                                        <p:cTn id="10" dur="800" decel="100000" fill="hold"/>
                                        <p:tgtEl>
                                          <p:spTgt spid="3"/>
                                        </p:tgtEl>
                                        <p:attrNameLst>
                                          <p:attrName>ppt_y</p:attrName>
                                        </p:attrNameLst>
                                      </p:cBhvr>
                                      <p:tavLst>
                                        <p:tav tm="0">
                                          <p:val>
                                            <p:strVal val="#ppt_y-0.4"/>
                                          </p:val>
                                        </p:tav>
                                        <p:tav tm="100000">
                                          <p:val>
                                            <p:strVal val="#ppt_y+0.1"/>
                                          </p:val>
                                        </p:tav>
                                      </p:tavLst>
                                    </p:anim>
                                    <p:anim calcmode="lin" valueType="num">
                                      <p:cBhvr>
                                        <p:cTn id="11" dur="200" accel="100000" fill="hold">
                                          <p:stCondLst>
                                            <p:cond delay="800"/>
                                          </p:stCondLst>
                                        </p:cTn>
                                        <p:tgtEl>
                                          <p:spTgt spid="3"/>
                                        </p:tgtEl>
                                        <p:attrNameLst>
                                          <p:attrName>ppt_x</p:attrName>
                                        </p:attrNameLst>
                                      </p:cBhvr>
                                      <p:tavLst>
                                        <p:tav tm="0">
                                          <p:val>
                                            <p:strVal val="#ppt_x-0.05"/>
                                          </p:val>
                                        </p:tav>
                                        <p:tav tm="100000">
                                          <p:val>
                                            <p:strVal val="#ppt_x"/>
                                          </p:val>
                                        </p:tav>
                                      </p:tavLst>
                                    </p:anim>
                                    <p:anim calcmode="lin" valueType="num">
                                      <p:cBhvr>
                                        <p:cTn id="12" dur="200" accel="100000" fill="hold">
                                          <p:stCondLst>
                                            <p:cond delay="800"/>
                                          </p:stCondLst>
                                        </p:cTn>
                                        <p:tgtEl>
                                          <p:spTgt spid="3"/>
                                        </p:tgtEl>
                                        <p:attrNameLst>
                                          <p:attrName>ppt_y</p:attrName>
                                        </p:attrNameLst>
                                      </p:cBhvr>
                                      <p:tavLst>
                                        <p:tav tm="0">
                                          <p:val>
                                            <p:strVal val="#ppt_y+0.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36" name="直接连接符 30"/>
          <p:cNvCxnSpPr>
            <a:stCxn id="33" idx="6"/>
            <a:endCxn id="34" idx="2"/>
          </p:cNvCxnSpPr>
          <p:nvPr/>
        </p:nvCxnSpPr>
        <p:spPr>
          <a:xfrm>
            <a:off x="3161634" y="2969217"/>
            <a:ext cx="77119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7" name="直接连接符 31"/>
          <p:cNvCxnSpPr>
            <a:stCxn id="34" idx="6"/>
            <a:endCxn id="35" idx="2"/>
          </p:cNvCxnSpPr>
          <p:nvPr/>
        </p:nvCxnSpPr>
        <p:spPr>
          <a:xfrm>
            <a:off x="5701890" y="2969217"/>
            <a:ext cx="77119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cxnSp>
        <p:nvCxnSpPr>
          <p:cNvPr id="39" name="直接连接符 34"/>
          <p:cNvCxnSpPr>
            <a:stCxn id="35" idx="6"/>
            <a:endCxn id="38" idx="2"/>
          </p:cNvCxnSpPr>
          <p:nvPr/>
        </p:nvCxnSpPr>
        <p:spPr>
          <a:xfrm>
            <a:off x="8242142" y="2969217"/>
            <a:ext cx="771190" cy="0"/>
          </a:xfrm>
          <a:prstGeom prst="line">
            <a:avLst/>
          </a:prstGeom>
          <a:ln w="12700">
            <a:solidFill>
              <a:schemeClr val="tx2"/>
            </a:solidFill>
          </a:ln>
        </p:spPr>
        <p:style>
          <a:lnRef idx="1">
            <a:schemeClr val="accent1"/>
          </a:lnRef>
          <a:fillRef idx="0">
            <a:schemeClr val="accent1"/>
          </a:fillRef>
          <a:effectRef idx="0">
            <a:schemeClr val="accent1"/>
          </a:effectRef>
          <a:fontRef idx="minor">
            <a:schemeClr val="tx1"/>
          </a:fontRef>
        </p:style>
      </p:cxnSp>
      <p:grpSp>
        <p:nvGrpSpPr>
          <p:cNvPr id="118" name="Group 117"/>
          <p:cNvGrpSpPr/>
          <p:nvPr/>
        </p:nvGrpSpPr>
        <p:grpSpPr>
          <a:xfrm>
            <a:off x="1392567" y="2084685"/>
            <a:ext cx="1769066" cy="1769066"/>
            <a:chOff x="1043505" y="1563250"/>
            <a:chExt cx="1327145" cy="1327145"/>
          </a:xfrm>
        </p:grpSpPr>
        <p:sp>
          <p:nvSpPr>
            <p:cNvPr id="33" name="椭圆 27"/>
            <p:cNvSpPr/>
            <p:nvPr/>
          </p:nvSpPr>
          <p:spPr>
            <a:xfrm>
              <a:off x="1043505" y="1563250"/>
              <a:ext cx="1327145" cy="1327145"/>
            </a:xfrm>
            <a:prstGeom prst="ellipse">
              <a:avLst/>
            </a:prstGeom>
            <a:no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3" name="椭圆 42"/>
            <p:cNvSpPr/>
            <p:nvPr/>
          </p:nvSpPr>
          <p:spPr>
            <a:xfrm>
              <a:off x="1086733" y="1605928"/>
              <a:ext cx="1250876" cy="1250876"/>
            </a:xfrm>
            <a:prstGeom prst="ellipse">
              <a:avLst/>
            </a:prstGeom>
            <a:solidFill>
              <a:schemeClr val="accent1"/>
            </a:solidFill>
            <a:ln>
              <a:solidFill>
                <a:schemeClr val="accent1"/>
              </a:solid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4" name="文本框 43"/>
            <p:cNvSpPr txBox="1"/>
            <p:nvPr/>
          </p:nvSpPr>
          <p:spPr>
            <a:xfrm>
              <a:off x="1277058" y="2114416"/>
              <a:ext cx="860039" cy="438581"/>
            </a:xfrm>
            <a:prstGeom prst="rect">
              <a:avLst/>
            </a:prstGeom>
            <a:noFill/>
            <a:ln>
              <a:solidFill>
                <a:schemeClr val="accent1"/>
              </a:solidFill>
            </a:ln>
          </p:spPr>
          <p:txBody>
            <a:bodyPr wrap="none" lIns="91416" tIns="45708" rIns="91416" bIns="45708" rtlCol="0">
              <a:spAutoFit/>
            </a:bodyPr>
            <a:lstStyle/>
            <a:p>
              <a:pPr algn="ctr"/>
              <a:r>
                <a:rPr lang="en-US" altLang="zh-CN" sz="3200" dirty="0">
                  <a:solidFill>
                    <a:schemeClr val="bg1"/>
                  </a:solidFill>
                  <a:latin typeface="+mn-ea"/>
                </a:rPr>
                <a:t>2014</a:t>
              </a:r>
              <a:endParaRPr lang="zh-CN" altLang="en-US" sz="3200" dirty="0">
                <a:solidFill>
                  <a:schemeClr val="bg1"/>
                </a:solidFill>
                <a:latin typeface="+mn-ea"/>
              </a:endParaRPr>
            </a:p>
          </p:txBody>
        </p:sp>
      </p:grpSp>
      <p:grpSp>
        <p:nvGrpSpPr>
          <p:cNvPr id="122" name="Group 121"/>
          <p:cNvGrpSpPr/>
          <p:nvPr/>
        </p:nvGrpSpPr>
        <p:grpSpPr>
          <a:xfrm>
            <a:off x="3932824" y="2084685"/>
            <a:ext cx="1769066" cy="1769066"/>
            <a:chOff x="2949193" y="1563250"/>
            <a:chExt cx="1327145" cy="1327145"/>
          </a:xfrm>
        </p:grpSpPr>
        <p:grpSp>
          <p:nvGrpSpPr>
            <p:cNvPr id="119" name="Group 118"/>
            <p:cNvGrpSpPr/>
            <p:nvPr/>
          </p:nvGrpSpPr>
          <p:grpSpPr>
            <a:xfrm>
              <a:off x="2949193" y="1563250"/>
              <a:ext cx="1327145" cy="1327145"/>
              <a:chOff x="2949193" y="1563250"/>
              <a:chExt cx="1327145" cy="1327145"/>
            </a:xfrm>
          </p:grpSpPr>
          <p:sp>
            <p:nvSpPr>
              <p:cNvPr id="34" name="椭圆 28"/>
              <p:cNvSpPr/>
              <p:nvPr/>
            </p:nvSpPr>
            <p:spPr>
              <a:xfrm>
                <a:off x="2949193" y="1563250"/>
                <a:ext cx="1327145" cy="1327145"/>
              </a:xfrm>
              <a:prstGeom prst="ellipse">
                <a:avLst/>
              </a:prstGeom>
              <a:noFill/>
              <a:ln>
                <a:solidFill>
                  <a:schemeClr val="accent2"/>
                </a:solid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0" name="椭圆 35"/>
              <p:cNvSpPr/>
              <p:nvPr/>
            </p:nvSpPr>
            <p:spPr>
              <a:xfrm>
                <a:off x="2992587" y="1601383"/>
                <a:ext cx="1250876" cy="1250876"/>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grpSp>
        <p:sp>
          <p:nvSpPr>
            <p:cNvPr id="45" name="文本框 39"/>
            <p:cNvSpPr txBox="1"/>
            <p:nvPr/>
          </p:nvSpPr>
          <p:spPr>
            <a:xfrm>
              <a:off x="3182746" y="2111444"/>
              <a:ext cx="860039" cy="438581"/>
            </a:xfrm>
            <a:prstGeom prst="rect">
              <a:avLst/>
            </a:prstGeom>
            <a:noFill/>
          </p:spPr>
          <p:txBody>
            <a:bodyPr wrap="none" lIns="91416" tIns="45708" rIns="91416" bIns="45708" rtlCol="0">
              <a:spAutoFit/>
            </a:bodyPr>
            <a:lstStyle/>
            <a:p>
              <a:pPr algn="ctr"/>
              <a:r>
                <a:rPr lang="en-US" altLang="zh-CN" sz="3200" dirty="0">
                  <a:solidFill>
                    <a:schemeClr val="bg1"/>
                  </a:solidFill>
                  <a:latin typeface="+mn-ea"/>
                </a:rPr>
                <a:t>2015</a:t>
              </a:r>
              <a:endParaRPr lang="zh-CN" altLang="en-US" sz="3200" dirty="0">
                <a:solidFill>
                  <a:schemeClr val="bg1"/>
                </a:solidFill>
                <a:latin typeface="+mn-ea"/>
              </a:endParaRPr>
            </a:p>
          </p:txBody>
        </p:sp>
      </p:grpSp>
      <p:grpSp>
        <p:nvGrpSpPr>
          <p:cNvPr id="120" name="Group 119"/>
          <p:cNvGrpSpPr/>
          <p:nvPr/>
        </p:nvGrpSpPr>
        <p:grpSpPr>
          <a:xfrm>
            <a:off x="6473077" y="2084685"/>
            <a:ext cx="1769066" cy="1769066"/>
            <a:chOff x="4854880" y="1563250"/>
            <a:chExt cx="1327145" cy="1327145"/>
          </a:xfrm>
        </p:grpSpPr>
        <p:sp>
          <p:nvSpPr>
            <p:cNvPr id="35" name="椭圆 29"/>
            <p:cNvSpPr/>
            <p:nvPr/>
          </p:nvSpPr>
          <p:spPr>
            <a:xfrm>
              <a:off x="4854880" y="1563250"/>
              <a:ext cx="1327145" cy="1327145"/>
            </a:xfrm>
            <a:prstGeom prst="ellipse">
              <a:avLst/>
            </a:prstGeom>
            <a:no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1" name="椭圆 36"/>
            <p:cNvSpPr/>
            <p:nvPr/>
          </p:nvSpPr>
          <p:spPr>
            <a:xfrm>
              <a:off x="4901013" y="1601383"/>
              <a:ext cx="1250876" cy="1250876"/>
            </a:xfrm>
            <a:prstGeom prst="ellipse">
              <a:avLst/>
            </a:prstGeom>
            <a:solidFill>
              <a:schemeClr val="accent3"/>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6" name="文本框 40"/>
            <p:cNvSpPr txBox="1"/>
            <p:nvPr/>
          </p:nvSpPr>
          <p:spPr>
            <a:xfrm>
              <a:off x="5088435" y="2111444"/>
              <a:ext cx="860039" cy="438581"/>
            </a:xfrm>
            <a:prstGeom prst="rect">
              <a:avLst/>
            </a:prstGeom>
            <a:noFill/>
            <a:ln>
              <a:solidFill>
                <a:schemeClr val="accent3"/>
              </a:solidFill>
            </a:ln>
          </p:spPr>
          <p:txBody>
            <a:bodyPr wrap="none" lIns="91416" tIns="45708" rIns="91416" bIns="45708" rtlCol="0">
              <a:spAutoFit/>
            </a:bodyPr>
            <a:lstStyle/>
            <a:p>
              <a:pPr algn="ctr"/>
              <a:r>
                <a:rPr lang="en-US" altLang="zh-CN" sz="3200" dirty="0">
                  <a:solidFill>
                    <a:schemeClr val="bg1"/>
                  </a:solidFill>
                  <a:latin typeface="+mn-ea"/>
                </a:rPr>
                <a:t>2016</a:t>
              </a:r>
              <a:endParaRPr lang="zh-CN" altLang="en-US" sz="3200" dirty="0">
                <a:solidFill>
                  <a:schemeClr val="bg1"/>
                </a:solidFill>
                <a:latin typeface="+mn-ea"/>
              </a:endParaRPr>
            </a:p>
          </p:txBody>
        </p:sp>
      </p:grpSp>
      <p:grpSp>
        <p:nvGrpSpPr>
          <p:cNvPr id="121" name="Group 120"/>
          <p:cNvGrpSpPr/>
          <p:nvPr/>
        </p:nvGrpSpPr>
        <p:grpSpPr>
          <a:xfrm>
            <a:off x="9013334" y="2084685"/>
            <a:ext cx="1769066" cy="1769066"/>
            <a:chOff x="6760568" y="1563250"/>
            <a:chExt cx="1327145" cy="1327145"/>
          </a:xfrm>
        </p:grpSpPr>
        <p:sp>
          <p:nvSpPr>
            <p:cNvPr id="38" name="椭圆 33"/>
            <p:cNvSpPr/>
            <p:nvPr/>
          </p:nvSpPr>
          <p:spPr>
            <a:xfrm>
              <a:off x="6760568" y="1563250"/>
              <a:ext cx="1327145" cy="1327145"/>
            </a:xfrm>
            <a:prstGeom prst="ellipse">
              <a:avLst/>
            </a:prstGeom>
            <a:noFill/>
            <a:ln>
              <a:solidFill>
                <a:schemeClr val="accent4"/>
              </a:solid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2" name="椭圆 37"/>
            <p:cNvSpPr/>
            <p:nvPr/>
          </p:nvSpPr>
          <p:spPr>
            <a:xfrm>
              <a:off x="6798582" y="1601383"/>
              <a:ext cx="1250876" cy="1250876"/>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mn-ea"/>
              </a:endParaRPr>
            </a:p>
          </p:txBody>
        </p:sp>
        <p:sp>
          <p:nvSpPr>
            <p:cNvPr id="47" name="文本框 41"/>
            <p:cNvSpPr txBox="1"/>
            <p:nvPr/>
          </p:nvSpPr>
          <p:spPr>
            <a:xfrm>
              <a:off x="6994123" y="2111444"/>
              <a:ext cx="860039" cy="438581"/>
            </a:xfrm>
            <a:prstGeom prst="rect">
              <a:avLst/>
            </a:prstGeom>
            <a:noFill/>
          </p:spPr>
          <p:txBody>
            <a:bodyPr wrap="none" lIns="91416" tIns="45708" rIns="91416" bIns="45708" rtlCol="0">
              <a:spAutoFit/>
            </a:bodyPr>
            <a:lstStyle/>
            <a:p>
              <a:pPr algn="ctr"/>
              <a:r>
                <a:rPr lang="en-US" altLang="zh-CN" sz="3200" dirty="0">
                  <a:solidFill>
                    <a:schemeClr val="bg1"/>
                  </a:solidFill>
                  <a:latin typeface="+mn-ea"/>
                </a:rPr>
                <a:t>2017</a:t>
              </a:r>
              <a:endParaRPr lang="zh-CN" altLang="en-US" sz="3200" dirty="0">
                <a:solidFill>
                  <a:schemeClr val="bg1"/>
                </a:solidFill>
                <a:latin typeface="+mn-ea"/>
              </a:endParaRPr>
            </a:p>
          </p:txBody>
        </p:sp>
      </p:grpSp>
      <p:grpSp>
        <p:nvGrpSpPr>
          <p:cNvPr id="57" name="组合 41"/>
          <p:cNvGrpSpPr/>
          <p:nvPr/>
        </p:nvGrpSpPr>
        <p:grpSpPr>
          <a:xfrm>
            <a:off x="2051677" y="2431698"/>
            <a:ext cx="487984" cy="402231"/>
            <a:chOff x="5146681" y="766764"/>
            <a:chExt cx="1590670" cy="1338261"/>
          </a:xfrm>
          <a:solidFill>
            <a:schemeClr val="bg1"/>
          </a:solidFill>
        </p:grpSpPr>
        <p:sp>
          <p:nvSpPr>
            <p:cNvPr id="58" name="Oval 18"/>
            <p:cNvSpPr>
              <a:spLocks noChangeArrowheads="1"/>
            </p:cNvSpPr>
            <p:nvPr/>
          </p:nvSpPr>
          <p:spPr bwMode="auto">
            <a:xfrm>
              <a:off x="5675320" y="766764"/>
              <a:ext cx="533401" cy="534986"/>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59" name="Freeform 19"/>
            <p:cNvSpPr/>
            <p:nvPr/>
          </p:nvSpPr>
          <p:spPr bwMode="auto">
            <a:xfrm>
              <a:off x="5511805" y="1344614"/>
              <a:ext cx="860427" cy="760411"/>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0" name="Freeform 20"/>
            <p:cNvSpPr/>
            <p:nvPr/>
          </p:nvSpPr>
          <p:spPr bwMode="auto">
            <a:xfrm>
              <a:off x="5900744" y="1319215"/>
              <a:ext cx="85725" cy="50798"/>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1" name="Freeform 21"/>
            <p:cNvSpPr/>
            <p:nvPr/>
          </p:nvSpPr>
          <p:spPr bwMode="auto">
            <a:xfrm>
              <a:off x="5894396" y="1377952"/>
              <a:ext cx="95249"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2" name="Freeform 22"/>
            <p:cNvSpPr/>
            <p:nvPr/>
          </p:nvSpPr>
          <p:spPr bwMode="auto">
            <a:xfrm>
              <a:off x="5432433" y="1427162"/>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3" name="Freeform 23"/>
            <p:cNvSpPr/>
            <p:nvPr/>
          </p:nvSpPr>
          <p:spPr bwMode="auto">
            <a:xfrm>
              <a:off x="5146681" y="1401763"/>
              <a:ext cx="465139" cy="568324"/>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4" name="Freeform 24"/>
            <p:cNvSpPr/>
            <p:nvPr/>
          </p:nvSpPr>
          <p:spPr bwMode="auto">
            <a:xfrm>
              <a:off x="5438781" y="1381127"/>
              <a:ext cx="61913" cy="41276"/>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5" name="Oval 25"/>
            <p:cNvSpPr>
              <a:spLocks noChangeArrowheads="1"/>
            </p:cNvSpPr>
            <p:nvPr/>
          </p:nvSpPr>
          <p:spPr bwMode="auto">
            <a:xfrm>
              <a:off x="5267332" y="966790"/>
              <a:ext cx="401640" cy="40322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6" name="Freeform 26"/>
            <p:cNvSpPr/>
            <p:nvPr/>
          </p:nvSpPr>
          <p:spPr bwMode="auto">
            <a:xfrm>
              <a:off x="6386523" y="1381127"/>
              <a:ext cx="61913" cy="41276"/>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7" name="Freeform 27"/>
            <p:cNvSpPr/>
            <p:nvPr/>
          </p:nvSpPr>
          <p:spPr bwMode="auto">
            <a:xfrm>
              <a:off x="6380170" y="1427162"/>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8" name="Oval 28"/>
            <p:cNvSpPr>
              <a:spLocks noChangeArrowheads="1"/>
            </p:cNvSpPr>
            <p:nvPr/>
          </p:nvSpPr>
          <p:spPr bwMode="auto">
            <a:xfrm>
              <a:off x="6215065" y="966790"/>
              <a:ext cx="403226" cy="40322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69" name="Freeform 29"/>
            <p:cNvSpPr/>
            <p:nvPr/>
          </p:nvSpPr>
          <p:spPr bwMode="auto">
            <a:xfrm>
              <a:off x="6272212" y="1401763"/>
              <a:ext cx="465139" cy="568324"/>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70" name="组合 55"/>
          <p:cNvGrpSpPr/>
          <p:nvPr/>
        </p:nvGrpSpPr>
        <p:grpSpPr>
          <a:xfrm>
            <a:off x="9727104" y="2385855"/>
            <a:ext cx="412499" cy="375034"/>
            <a:chOff x="5278438" y="2973388"/>
            <a:chExt cx="1344613" cy="1247775"/>
          </a:xfrm>
          <a:solidFill>
            <a:schemeClr val="bg1"/>
          </a:solidFill>
        </p:grpSpPr>
        <p:sp>
          <p:nvSpPr>
            <p:cNvPr id="71"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72"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73"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74"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grpSp>
      <p:grpSp>
        <p:nvGrpSpPr>
          <p:cNvPr id="75" name="组合 60"/>
          <p:cNvGrpSpPr/>
          <p:nvPr/>
        </p:nvGrpSpPr>
        <p:grpSpPr>
          <a:xfrm>
            <a:off x="4621241" y="2328746"/>
            <a:ext cx="362343" cy="464626"/>
            <a:chOff x="2951163" y="2495550"/>
            <a:chExt cx="1208088" cy="1581150"/>
          </a:xfrm>
          <a:solidFill>
            <a:schemeClr val="bg1"/>
          </a:solidFill>
        </p:grpSpPr>
        <p:sp>
          <p:nvSpPr>
            <p:cNvPr id="76"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7"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8"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9"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0"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1"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2"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3"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4"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85" name="组合 75"/>
          <p:cNvGrpSpPr/>
          <p:nvPr/>
        </p:nvGrpSpPr>
        <p:grpSpPr>
          <a:xfrm>
            <a:off x="7175635" y="2338338"/>
            <a:ext cx="450068" cy="495591"/>
            <a:chOff x="279401" y="2698750"/>
            <a:chExt cx="1473200" cy="1655763"/>
          </a:xfrm>
          <a:solidFill>
            <a:schemeClr val="bg1"/>
          </a:solidFill>
        </p:grpSpPr>
        <p:sp>
          <p:nvSpPr>
            <p:cNvPr id="86"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7"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8"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9"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0"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1"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2"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3"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nvGrpSpPr>
          <p:cNvPr id="94" name="Group 93"/>
          <p:cNvGrpSpPr/>
          <p:nvPr/>
        </p:nvGrpSpPr>
        <p:grpSpPr>
          <a:xfrm>
            <a:off x="733813" y="4417130"/>
            <a:ext cx="2427820" cy="1620156"/>
            <a:chOff x="138498" y="3002145"/>
            <a:chExt cx="1821339" cy="1215432"/>
          </a:xfrm>
        </p:grpSpPr>
        <p:sp>
          <p:nvSpPr>
            <p:cNvPr id="95" name="椭圆 10"/>
            <p:cNvSpPr/>
            <p:nvPr/>
          </p:nvSpPr>
          <p:spPr>
            <a:xfrm>
              <a:off x="138498" y="3248582"/>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96" name="文本框 11"/>
            <p:cNvSpPr txBox="1"/>
            <p:nvPr/>
          </p:nvSpPr>
          <p:spPr>
            <a:xfrm>
              <a:off x="536812" y="3002145"/>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97" name="矩形 9"/>
            <p:cNvSpPr/>
            <p:nvPr/>
          </p:nvSpPr>
          <p:spPr>
            <a:xfrm>
              <a:off x="484796" y="3271159"/>
              <a:ext cx="1475041" cy="94641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06" name="Group 105"/>
          <p:cNvGrpSpPr/>
          <p:nvPr/>
        </p:nvGrpSpPr>
        <p:grpSpPr>
          <a:xfrm>
            <a:off x="3589579" y="4386310"/>
            <a:ext cx="2427820" cy="1620156"/>
            <a:chOff x="138498" y="3002145"/>
            <a:chExt cx="1821339" cy="1215432"/>
          </a:xfrm>
        </p:grpSpPr>
        <p:sp>
          <p:nvSpPr>
            <p:cNvPr id="107" name="椭圆 10"/>
            <p:cNvSpPr/>
            <p:nvPr/>
          </p:nvSpPr>
          <p:spPr>
            <a:xfrm>
              <a:off x="138498" y="3248582"/>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08" name="文本框 11"/>
            <p:cNvSpPr txBox="1"/>
            <p:nvPr/>
          </p:nvSpPr>
          <p:spPr>
            <a:xfrm>
              <a:off x="536812" y="3002145"/>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09" name="矩形 9"/>
            <p:cNvSpPr/>
            <p:nvPr/>
          </p:nvSpPr>
          <p:spPr>
            <a:xfrm>
              <a:off x="484796" y="3271159"/>
              <a:ext cx="1475041" cy="94641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10" name="Group 109"/>
          <p:cNvGrpSpPr/>
          <p:nvPr/>
        </p:nvGrpSpPr>
        <p:grpSpPr>
          <a:xfrm>
            <a:off x="6201873" y="4355490"/>
            <a:ext cx="2427820" cy="1620156"/>
            <a:chOff x="138498" y="3002145"/>
            <a:chExt cx="1821339" cy="1215432"/>
          </a:xfrm>
        </p:grpSpPr>
        <p:sp>
          <p:nvSpPr>
            <p:cNvPr id="111" name="椭圆 10"/>
            <p:cNvSpPr/>
            <p:nvPr/>
          </p:nvSpPr>
          <p:spPr>
            <a:xfrm>
              <a:off x="138498" y="3248582"/>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12" name="文本框 11"/>
            <p:cNvSpPr txBox="1"/>
            <p:nvPr/>
          </p:nvSpPr>
          <p:spPr>
            <a:xfrm>
              <a:off x="536812" y="3002145"/>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3" name="矩形 9"/>
            <p:cNvSpPr/>
            <p:nvPr/>
          </p:nvSpPr>
          <p:spPr>
            <a:xfrm>
              <a:off x="484796" y="3271159"/>
              <a:ext cx="1475041" cy="94641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114" name="Group 113"/>
          <p:cNvGrpSpPr/>
          <p:nvPr/>
        </p:nvGrpSpPr>
        <p:grpSpPr>
          <a:xfrm>
            <a:off x="8737218" y="4324670"/>
            <a:ext cx="2427820" cy="1620156"/>
            <a:chOff x="138498" y="3002145"/>
            <a:chExt cx="1821339" cy="1215432"/>
          </a:xfrm>
        </p:grpSpPr>
        <p:sp>
          <p:nvSpPr>
            <p:cNvPr id="115" name="椭圆 10"/>
            <p:cNvSpPr/>
            <p:nvPr/>
          </p:nvSpPr>
          <p:spPr>
            <a:xfrm>
              <a:off x="138498" y="3248582"/>
              <a:ext cx="349697" cy="349697"/>
            </a:xfrm>
            <a:prstGeom prst="ellipse">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4</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116" name="文本框 11"/>
            <p:cNvSpPr txBox="1"/>
            <p:nvPr/>
          </p:nvSpPr>
          <p:spPr>
            <a:xfrm>
              <a:off x="536812" y="3002145"/>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117" name="矩形 9"/>
            <p:cNvSpPr/>
            <p:nvPr/>
          </p:nvSpPr>
          <p:spPr>
            <a:xfrm>
              <a:off x="484796" y="3271159"/>
              <a:ext cx="1475041" cy="946418"/>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9" presetClass="entr" presetSubtype="0" fill="hold" nodeType="afterEffect">
                                  <p:stCondLst>
                                    <p:cond delay="0"/>
                                  </p:stCondLst>
                                  <p:childTnLst>
                                    <p:set>
                                      <p:cBhvr>
                                        <p:cTn id="6" dur="1" fill="hold">
                                          <p:stCondLst>
                                            <p:cond delay="0"/>
                                          </p:stCondLst>
                                        </p:cTn>
                                        <p:tgtEl>
                                          <p:spTgt spid="118"/>
                                        </p:tgtEl>
                                        <p:attrNameLst>
                                          <p:attrName>style.visibility</p:attrName>
                                        </p:attrNameLst>
                                      </p:cBhvr>
                                      <p:to>
                                        <p:strVal val="visible"/>
                                      </p:to>
                                    </p:set>
                                    <p:anim calcmode="lin" valueType="num">
                                      <p:cBhvr>
                                        <p:cTn id="7" dur="1000" fill="hold"/>
                                        <p:tgtEl>
                                          <p:spTgt spid="118"/>
                                        </p:tgtEl>
                                        <p:attrNameLst>
                                          <p:attrName>ppt_x</p:attrName>
                                        </p:attrNameLst>
                                      </p:cBhvr>
                                      <p:tavLst>
                                        <p:tav tm="0">
                                          <p:val>
                                            <p:strVal val="#ppt_x-.2"/>
                                          </p:val>
                                        </p:tav>
                                        <p:tav tm="100000">
                                          <p:val>
                                            <p:strVal val="#ppt_x"/>
                                          </p:val>
                                        </p:tav>
                                      </p:tavLst>
                                    </p:anim>
                                    <p:anim calcmode="lin" valueType="num">
                                      <p:cBhvr>
                                        <p:cTn id="8" dur="1000" fill="hold"/>
                                        <p:tgtEl>
                                          <p:spTgt spid="118"/>
                                        </p:tgtEl>
                                        <p:attrNameLst>
                                          <p:attrName>ppt_y</p:attrName>
                                        </p:attrNameLst>
                                      </p:cBhvr>
                                      <p:tavLst>
                                        <p:tav tm="0">
                                          <p:val>
                                            <p:strVal val="#ppt_y"/>
                                          </p:val>
                                        </p:tav>
                                        <p:tav tm="100000">
                                          <p:val>
                                            <p:strVal val="#ppt_y"/>
                                          </p:val>
                                        </p:tav>
                                      </p:tavLst>
                                    </p:anim>
                                    <p:animEffect transition="in" filter="wipe(right)" prLst="gradientSize: 0.1">
                                      <p:cBhvr>
                                        <p:cTn id="9" dur="1000"/>
                                        <p:tgtEl>
                                          <p:spTgt spid="118"/>
                                        </p:tgtEl>
                                      </p:cBhvr>
                                    </p:animEffect>
                                  </p:childTnLst>
                                </p:cTn>
                              </p:par>
                            </p:childTnLst>
                          </p:cTn>
                        </p:par>
                        <p:par>
                          <p:cTn id="10" fill="hold">
                            <p:stCondLst>
                              <p:cond delay="1000"/>
                            </p:stCondLst>
                            <p:childTnLst>
                              <p:par>
                                <p:cTn id="11" presetID="29" presetClass="entr" presetSubtype="0" fill="hold" nodeType="afterEffect">
                                  <p:stCondLst>
                                    <p:cond delay="0"/>
                                  </p:stCondLst>
                                  <p:childTnLst>
                                    <p:set>
                                      <p:cBhvr>
                                        <p:cTn id="12" dur="1" fill="hold">
                                          <p:stCondLst>
                                            <p:cond delay="0"/>
                                          </p:stCondLst>
                                        </p:cTn>
                                        <p:tgtEl>
                                          <p:spTgt spid="36"/>
                                        </p:tgtEl>
                                        <p:attrNameLst>
                                          <p:attrName>style.visibility</p:attrName>
                                        </p:attrNameLst>
                                      </p:cBhvr>
                                      <p:to>
                                        <p:strVal val="visible"/>
                                      </p:to>
                                    </p:set>
                                    <p:anim calcmode="lin" valueType="num">
                                      <p:cBhvr>
                                        <p:cTn id="13" dur="1000" fill="hold"/>
                                        <p:tgtEl>
                                          <p:spTgt spid="36"/>
                                        </p:tgtEl>
                                        <p:attrNameLst>
                                          <p:attrName>ppt_x</p:attrName>
                                        </p:attrNameLst>
                                      </p:cBhvr>
                                      <p:tavLst>
                                        <p:tav tm="0">
                                          <p:val>
                                            <p:strVal val="#ppt_x-.2"/>
                                          </p:val>
                                        </p:tav>
                                        <p:tav tm="100000">
                                          <p:val>
                                            <p:strVal val="#ppt_x"/>
                                          </p:val>
                                        </p:tav>
                                      </p:tavLst>
                                    </p:anim>
                                    <p:anim calcmode="lin" valueType="num">
                                      <p:cBhvr>
                                        <p:cTn id="14" dur="1000" fill="hold"/>
                                        <p:tgtEl>
                                          <p:spTgt spid="36"/>
                                        </p:tgtEl>
                                        <p:attrNameLst>
                                          <p:attrName>ppt_y</p:attrName>
                                        </p:attrNameLst>
                                      </p:cBhvr>
                                      <p:tavLst>
                                        <p:tav tm="0">
                                          <p:val>
                                            <p:strVal val="#ppt_y"/>
                                          </p:val>
                                        </p:tav>
                                        <p:tav tm="100000">
                                          <p:val>
                                            <p:strVal val="#ppt_y"/>
                                          </p:val>
                                        </p:tav>
                                      </p:tavLst>
                                    </p:anim>
                                    <p:animEffect transition="in" filter="wipe(right)" prLst="gradientSize: 0.1">
                                      <p:cBhvr>
                                        <p:cTn id="15" dur="1000"/>
                                        <p:tgtEl>
                                          <p:spTgt spid="36"/>
                                        </p:tgtEl>
                                      </p:cBhvr>
                                    </p:animEffect>
                                  </p:childTnLst>
                                </p:cTn>
                              </p:par>
                            </p:childTnLst>
                          </p:cTn>
                        </p:par>
                        <p:par>
                          <p:cTn id="16" fill="hold">
                            <p:stCondLst>
                              <p:cond delay="2000"/>
                            </p:stCondLst>
                            <p:childTnLst>
                              <p:par>
                                <p:cTn id="17" presetID="29" presetClass="entr" presetSubtype="0" fill="hold" nodeType="afterEffect">
                                  <p:stCondLst>
                                    <p:cond delay="0"/>
                                  </p:stCondLst>
                                  <p:childTnLst>
                                    <p:set>
                                      <p:cBhvr>
                                        <p:cTn id="18" dur="1" fill="hold">
                                          <p:stCondLst>
                                            <p:cond delay="0"/>
                                          </p:stCondLst>
                                        </p:cTn>
                                        <p:tgtEl>
                                          <p:spTgt spid="122"/>
                                        </p:tgtEl>
                                        <p:attrNameLst>
                                          <p:attrName>style.visibility</p:attrName>
                                        </p:attrNameLst>
                                      </p:cBhvr>
                                      <p:to>
                                        <p:strVal val="visible"/>
                                      </p:to>
                                    </p:set>
                                    <p:anim calcmode="lin" valueType="num">
                                      <p:cBhvr>
                                        <p:cTn id="19" dur="1000" fill="hold"/>
                                        <p:tgtEl>
                                          <p:spTgt spid="122"/>
                                        </p:tgtEl>
                                        <p:attrNameLst>
                                          <p:attrName>ppt_x</p:attrName>
                                        </p:attrNameLst>
                                      </p:cBhvr>
                                      <p:tavLst>
                                        <p:tav tm="0">
                                          <p:val>
                                            <p:strVal val="#ppt_x-.2"/>
                                          </p:val>
                                        </p:tav>
                                        <p:tav tm="100000">
                                          <p:val>
                                            <p:strVal val="#ppt_x"/>
                                          </p:val>
                                        </p:tav>
                                      </p:tavLst>
                                    </p:anim>
                                    <p:anim calcmode="lin" valueType="num">
                                      <p:cBhvr>
                                        <p:cTn id="20" dur="1000" fill="hold"/>
                                        <p:tgtEl>
                                          <p:spTgt spid="122"/>
                                        </p:tgtEl>
                                        <p:attrNameLst>
                                          <p:attrName>ppt_y</p:attrName>
                                        </p:attrNameLst>
                                      </p:cBhvr>
                                      <p:tavLst>
                                        <p:tav tm="0">
                                          <p:val>
                                            <p:strVal val="#ppt_y"/>
                                          </p:val>
                                        </p:tav>
                                        <p:tav tm="100000">
                                          <p:val>
                                            <p:strVal val="#ppt_y"/>
                                          </p:val>
                                        </p:tav>
                                      </p:tavLst>
                                    </p:anim>
                                    <p:animEffect transition="in" filter="wipe(right)" prLst="gradientSize: 0.1">
                                      <p:cBhvr>
                                        <p:cTn id="21" dur="1000"/>
                                        <p:tgtEl>
                                          <p:spTgt spid="122"/>
                                        </p:tgtEl>
                                      </p:cBhvr>
                                    </p:animEffect>
                                  </p:childTnLst>
                                </p:cTn>
                              </p:par>
                              <p:par>
                                <p:cTn id="22" presetID="29" presetClass="entr" presetSubtype="0" fill="hold" nodeType="withEffect">
                                  <p:stCondLst>
                                    <p:cond delay="0"/>
                                  </p:stCondLst>
                                  <p:childTnLst>
                                    <p:set>
                                      <p:cBhvr>
                                        <p:cTn id="23" dur="1" fill="hold">
                                          <p:stCondLst>
                                            <p:cond delay="0"/>
                                          </p:stCondLst>
                                        </p:cTn>
                                        <p:tgtEl>
                                          <p:spTgt spid="37"/>
                                        </p:tgtEl>
                                        <p:attrNameLst>
                                          <p:attrName>style.visibility</p:attrName>
                                        </p:attrNameLst>
                                      </p:cBhvr>
                                      <p:to>
                                        <p:strVal val="visible"/>
                                      </p:to>
                                    </p:set>
                                    <p:anim calcmode="lin" valueType="num">
                                      <p:cBhvr>
                                        <p:cTn id="24" dur="1000" fill="hold"/>
                                        <p:tgtEl>
                                          <p:spTgt spid="37"/>
                                        </p:tgtEl>
                                        <p:attrNameLst>
                                          <p:attrName>ppt_x</p:attrName>
                                        </p:attrNameLst>
                                      </p:cBhvr>
                                      <p:tavLst>
                                        <p:tav tm="0">
                                          <p:val>
                                            <p:strVal val="#ppt_x-.2"/>
                                          </p:val>
                                        </p:tav>
                                        <p:tav tm="100000">
                                          <p:val>
                                            <p:strVal val="#ppt_x"/>
                                          </p:val>
                                        </p:tav>
                                      </p:tavLst>
                                    </p:anim>
                                    <p:anim calcmode="lin" valueType="num">
                                      <p:cBhvr>
                                        <p:cTn id="25" dur="1000" fill="hold"/>
                                        <p:tgtEl>
                                          <p:spTgt spid="37"/>
                                        </p:tgtEl>
                                        <p:attrNameLst>
                                          <p:attrName>ppt_y</p:attrName>
                                        </p:attrNameLst>
                                      </p:cBhvr>
                                      <p:tavLst>
                                        <p:tav tm="0">
                                          <p:val>
                                            <p:strVal val="#ppt_y"/>
                                          </p:val>
                                        </p:tav>
                                        <p:tav tm="100000">
                                          <p:val>
                                            <p:strVal val="#ppt_y"/>
                                          </p:val>
                                        </p:tav>
                                      </p:tavLst>
                                    </p:anim>
                                    <p:animEffect transition="in" filter="wipe(right)" prLst="gradientSize: 0.1">
                                      <p:cBhvr>
                                        <p:cTn id="26" dur="1000"/>
                                        <p:tgtEl>
                                          <p:spTgt spid="37"/>
                                        </p:tgtEl>
                                      </p:cBhvr>
                                    </p:animEffect>
                                  </p:childTnLst>
                                </p:cTn>
                              </p:par>
                            </p:childTnLst>
                          </p:cTn>
                        </p:par>
                        <p:par>
                          <p:cTn id="27" fill="hold">
                            <p:stCondLst>
                              <p:cond delay="3000"/>
                            </p:stCondLst>
                            <p:childTnLst>
                              <p:par>
                                <p:cTn id="28" presetID="29" presetClass="entr" presetSubtype="0" fill="hold" nodeType="afterEffect">
                                  <p:stCondLst>
                                    <p:cond delay="0"/>
                                  </p:stCondLst>
                                  <p:childTnLst>
                                    <p:set>
                                      <p:cBhvr>
                                        <p:cTn id="29" dur="1" fill="hold">
                                          <p:stCondLst>
                                            <p:cond delay="0"/>
                                          </p:stCondLst>
                                        </p:cTn>
                                        <p:tgtEl>
                                          <p:spTgt spid="120"/>
                                        </p:tgtEl>
                                        <p:attrNameLst>
                                          <p:attrName>style.visibility</p:attrName>
                                        </p:attrNameLst>
                                      </p:cBhvr>
                                      <p:to>
                                        <p:strVal val="visible"/>
                                      </p:to>
                                    </p:set>
                                    <p:anim calcmode="lin" valueType="num">
                                      <p:cBhvr>
                                        <p:cTn id="30" dur="1000" fill="hold"/>
                                        <p:tgtEl>
                                          <p:spTgt spid="120"/>
                                        </p:tgtEl>
                                        <p:attrNameLst>
                                          <p:attrName>ppt_x</p:attrName>
                                        </p:attrNameLst>
                                      </p:cBhvr>
                                      <p:tavLst>
                                        <p:tav tm="0">
                                          <p:val>
                                            <p:strVal val="#ppt_x-.2"/>
                                          </p:val>
                                        </p:tav>
                                        <p:tav tm="100000">
                                          <p:val>
                                            <p:strVal val="#ppt_x"/>
                                          </p:val>
                                        </p:tav>
                                      </p:tavLst>
                                    </p:anim>
                                    <p:anim calcmode="lin" valueType="num">
                                      <p:cBhvr>
                                        <p:cTn id="31" dur="1000" fill="hold"/>
                                        <p:tgtEl>
                                          <p:spTgt spid="120"/>
                                        </p:tgtEl>
                                        <p:attrNameLst>
                                          <p:attrName>ppt_y</p:attrName>
                                        </p:attrNameLst>
                                      </p:cBhvr>
                                      <p:tavLst>
                                        <p:tav tm="0">
                                          <p:val>
                                            <p:strVal val="#ppt_y"/>
                                          </p:val>
                                        </p:tav>
                                        <p:tav tm="100000">
                                          <p:val>
                                            <p:strVal val="#ppt_y"/>
                                          </p:val>
                                        </p:tav>
                                      </p:tavLst>
                                    </p:anim>
                                    <p:animEffect transition="in" filter="wipe(right)" prLst="gradientSize: 0.1">
                                      <p:cBhvr>
                                        <p:cTn id="32" dur="1000"/>
                                        <p:tgtEl>
                                          <p:spTgt spid="120"/>
                                        </p:tgtEl>
                                      </p:cBhvr>
                                    </p:animEffect>
                                  </p:childTnLst>
                                </p:cTn>
                              </p:par>
                              <p:par>
                                <p:cTn id="33" presetID="29" presetClass="entr" presetSubtype="0" fill="hold" nodeType="withEffect">
                                  <p:stCondLst>
                                    <p:cond delay="0"/>
                                  </p:stCondLst>
                                  <p:childTnLst>
                                    <p:set>
                                      <p:cBhvr>
                                        <p:cTn id="34" dur="1" fill="hold">
                                          <p:stCondLst>
                                            <p:cond delay="0"/>
                                          </p:stCondLst>
                                        </p:cTn>
                                        <p:tgtEl>
                                          <p:spTgt spid="39"/>
                                        </p:tgtEl>
                                        <p:attrNameLst>
                                          <p:attrName>style.visibility</p:attrName>
                                        </p:attrNameLst>
                                      </p:cBhvr>
                                      <p:to>
                                        <p:strVal val="visible"/>
                                      </p:to>
                                    </p:set>
                                    <p:anim calcmode="lin" valueType="num">
                                      <p:cBhvr>
                                        <p:cTn id="35" dur="1000" fill="hold"/>
                                        <p:tgtEl>
                                          <p:spTgt spid="39"/>
                                        </p:tgtEl>
                                        <p:attrNameLst>
                                          <p:attrName>ppt_x</p:attrName>
                                        </p:attrNameLst>
                                      </p:cBhvr>
                                      <p:tavLst>
                                        <p:tav tm="0">
                                          <p:val>
                                            <p:strVal val="#ppt_x-.2"/>
                                          </p:val>
                                        </p:tav>
                                        <p:tav tm="100000">
                                          <p:val>
                                            <p:strVal val="#ppt_x"/>
                                          </p:val>
                                        </p:tav>
                                      </p:tavLst>
                                    </p:anim>
                                    <p:anim calcmode="lin" valueType="num">
                                      <p:cBhvr>
                                        <p:cTn id="36" dur="1000" fill="hold"/>
                                        <p:tgtEl>
                                          <p:spTgt spid="39"/>
                                        </p:tgtEl>
                                        <p:attrNameLst>
                                          <p:attrName>ppt_y</p:attrName>
                                        </p:attrNameLst>
                                      </p:cBhvr>
                                      <p:tavLst>
                                        <p:tav tm="0">
                                          <p:val>
                                            <p:strVal val="#ppt_y"/>
                                          </p:val>
                                        </p:tav>
                                        <p:tav tm="100000">
                                          <p:val>
                                            <p:strVal val="#ppt_y"/>
                                          </p:val>
                                        </p:tav>
                                      </p:tavLst>
                                    </p:anim>
                                    <p:animEffect transition="in" filter="wipe(right)" prLst="gradientSize: 0.1">
                                      <p:cBhvr>
                                        <p:cTn id="37" dur="1000"/>
                                        <p:tgtEl>
                                          <p:spTgt spid="39"/>
                                        </p:tgtEl>
                                      </p:cBhvr>
                                    </p:animEffect>
                                  </p:childTnLst>
                                </p:cTn>
                              </p:par>
                            </p:childTnLst>
                          </p:cTn>
                        </p:par>
                        <p:par>
                          <p:cTn id="38" fill="hold">
                            <p:stCondLst>
                              <p:cond delay="4000"/>
                            </p:stCondLst>
                            <p:childTnLst>
                              <p:par>
                                <p:cTn id="39" presetID="29" presetClass="entr" presetSubtype="0" fill="hold" nodeType="afterEffect">
                                  <p:stCondLst>
                                    <p:cond delay="0"/>
                                  </p:stCondLst>
                                  <p:childTnLst>
                                    <p:set>
                                      <p:cBhvr>
                                        <p:cTn id="40" dur="1" fill="hold">
                                          <p:stCondLst>
                                            <p:cond delay="0"/>
                                          </p:stCondLst>
                                        </p:cTn>
                                        <p:tgtEl>
                                          <p:spTgt spid="121"/>
                                        </p:tgtEl>
                                        <p:attrNameLst>
                                          <p:attrName>style.visibility</p:attrName>
                                        </p:attrNameLst>
                                      </p:cBhvr>
                                      <p:to>
                                        <p:strVal val="visible"/>
                                      </p:to>
                                    </p:set>
                                    <p:anim calcmode="lin" valueType="num">
                                      <p:cBhvr>
                                        <p:cTn id="41" dur="1000" fill="hold"/>
                                        <p:tgtEl>
                                          <p:spTgt spid="121"/>
                                        </p:tgtEl>
                                        <p:attrNameLst>
                                          <p:attrName>ppt_x</p:attrName>
                                        </p:attrNameLst>
                                      </p:cBhvr>
                                      <p:tavLst>
                                        <p:tav tm="0">
                                          <p:val>
                                            <p:strVal val="#ppt_x-.2"/>
                                          </p:val>
                                        </p:tav>
                                        <p:tav tm="100000">
                                          <p:val>
                                            <p:strVal val="#ppt_x"/>
                                          </p:val>
                                        </p:tav>
                                      </p:tavLst>
                                    </p:anim>
                                    <p:anim calcmode="lin" valueType="num">
                                      <p:cBhvr>
                                        <p:cTn id="42" dur="1000" fill="hold"/>
                                        <p:tgtEl>
                                          <p:spTgt spid="121"/>
                                        </p:tgtEl>
                                        <p:attrNameLst>
                                          <p:attrName>ppt_y</p:attrName>
                                        </p:attrNameLst>
                                      </p:cBhvr>
                                      <p:tavLst>
                                        <p:tav tm="0">
                                          <p:val>
                                            <p:strVal val="#ppt_y"/>
                                          </p:val>
                                        </p:tav>
                                        <p:tav tm="100000">
                                          <p:val>
                                            <p:strVal val="#ppt_y"/>
                                          </p:val>
                                        </p:tav>
                                      </p:tavLst>
                                    </p:anim>
                                    <p:animEffect transition="in" filter="wipe(right)" prLst="gradientSize: 0.1">
                                      <p:cBhvr>
                                        <p:cTn id="43" dur="1000"/>
                                        <p:tgtEl>
                                          <p:spTgt spid="121"/>
                                        </p:tgtEl>
                                      </p:cBhvr>
                                    </p:animEffect>
                                  </p:childTnLst>
                                </p:cTn>
                              </p:par>
                            </p:childTnLst>
                          </p:cTn>
                        </p:par>
                        <p:par>
                          <p:cTn id="44" fill="hold">
                            <p:stCondLst>
                              <p:cond delay="5000"/>
                            </p:stCondLst>
                            <p:childTnLst>
                              <p:par>
                                <p:cTn id="45" presetID="23" presetClass="entr" presetSubtype="16" fill="hold" nodeType="afterEffect">
                                  <p:stCondLst>
                                    <p:cond delay="0"/>
                                  </p:stCondLst>
                                  <p:childTnLst>
                                    <p:set>
                                      <p:cBhvr>
                                        <p:cTn id="46" dur="1" fill="hold">
                                          <p:stCondLst>
                                            <p:cond delay="0"/>
                                          </p:stCondLst>
                                        </p:cTn>
                                        <p:tgtEl>
                                          <p:spTgt spid="57"/>
                                        </p:tgtEl>
                                        <p:attrNameLst>
                                          <p:attrName>style.visibility</p:attrName>
                                        </p:attrNameLst>
                                      </p:cBhvr>
                                      <p:to>
                                        <p:strVal val="visible"/>
                                      </p:to>
                                    </p:set>
                                    <p:anim calcmode="lin" valueType="num">
                                      <p:cBhvr>
                                        <p:cTn id="47" dur="500" fill="hold"/>
                                        <p:tgtEl>
                                          <p:spTgt spid="57"/>
                                        </p:tgtEl>
                                        <p:attrNameLst>
                                          <p:attrName>ppt_w</p:attrName>
                                        </p:attrNameLst>
                                      </p:cBhvr>
                                      <p:tavLst>
                                        <p:tav tm="0">
                                          <p:val>
                                            <p:fltVal val="0"/>
                                          </p:val>
                                        </p:tav>
                                        <p:tav tm="100000">
                                          <p:val>
                                            <p:strVal val="#ppt_w"/>
                                          </p:val>
                                        </p:tav>
                                      </p:tavLst>
                                    </p:anim>
                                    <p:anim calcmode="lin" valueType="num">
                                      <p:cBhvr>
                                        <p:cTn id="48" dur="500" fill="hold"/>
                                        <p:tgtEl>
                                          <p:spTgt spid="57"/>
                                        </p:tgtEl>
                                        <p:attrNameLst>
                                          <p:attrName>ppt_h</p:attrName>
                                        </p:attrNameLst>
                                      </p:cBhvr>
                                      <p:tavLst>
                                        <p:tav tm="0">
                                          <p:val>
                                            <p:fltVal val="0"/>
                                          </p:val>
                                        </p:tav>
                                        <p:tav tm="100000">
                                          <p:val>
                                            <p:strVal val="#ppt_h"/>
                                          </p:val>
                                        </p:tav>
                                      </p:tavLst>
                                    </p:anim>
                                  </p:childTnLst>
                                </p:cTn>
                              </p:par>
                            </p:childTnLst>
                          </p:cTn>
                        </p:par>
                        <p:par>
                          <p:cTn id="49" fill="hold">
                            <p:stCondLst>
                              <p:cond delay="5500"/>
                            </p:stCondLst>
                            <p:childTnLst>
                              <p:par>
                                <p:cTn id="50" presetID="23" presetClass="entr" presetSubtype="16" fill="hold" nodeType="afterEffect">
                                  <p:stCondLst>
                                    <p:cond delay="0"/>
                                  </p:stCondLst>
                                  <p:childTnLst>
                                    <p:set>
                                      <p:cBhvr>
                                        <p:cTn id="51" dur="1" fill="hold">
                                          <p:stCondLst>
                                            <p:cond delay="0"/>
                                          </p:stCondLst>
                                        </p:cTn>
                                        <p:tgtEl>
                                          <p:spTgt spid="75"/>
                                        </p:tgtEl>
                                        <p:attrNameLst>
                                          <p:attrName>style.visibility</p:attrName>
                                        </p:attrNameLst>
                                      </p:cBhvr>
                                      <p:to>
                                        <p:strVal val="visible"/>
                                      </p:to>
                                    </p:set>
                                    <p:anim calcmode="lin" valueType="num">
                                      <p:cBhvr>
                                        <p:cTn id="52" dur="500" fill="hold"/>
                                        <p:tgtEl>
                                          <p:spTgt spid="75"/>
                                        </p:tgtEl>
                                        <p:attrNameLst>
                                          <p:attrName>ppt_w</p:attrName>
                                        </p:attrNameLst>
                                      </p:cBhvr>
                                      <p:tavLst>
                                        <p:tav tm="0">
                                          <p:val>
                                            <p:fltVal val="0"/>
                                          </p:val>
                                        </p:tav>
                                        <p:tav tm="100000">
                                          <p:val>
                                            <p:strVal val="#ppt_w"/>
                                          </p:val>
                                        </p:tav>
                                      </p:tavLst>
                                    </p:anim>
                                    <p:anim calcmode="lin" valueType="num">
                                      <p:cBhvr>
                                        <p:cTn id="53" dur="500" fill="hold"/>
                                        <p:tgtEl>
                                          <p:spTgt spid="75"/>
                                        </p:tgtEl>
                                        <p:attrNameLst>
                                          <p:attrName>ppt_h</p:attrName>
                                        </p:attrNameLst>
                                      </p:cBhvr>
                                      <p:tavLst>
                                        <p:tav tm="0">
                                          <p:val>
                                            <p:fltVal val="0"/>
                                          </p:val>
                                        </p:tav>
                                        <p:tav tm="100000">
                                          <p:val>
                                            <p:strVal val="#ppt_h"/>
                                          </p:val>
                                        </p:tav>
                                      </p:tavLst>
                                    </p:anim>
                                  </p:childTnLst>
                                </p:cTn>
                              </p:par>
                            </p:childTnLst>
                          </p:cTn>
                        </p:par>
                        <p:par>
                          <p:cTn id="54" fill="hold">
                            <p:stCondLst>
                              <p:cond delay="6000"/>
                            </p:stCondLst>
                            <p:childTnLst>
                              <p:par>
                                <p:cTn id="55" presetID="23" presetClass="entr" presetSubtype="16" fill="hold" nodeType="afterEffect">
                                  <p:stCondLst>
                                    <p:cond delay="0"/>
                                  </p:stCondLst>
                                  <p:childTnLst>
                                    <p:set>
                                      <p:cBhvr>
                                        <p:cTn id="56" dur="1" fill="hold">
                                          <p:stCondLst>
                                            <p:cond delay="0"/>
                                          </p:stCondLst>
                                        </p:cTn>
                                        <p:tgtEl>
                                          <p:spTgt spid="85"/>
                                        </p:tgtEl>
                                        <p:attrNameLst>
                                          <p:attrName>style.visibility</p:attrName>
                                        </p:attrNameLst>
                                      </p:cBhvr>
                                      <p:to>
                                        <p:strVal val="visible"/>
                                      </p:to>
                                    </p:set>
                                    <p:anim calcmode="lin" valueType="num">
                                      <p:cBhvr>
                                        <p:cTn id="57" dur="500" fill="hold"/>
                                        <p:tgtEl>
                                          <p:spTgt spid="85"/>
                                        </p:tgtEl>
                                        <p:attrNameLst>
                                          <p:attrName>ppt_w</p:attrName>
                                        </p:attrNameLst>
                                      </p:cBhvr>
                                      <p:tavLst>
                                        <p:tav tm="0">
                                          <p:val>
                                            <p:fltVal val="0"/>
                                          </p:val>
                                        </p:tav>
                                        <p:tav tm="100000">
                                          <p:val>
                                            <p:strVal val="#ppt_w"/>
                                          </p:val>
                                        </p:tav>
                                      </p:tavLst>
                                    </p:anim>
                                    <p:anim calcmode="lin" valueType="num">
                                      <p:cBhvr>
                                        <p:cTn id="58" dur="500" fill="hold"/>
                                        <p:tgtEl>
                                          <p:spTgt spid="85"/>
                                        </p:tgtEl>
                                        <p:attrNameLst>
                                          <p:attrName>ppt_h</p:attrName>
                                        </p:attrNameLst>
                                      </p:cBhvr>
                                      <p:tavLst>
                                        <p:tav tm="0">
                                          <p:val>
                                            <p:fltVal val="0"/>
                                          </p:val>
                                        </p:tav>
                                        <p:tav tm="100000">
                                          <p:val>
                                            <p:strVal val="#ppt_h"/>
                                          </p:val>
                                        </p:tav>
                                      </p:tavLst>
                                    </p:anim>
                                  </p:childTnLst>
                                </p:cTn>
                              </p:par>
                            </p:childTnLst>
                          </p:cTn>
                        </p:par>
                        <p:par>
                          <p:cTn id="59" fill="hold">
                            <p:stCondLst>
                              <p:cond delay="6500"/>
                            </p:stCondLst>
                            <p:childTnLst>
                              <p:par>
                                <p:cTn id="60" presetID="23" presetClass="entr" presetSubtype="16" fill="hold" nodeType="afterEffect">
                                  <p:stCondLst>
                                    <p:cond delay="0"/>
                                  </p:stCondLst>
                                  <p:childTnLst>
                                    <p:set>
                                      <p:cBhvr>
                                        <p:cTn id="61" dur="1" fill="hold">
                                          <p:stCondLst>
                                            <p:cond delay="0"/>
                                          </p:stCondLst>
                                        </p:cTn>
                                        <p:tgtEl>
                                          <p:spTgt spid="70"/>
                                        </p:tgtEl>
                                        <p:attrNameLst>
                                          <p:attrName>style.visibility</p:attrName>
                                        </p:attrNameLst>
                                      </p:cBhvr>
                                      <p:to>
                                        <p:strVal val="visible"/>
                                      </p:to>
                                    </p:set>
                                    <p:anim calcmode="lin" valueType="num">
                                      <p:cBhvr>
                                        <p:cTn id="62" dur="500" fill="hold"/>
                                        <p:tgtEl>
                                          <p:spTgt spid="70"/>
                                        </p:tgtEl>
                                        <p:attrNameLst>
                                          <p:attrName>ppt_w</p:attrName>
                                        </p:attrNameLst>
                                      </p:cBhvr>
                                      <p:tavLst>
                                        <p:tav tm="0">
                                          <p:val>
                                            <p:fltVal val="0"/>
                                          </p:val>
                                        </p:tav>
                                        <p:tav tm="100000">
                                          <p:val>
                                            <p:strVal val="#ppt_w"/>
                                          </p:val>
                                        </p:tav>
                                      </p:tavLst>
                                    </p:anim>
                                    <p:anim calcmode="lin" valueType="num">
                                      <p:cBhvr>
                                        <p:cTn id="63" dur="500" fill="hold"/>
                                        <p:tgtEl>
                                          <p:spTgt spid="70"/>
                                        </p:tgtEl>
                                        <p:attrNameLst>
                                          <p:attrName>ppt_h</p:attrName>
                                        </p:attrNameLst>
                                      </p:cBhvr>
                                      <p:tavLst>
                                        <p:tav tm="0">
                                          <p:val>
                                            <p:fltVal val="0"/>
                                          </p:val>
                                        </p:tav>
                                        <p:tav tm="100000">
                                          <p:val>
                                            <p:strVal val="#ppt_h"/>
                                          </p:val>
                                        </p:tav>
                                      </p:tavLst>
                                    </p:anim>
                                  </p:childTnLst>
                                </p:cTn>
                              </p:par>
                            </p:childTnLst>
                          </p:cTn>
                        </p:par>
                        <p:par>
                          <p:cTn id="64" fill="hold">
                            <p:stCondLst>
                              <p:cond delay="7000"/>
                            </p:stCondLst>
                            <p:childTnLst>
                              <p:par>
                                <p:cTn id="65" presetID="12" presetClass="entr" presetSubtype="1" fill="hold" nodeType="afterEffect">
                                  <p:stCondLst>
                                    <p:cond delay="0"/>
                                  </p:stCondLst>
                                  <p:childTnLst>
                                    <p:set>
                                      <p:cBhvr>
                                        <p:cTn id="66" dur="1" fill="hold">
                                          <p:stCondLst>
                                            <p:cond delay="0"/>
                                          </p:stCondLst>
                                        </p:cTn>
                                        <p:tgtEl>
                                          <p:spTgt spid="94"/>
                                        </p:tgtEl>
                                        <p:attrNameLst>
                                          <p:attrName>style.visibility</p:attrName>
                                        </p:attrNameLst>
                                      </p:cBhvr>
                                      <p:to>
                                        <p:strVal val="visible"/>
                                      </p:to>
                                    </p:set>
                                    <p:animEffect transition="in" filter="slide(fromTop)">
                                      <p:cBhvr>
                                        <p:cTn id="67" dur="500"/>
                                        <p:tgtEl>
                                          <p:spTgt spid="94"/>
                                        </p:tgtEl>
                                      </p:cBhvr>
                                    </p:animEffect>
                                  </p:childTnLst>
                                </p:cTn>
                              </p:par>
                            </p:childTnLst>
                          </p:cTn>
                        </p:par>
                        <p:par>
                          <p:cTn id="68" fill="hold">
                            <p:stCondLst>
                              <p:cond delay="7500"/>
                            </p:stCondLst>
                            <p:childTnLst>
                              <p:par>
                                <p:cTn id="69" presetID="12" presetClass="entr" presetSubtype="1" fill="hold" nodeType="afterEffect">
                                  <p:stCondLst>
                                    <p:cond delay="0"/>
                                  </p:stCondLst>
                                  <p:childTnLst>
                                    <p:set>
                                      <p:cBhvr>
                                        <p:cTn id="70" dur="1" fill="hold">
                                          <p:stCondLst>
                                            <p:cond delay="0"/>
                                          </p:stCondLst>
                                        </p:cTn>
                                        <p:tgtEl>
                                          <p:spTgt spid="106"/>
                                        </p:tgtEl>
                                        <p:attrNameLst>
                                          <p:attrName>style.visibility</p:attrName>
                                        </p:attrNameLst>
                                      </p:cBhvr>
                                      <p:to>
                                        <p:strVal val="visible"/>
                                      </p:to>
                                    </p:set>
                                    <p:animEffect transition="in" filter="slide(fromTop)">
                                      <p:cBhvr>
                                        <p:cTn id="71" dur="500"/>
                                        <p:tgtEl>
                                          <p:spTgt spid="106"/>
                                        </p:tgtEl>
                                      </p:cBhvr>
                                    </p:animEffect>
                                  </p:childTnLst>
                                </p:cTn>
                              </p:par>
                            </p:childTnLst>
                          </p:cTn>
                        </p:par>
                        <p:par>
                          <p:cTn id="72" fill="hold">
                            <p:stCondLst>
                              <p:cond delay="8000"/>
                            </p:stCondLst>
                            <p:childTnLst>
                              <p:par>
                                <p:cTn id="73" presetID="12" presetClass="entr" presetSubtype="1" fill="hold" nodeType="afterEffect">
                                  <p:stCondLst>
                                    <p:cond delay="0"/>
                                  </p:stCondLst>
                                  <p:childTnLst>
                                    <p:set>
                                      <p:cBhvr>
                                        <p:cTn id="74" dur="1" fill="hold">
                                          <p:stCondLst>
                                            <p:cond delay="0"/>
                                          </p:stCondLst>
                                        </p:cTn>
                                        <p:tgtEl>
                                          <p:spTgt spid="110"/>
                                        </p:tgtEl>
                                        <p:attrNameLst>
                                          <p:attrName>style.visibility</p:attrName>
                                        </p:attrNameLst>
                                      </p:cBhvr>
                                      <p:to>
                                        <p:strVal val="visible"/>
                                      </p:to>
                                    </p:set>
                                    <p:animEffect transition="in" filter="slide(fromTop)">
                                      <p:cBhvr>
                                        <p:cTn id="75" dur="500"/>
                                        <p:tgtEl>
                                          <p:spTgt spid="110"/>
                                        </p:tgtEl>
                                      </p:cBhvr>
                                    </p:animEffect>
                                  </p:childTnLst>
                                </p:cTn>
                              </p:par>
                            </p:childTnLst>
                          </p:cTn>
                        </p:par>
                        <p:par>
                          <p:cTn id="76" fill="hold">
                            <p:stCondLst>
                              <p:cond delay="8500"/>
                            </p:stCondLst>
                            <p:childTnLst>
                              <p:par>
                                <p:cTn id="77" presetID="12" presetClass="entr" presetSubtype="1" fill="hold" nodeType="afterEffect">
                                  <p:stCondLst>
                                    <p:cond delay="0"/>
                                  </p:stCondLst>
                                  <p:childTnLst>
                                    <p:set>
                                      <p:cBhvr>
                                        <p:cTn id="78" dur="1" fill="hold">
                                          <p:stCondLst>
                                            <p:cond delay="0"/>
                                          </p:stCondLst>
                                        </p:cTn>
                                        <p:tgtEl>
                                          <p:spTgt spid="114"/>
                                        </p:tgtEl>
                                        <p:attrNameLst>
                                          <p:attrName>style.visibility</p:attrName>
                                        </p:attrNameLst>
                                      </p:cBhvr>
                                      <p:to>
                                        <p:strVal val="visible"/>
                                      </p:to>
                                    </p:set>
                                    <p:animEffect transition="in" filter="slide(fromTop)">
                                      <p:cBhvr>
                                        <p:cTn id="79" dur="500"/>
                                        <p:tgtEl>
                                          <p:spTgt spid="11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810591" y="1429407"/>
            <a:ext cx="4968604" cy="646331"/>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en-US" altLang="zh-CN" sz="3600" b="0" dirty="0">
                <a:solidFill>
                  <a:schemeClr val="bg2"/>
                </a:solidFill>
              </a:rPr>
              <a:t>PART </a:t>
            </a:r>
            <a:r>
              <a:rPr lang="en-US" altLang="zh-CN" sz="3600" b="0" dirty="0" smtClean="0">
                <a:solidFill>
                  <a:schemeClr val="bg2"/>
                </a:solidFill>
              </a:rPr>
              <a:t>04</a:t>
            </a:r>
            <a:endParaRPr lang="zh-CN" altLang="en-US" sz="3600" b="0" dirty="0">
              <a:solidFill>
                <a:schemeClr val="bg2"/>
              </a:solidFill>
            </a:endParaRPr>
          </a:p>
        </p:txBody>
      </p:sp>
      <p:sp>
        <p:nvSpPr>
          <p:cNvPr id="3" name="TextBox 2"/>
          <p:cNvSpPr txBox="1"/>
          <p:nvPr/>
        </p:nvSpPr>
        <p:spPr>
          <a:xfrm>
            <a:off x="3810591" y="1947248"/>
            <a:ext cx="4968604" cy="923330"/>
          </a:xfrm>
          <a:prstGeom prst="rect">
            <a:avLst/>
          </a:prstGeom>
          <a:noFill/>
        </p:spPr>
        <p:txBody>
          <a:bodyPr wrap="square" rtlCol="0">
            <a:spAutoFit/>
          </a:bodyPr>
          <a:lstStyle>
            <a:defPPr>
              <a:defRPr lang="zh-CN"/>
            </a:defPPr>
            <a:lvl1pPr algn="ctr">
              <a:defRPr sz="8800" b="1" spc="79">
                <a:gradFill flip="none" rotWithShape="1">
                  <a:gsLst>
                    <a:gs pos="0">
                      <a:srgbClr val="0070C0">
                        <a:shade val="30000"/>
                        <a:satMod val="115000"/>
                      </a:srgbClr>
                    </a:gs>
                    <a:gs pos="50000">
                      <a:srgbClr val="0070C0">
                        <a:shade val="67500"/>
                        <a:satMod val="115000"/>
                      </a:srgbClr>
                    </a:gs>
                    <a:gs pos="100000">
                      <a:srgbClr val="0070C0">
                        <a:shade val="100000"/>
                        <a:satMod val="115000"/>
                      </a:srgbClr>
                    </a:gs>
                  </a:gsLst>
                  <a:lin ang="16200000" scaled="1"/>
                  <a:tileRect/>
                </a:gradFill>
                <a:latin typeface="+mn-ea"/>
                <a:cs typeface="+mn-ea"/>
              </a:defRPr>
            </a:lvl1pPr>
          </a:lstStyle>
          <a:p>
            <a:r>
              <a:rPr lang="zh-CN" altLang="en-US" sz="5400" dirty="0" smtClean="0">
                <a:solidFill>
                  <a:schemeClr val="bg2"/>
                </a:solidFill>
              </a:rPr>
              <a:t>明年工作计划</a:t>
            </a:r>
            <a:endParaRPr lang="zh-CN" altLang="en-US" sz="5400" dirty="0">
              <a:solidFill>
                <a:schemeClr val="bg2"/>
              </a:solidFill>
            </a:endParaRPr>
          </a:p>
        </p:txBody>
      </p:sp>
      <p:sp>
        <p:nvSpPr>
          <p:cNvPr id="4" name="TextBox 3"/>
          <p:cNvSpPr txBox="1"/>
          <p:nvPr/>
        </p:nvSpPr>
        <p:spPr>
          <a:xfrm>
            <a:off x="3732259" y="2870578"/>
            <a:ext cx="5125268" cy="553998"/>
          </a:xfrm>
          <a:prstGeom prst="rect">
            <a:avLst/>
          </a:prstGeom>
          <a:noFill/>
        </p:spPr>
        <p:txBody>
          <a:bodyPr wrap="square" lIns="68580" tIns="34290" rIns="68580" bIns="3429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defTabSz="912495" fontAlgn="base">
              <a:spcBef>
                <a:spcPct val="0"/>
              </a:spcBef>
              <a:spcAft>
                <a:spcPct val="0"/>
              </a:spcAft>
              <a:defRPr>
                <a:solidFill>
                  <a:schemeClr val="tx1"/>
                </a:solidFill>
                <a:latin typeface="Calibri" panose="020F0502020204030204" pitchFamily="34" charset="0"/>
              </a:defRPr>
            </a:lvl6pPr>
            <a:lvl7pPr marL="2971800" indent="-228600" defTabSz="912495" fontAlgn="base">
              <a:spcBef>
                <a:spcPct val="0"/>
              </a:spcBef>
              <a:spcAft>
                <a:spcPct val="0"/>
              </a:spcAft>
              <a:defRPr>
                <a:solidFill>
                  <a:schemeClr val="tx1"/>
                </a:solidFill>
                <a:latin typeface="Calibri" panose="020F0502020204030204" pitchFamily="34" charset="0"/>
              </a:defRPr>
            </a:lvl7pPr>
            <a:lvl8pPr marL="3429000" indent="-228600" defTabSz="912495" fontAlgn="base">
              <a:spcBef>
                <a:spcPct val="0"/>
              </a:spcBef>
              <a:spcAft>
                <a:spcPct val="0"/>
              </a:spcAft>
              <a:defRPr>
                <a:solidFill>
                  <a:schemeClr val="tx1"/>
                </a:solidFill>
                <a:latin typeface="Calibri" panose="020F0502020204030204" pitchFamily="34" charset="0"/>
              </a:defRPr>
            </a:lvl8pPr>
            <a:lvl9pPr marL="3886200" indent="-228600" defTabSz="912495" fontAlgn="base">
              <a:spcBef>
                <a:spcPct val="0"/>
              </a:spcBef>
              <a:spcAft>
                <a:spcPct val="0"/>
              </a:spcAft>
              <a:defRPr>
                <a:solidFill>
                  <a:schemeClr val="tx1"/>
                </a:solidFill>
                <a:latin typeface="Calibri" panose="020F0502020204030204" pitchFamily="34" charset="0"/>
              </a:defRPr>
            </a:lvl9pPr>
          </a:lstStyle>
          <a:p>
            <a:pPr algn="ctr"/>
            <a:r>
              <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rPr>
              <a:t>Your content to play here, or through your copy, paste in this box, and select only the text. Your content to play here, or through your copy, paste in this box, and select only the text.</a:t>
            </a:r>
            <a:endParaRPr lang="en-US" altLang="zh-CN" sz="105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47" presetClass="entr" presetSubtype="0" fill="hold" grpId="0" nodeType="with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1000"/>
                                        <p:tgtEl>
                                          <p:spTgt spid="3"/>
                                        </p:tgtEl>
                                      </p:cBhvr>
                                    </p:animEffect>
                                    <p:anim calcmode="lin" valueType="num">
                                      <p:cBhvr>
                                        <p:cTn id="13" dur="1000" fill="hold"/>
                                        <p:tgtEl>
                                          <p:spTgt spid="3"/>
                                        </p:tgtEl>
                                        <p:attrNameLst>
                                          <p:attrName>ppt_x</p:attrName>
                                        </p:attrNameLst>
                                      </p:cBhvr>
                                      <p:tavLst>
                                        <p:tav tm="0">
                                          <p:val>
                                            <p:strVal val="#ppt_x"/>
                                          </p:val>
                                        </p:tav>
                                        <p:tav tm="100000">
                                          <p:val>
                                            <p:strVal val="#ppt_x"/>
                                          </p:val>
                                        </p:tav>
                                      </p:tavLst>
                                    </p:anim>
                                    <p:anim calcmode="lin" valueType="num">
                                      <p:cBhvr>
                                        <p:cTn id="14" dur="1000" fill="hold"/>
                                        <p:tgtEl>
                                          <p:spTgt spid="3"/>
                                        </p:tgtEl>
                                        <p:attrNameLst>
                                          <p:attrName>ppt_y</p:attrName>
                                        </p:attrNameLst>
                                      </p:cBhvr>
                                      <p:tavLst>
                                        <p:tav tm="0">
                                          <p:val>
                                            <p:strVal val="#ppt_y-.1"/>
                                          </p:val>
                                        </p:tav>
                                        <p:tav tm="100000">
                                          <p:val>
                                            <p:strVal val="#ppt_y"/>
                                          </p:val>
                                        </p:tav>
                                      </p:tavLst>
                                    </p:anim>
                                  </p:childTnLst>
                                </p:cTn>
                              </p:par>
                            </p:childTnLst>
                          </p:cTn>
                        </p:par>
                        <p:par>
                          <p:cTn id="15" fill="hold">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wipe(left)">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87" name="Group 86"/>
          <p:cNvGrpSpPr/>
          <p:nvPr/>
        </p:nvGrpSpPr>
        <p:grpSpPr>
          <a:xfrm>
            <a:off x="6070609" y="2122914"/>
            <a:ext cx="5819976" cy="3362455"/>
            <a:chOff x="4552949" y="1591929"/>
            <a:chExt cx="4366119" cy="2522498"/>
          </a:xfrm>
        </p:grpSpPr>
        <p:pic>
          <p:nvPicPr>
            <p:cNvPr id="30" name="Picture 3"/>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2767" r="7205" b="57679"/>
            <a:stretch>
              <a:fillRect/>
            </a:stretch>
          </p:blipFill>
          <p:spPr bwMode="auto">
            <a:xfrm rot="1164247" flipV="1">
              <a:off x="7212990" y="3259838"/>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1" name="Picture 3"/>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2767" r="7205" b="57679"/>
            <a:stretch>
              <a:fillRect/>
            </a:stretch>
          </p:blipFill>
          <p:spPr bwMode="auto">
            <a:xfrm rot="19878225" flipV="1">
              <a:off x="8211649" y="3972668"/>
              <a:ext cx="558904" cy="622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3"/>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2767" r="7205" b="57679"/>
            <a:stretch>
              <a:fillRect/>
            </a:stretch>
          </p:blipFill>
          <p:spPr bwMode="auto">
            <a:xfrm rot="1152643" flipV="1">
              <a:off x="7672523" y="4013457"/>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3" name="Picture 3"/>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2767" r="7205" b="57679"/>
            <a:stretch>
              <a:fillRect/>
            </a:stretch>
          </p:blipFill>
          <p:spPr bwMode="auto">
            <a:xfrm rot="12057140" flipV="1">
              <a:off x="8245135" y="3111865"/>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4" name="Picture 3"/>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2767" r="7205" b="57679"/>
            <a:stretch>
              <a:fillRect/>
            </a:stretch>
          </p:blipFill>
          <p:spPr bwMode="auto">
            <a:xfrm rot="12057140" flipV="1">
              <a:off x="7733400" y="2357195"/>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5" name="Picture 3"/>
            <p:cNvPicPr>
              <a:picLocks noChangeAspect="1" noChangeArrowheads="1"/>
            </p:cNvPicPr>
            <p:nvPr/>
          </p:nvPicPr>
          <p:blipFill rotWithShape="1">
            <a:blip r:embed="rId1" cstate="print">
              <a:extLst>
                <a:ext uri="{28A0092B-C50C-407E-A947-70E740481C1C}">
                  <a14:useLocalDpi xmlns:a14="http://schemas.microsoft.com/office/drawing/2010/main" val="0"/>
                </a:ext>
              </a:extLst>
            </a:blip>
            <a:srcRect l="2767" r="7205" b="57679"/>
            <a:stretch>
              <a:fillRect/>
            </a:stretch>
          </p:blipFill>
          <p:spPr bwMode="auto">
            <a:xfrm rot="12057140" flipV="1">
              <a:off x="7272375" y="1616057"/>
              <a:ext cx="563293" cy="626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6"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8981151" flipV="1">
              <a:off x="6626991" y="1711212"/>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7" name="平行四边形 115"/>
            <p:cNvSpPr/>
            <p:nvPr/>
          </p:nvSpPr>
          <p:spPr>
            <a:xfrm rot="1200000">
              <a:off x="6825944" y="1597157"/>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38" name="平行四边形 116"/>
            <p:cNvSpPr/>
            <p:nvPr/>
          </p:nvSpPr>
          <p:spPr>
            <a:xfrm rot="16200000">
              <a:off x="6645902" y="2019619"/>
              <a:ext cx="740288" cy="477033"/>
            </a:xfrm>
            <a:prstGeom prst="parallelogram">
              <a:avLst>
                <a:gd name="adj" fmla="val 36484"/>
              </a:avLst>
            </a:prstGeom>
            <a:solidFill>
              <a:schemeClr val="accent1"/>
            </a:solidFill>
            <a:ln w="14288" cap="flat">
              <a:noFill/>
              <a:prstDash val="solid"/>
              <a:miter lim="800000"/>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39" name="平行四边形 117"/>
            <p:cNvSpPr/>
            <p:nvPr/>
          </p:nvSpPr>
          <p:spPr>
            <a:xfrm rot="9071256">
              <a:off x="7074221" y="1950233"/>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40" name="五边形 118"/>
            <p:cNvSpPr/>
            <p:nvPr/>
          </p:nvSpPr>
          <p:spPr>
            <a:xfrm flipH="1">
              <a:off x="5503720" y="3371869"/>
              <a:ext cx="2227320" cy="568209"/>
            </a:xfrm>
            <a:prstGeom prst="homePlate">
              <a:avLst>
                <a:gd name="adj" fmla="val 37444"/>
              </a:avLst>
            </a:prstGeom>
            <a:solidFill>
              <a:schemeClr val="accent3"/>
            </a:solidFill>
            <a:ln w="14288" cap="flat">
              <a:noFill/>
              <a:prstDash val="solid"/>
              <a:miter lim="800000"/>
            </a:ln>
            <a:effectLst>
              <a:reflection blurRad="6350" stA="52000" endA="300" endPos="35000" dir="5400000" sy="-100000" algn="bl" rotWithShape="0"/>
            </a:effectLst>
          </p:spPr>
          <p:txBody>
            <a:bodyPr vert="horz" wrap="square" lIns="91416" tIns="45708" rIns="91416" bIns="45708" numCol="1" anchor="t" anchorCtr="0" compatLnSpc="1"/>
            <a:lstStyle/>
            <a:p>
              <a:endParaRPr lang="zh-CN" altLang="en-US" sz="3200">
                <a:sym typeface="Batang" panose="02030600000101010101" charset="-127"/>
              </a:endParaRPr>
            </a:p>
          </p:txBody>
        </p:sp>
        <p:sp>
          <p:nvSpPr>
            <p:cNvPr id="41" name="平行四边形 119"/>
            <p:cNvSpPr/>
            <p:nvPr/>
          </p:nvSpPr>
          <p:spPr>
            <a:xfrm rot="1200000">
              <a:off x="7302977" y="2335693"/>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42" name="平行四边形 120"/>
            <p:cNvSpPr/>
            <p:nvPr/>
          </p:nvSpPr>
          <p:spPr>
            <a:xfrm rot="16200000">
              <a:off x="7122935" y="2758157"/>
              <a:ext cx="740288" cy="477033"/>
            </a:xfrm>
            <a:prstGeom prst="parallelogram">
              <a:avLst>
                <a:gd name="adj" fmla="val 36484"/>
              </a:avLst>
            </a:prstGeom>
            <a:solidFill>
              <a:schemeClr val="accent2"/>
            </a:solidFill>
            <a:ln w="14288" cap="flat">
              <a:noFill/>
              <a:prstDash val="solid"/>
              <a:miter lim="800000"/>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43" name="平行四边形 121"/>
            <p:cNvSpPr/>
            <p:nvPr/>
          </p:nvSpPr>
          <p:spPr>
            <a:xfrm rot="9071256">
              <a:off x="7551254" y="2688771"/>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44" name="平行四边形 122"/>
            <p:cNvSpPr/>
            <p:nvPr/>
          </p:nvSpPr>
          <p:spPr>
            <a:xfrm rot="1200000">
              <a:off x="7780009" y="3083302"/>
              <a:ext cx="919687" cy="456299"/>
            </a:xfrm>
            <a:prstGeom prst="parallelogram">
              <a:avLst>
                <a:gd name="adj" fmla="val 88523"/>
              </a:avLst>
            </a:prstGeom>
            <a:solidFill>
              <a:srgbClr val="F8F9FB"/>
            </a:solidFill>
            <a:ln>
              <a:noFill/>
            </a:ln>
            <a:effectLst>
              <a:outerShdw blurRad="457200" dist="114300" dir="15660000" sx="65000" sy="65000" rotWithShape="0">
                <a:prstClr val="black">
                  <a:alpha val="51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45" name="平行四边形 123"/>
            <p:cNvSpPr/>
            <p:nvPr/>
          </p:nvSpPr>
          <p:spPr>
            <a:xfrm rot="16200000">
              <a:off x="7599968" y="3505766"/>
              <a:ext cx="740288" cy="477033"/>
            </a:xfrm>
            <a:prstGeom prst="parallelogram">
              <a:avLst>
                <a:gd name="adj" fmla="val 36484"/>
              </a:avLst>
            </a:prstGeom>
            <a:solidFill>
              <a:schemeClr val="accent3"/>
            </a:solidFill>
            <a:ln w="14288" cap="flat">
              <a:noFill/>
              <a:prstDash val="solid"/>
              <a:miter lim="800000"/>
            </a:ln>
            <a:effectLst>
              <a:outerShdw blurRad="101600" dist="50800" dir="5400000" sx="102000" sy="102000" algn="t" rotWithShape="0">
                <a:prstClr val="black">
                  <a:alpha val="28000"/>
                </a:prstClr>
              </a:outerShdw>
            </a:effectLst>
          </p:spPr>
          <p:txBody>
            <a:bodyPr vert="horz" wrap="square" lIns="91416" tIns="45708" rIns="91416" bIns="45708" numCol="1" anchor="t" anchorCtr="0" compatLnSpc="1"/>
            <a:lstStyle/>
            <a:p>
              <a:endParaRPr lang="zh-CN" altLang="en-US" sz="3200"/>
            </a:p>
          </p:txBody>
        </p:sp>
        <p:sp>
          <p:nvSpPr>
            <p:cNvPr id="46" name="平行四边形 124"/>
            <p:cNvSpPr/>
            <p:nvPr/>
          </p:nvSpPr>
          <p:spPr>
            <a:xfrm rot="9071256">
              <a:off x="8028285" y="3436379"/>
              <a:ext cx="890783" cy="502656"/>
            </a:xfrm>
            <a:prstGeom prst="parallelogram">
              <a:avLst>
                <a:gd name="adj" fmla="val 55040"/>
              </a:avLst>
            </a:prstGeom>
            <a:solidFill>
              <a:srgbClr val="BECCCD"/>
            </a:solidFill>
            <a:ln>
              <a:noFill/>
            </a:ln>
            <a:effectLst>
              <a:innerShdw blurRad="292100" dist="165100" dir="4200000">
                <a:prstClr val="black">
                  <a:alpha val="17000"/>
                </a:prstClr>
              </a:inn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47" name="五边形 125"/>
            <p:cNvSpPr/>
            <p:nvPr/>
          </p:nvSpPr>
          <p:spPr>
            <a:xfrm flipH="1">
              <a:off x="5022115" y="2625012"/>
              <a:ext cx="2238255" cy="568209"/>
            </a:xfrm>
            <a:prstGeom prst="homePlate">
              <a:avLst>
                <a:gd name="adj" fmla="val 37444"/>
              </a:avLst>
            </a:prstGeom>
            <a:solidFill>
              <a:schemeClr val="accent2"/>
            </a:solidFill>
            <a:ln w="14288" cap="flat">
              <a:noFill/>
              <a:prstDash val="solid"/>
              <a:miter lim="800000"/>
            </a:ln>
            <a:effectLst>
              <a:reflection blurRad="6350" stA="52000" endA="300" endPos="35000" dir="5400000" sy="-100000" algn="bl" rotWithShape="0"/>
            </a:effectLst>
          </p:spPr>
          <p:txBody>
            <a:bodyPr vert="horz" wrap="square" lIns="91416" tIns="45708" rIns="91416" bIns="45708" numCol="1" anchor="t" anchorCtr="0" compatLnSpc="1"/>
            <a:lstStyle/>
            <a:p>
              <a:endParaRPr lang="zh-CN" altLang="en-US" sz="3200">
                <a:sym typeface="Batang" panose="02030600000101010101" charset="-127"/>
              </a:endParaRPr>
            </a:p>
          </p:txBody>
        </p:sp>
        <p:sp>
          <p:nvSpPr>
            <p:cNvPr id="48" name="五边形 126"/>
            <p:cNvSpPr/>
            <p:nvPr/>
          </p:nvSpPr>
          <p:spPr>
            <a:xfrm flipH="1">
              <a:off x="4552949" y="1883949"/>
              <a:ext cx="2227320" cy="568209"/>
            </a:xfrm>
            <a:prstGeom prst="homePlate">
              <a:avLst>
                <a:gd name="adj" fmla="val 40583"/>
              </a:avLst>
            </a:prstGeom>
            <a:solidFill>
              <a:schemeClr val="accent1"/>
            </a:solidFill>
            <a:ln w="14288" cap="flat">
              <a:noFill/>
              <a:prstDash val="solid"/>
              <a:miter lim="800000"/>
            </a:ln>
            <a:effectLst>
              <a:reflection blurRad="6350" stA="52000" endA="300" endPos="35000" dir="5400000" sy="-100000" algn="bl" rotWithShape="0"/>
            </a:effectLst>
          </p:spPr>
          <p:txBody>
            <a:bodyPr vert="horz" wrap="square" lIns="91416" tIns="45708" rIns="91416" bIns="45708" numCol="1" anchor="t" anchorCtr="0" compatLnSpc="1"/>
            <a:lstStyle/>
            <a:p>
              <a:endParaRPr lang="zh-CN" altLang="en-US" sz="3200">
                <a:sym typeface="Batang" panose="02030600000101010101" charset="-127"/>
              </a:endParaRPr>
            </a:p>
          </p:txBody>
        </p:sp>
        <p:sp>
          <p:nvSpPr>
            <p:cNvPr id="49" name="Freeform 89"/>
            <p:cNvSpPr>
              <a:spLocks noEditPoints="1"/>
            </p:cNvSpPr>
            <p:nvPr/>
          </p:nvSpPr>
          <p:spPr bwMode="black">
            <a:xfrm>
              <a:off x="7563794" y="2376547"/>
              <a:ext cx="422573" cy="268028"/>
            </a:xfrm>
            <a:custGeom>
              <a:avLst/>
              <a:gdLst>
                <a:gd name="T0" fmla="*/ 350 w 3153"/>
                <a:gd name="T1" fmla="*/ 935 h 2031"/>
                <a:gd name="T2" fmla="*/ 788 w 3153"/>
                <a:gd name="T3" fmla="*/ 0 h 2031"/>
                <a:gd name="T4" fmla="*/ 2918 w 3153"/>
                <a:gd name="T5" fmla="*/ 1882 h 2031"/>
                <a:gd name="T6" fmla="*/ 2403 w 3153"/>
                <a:gd name="T7" fmla="*/ 1493 h 2031"/>
                <a:gd name="T8" fmla="*/ 2244 w 3153"/>
                <a:gd name="T9" fmla="*/ 1424 h 2031"/>
                <a:gd name="T10" fmla="*/ 2391 w 3153"/>
                <a:gd name="T11" fmla="*/ 1458 h 2031"/>
                <a:gd name="T12" fmla="*/ 1437 w 3153"/>
                <a:gd name="T13" fmla="*/ 1486 h 2031"/>
                <a:gd name="T14" fmla="*/ 1460 w 3153"/>
                <a:gd name="T15" fmla="*/ 1427 h 2031"/>
                <a:gd name="T16" fmla="*/ 1588 w 3153"/>
                <a:gd name="T17" fmla="*/ 1440 h 2031"/>
                <a:gd name="T18" fmla="*/ 1563 w 3153"/>
                <a:gd name="T19" fmla="*/ 1636 h 2031"/>
                <a:gd name="T20" fmla="*/ 1421 w 3153"/>
                <a:gd name="T21" fmla="*/ 1612 h 2031"/>
                <a:gd name="T22" fmla="*/ 1170 w 3153"/>
                <a:gd name="T23" fmla="*/ 1604 h 2031"/>
                <a:gd name="T24" fmla="*/ 1340 w 3153"/>
                <a:gd name="T25" fmla="*/ 1589 h 2031"/>
                <a:gd name="T26" fmla="*/ 1175 w 3153"/>
                <a:gd name="T27" fmla="*/ 1631 h 2031"/>
                <a:gd name="T28" fmla="*/ 1228 w 3153"/>
                <a:gd name="T29" fmla="*/ 1433 h 2031"/>
                <a:gd name="T30" fmla="*/ 1366 w 3153"/>
                <a:gd name="T31" fmla="*/ 1441 h 2031"/>
                <a:gd name="T32" fmla="*/ 916 w 3153"/>
                <a:gd name="T33" fmla="*/ 1607 h 2031"/>
                <a:gd name="T34" fmla="*/ 1099 w 3153"/>
                <a:gd name="T35" fmla="*/ 1564 h 2031"/>
                <a:gd name="T36" fmla="*/ 911 w 3153"/>
                <a:gd name="T37" fmla="*/ 1624 h 2031"/>
                <a:gd name="T38" fmla="*/ 832 w 3153"/>
                <a:gd name="T39" fmla="*/ 1503 h 2031"/>
                <a:gd name="T40" fmla="*/ 922 w 3153"/>
                <a:gd name="T41" fmla="*/ 1437 h 2031"/>
                <a:gd name="T42" fmla="*/ 999 w 3153"/>
                <a:gd name="T43" fmla="*/ 1440 h 2031"/>
                <a:gd name="T44" fmla="*/ 1143 w 3153"/>
                <a:gd name="T45" fmla="*/ 1436 h 2031"/>
                <a:gd name="T46" fmla="*/ 1113 w 3153"/>
                <a:gd name="T47" fmla="*/ 1496 h 2031"/>
                <a:gd name="T48" fmla="*/ 692 w 3153"/>
                <a:gd name="T49" fmla="*/ 1804 h 2031"/>
                <a:gd name="T50" fmla="*/ 574 w 3153"/>
                <a:gd name="T51" fmla="*/ 1739 h 2031"/>
                <a:gd name="T52" fmla="*/ 656 w 3153"/>
                <a:gd name="T53" fmla="*/ 1687 h 2031"/>
                <a:gd name="T54" fmla="*/ 823 w 3153"/>
                <a:gd name="T55" fmla="*/ 1619 h 2031"/>
                <a:gd name="T56" fmla="*/ 669 w 3153"/>
                <a:gd name="T57" fmla="*/ 1638 h 2031"/>
                <a:gd name="T58" fmla="*/ 713 w 3153"/>
                <a:gd name="T59" fmla="*/ 1551 h 2031"/>
                <a:gd name="T60" fmla="*/ 828 w 3153"/>
                <a:gd name="T61" fmla="*/ 1613 h 2031"/>
                <a:gd name="T62" fmla="*/ 1570 w 3153"/>
                <a:gd name="T63" fmla="*/ 1798 h 2031"/>
                <a:gd name="T64" fmla="*/ 850 w 3153"/>
                <a:gd name="T65" fmla="*/ 1803 h 2031"/>
                <a:gd name="T66" fmla="*/ 882 w 3153"/>
                <a:gd name="T67" fmla="*/ 1698 h 2031"/>
                <a:gd name="T68" fmla="*/ 1563 w 3153"/>
                <a:gd name="T69" fmla="*/ 1687 h 2031"/>
                <a:gd name="T70" fmla="*/ 1670 w 3153"/>
                <a:gd name="T71" fmla="*/ 1489 h 2031"/>
                <a:gd name="T72" fmla="*/ 1693 w 3153"/>
                <a:gd name="T73" fmla="*/ 1424 h 2031"/>
                <a:gd name="T74" fmla="*/ 1793 w 3153"/>
                <a:gd name="T75" fmla="*/ 1500 h 2031"/>
                <a:gd name="T76" fmla="*/ 1675 w 3153"/>
                <a:gd name="T77" fmla="*/ 1612 h 2031"/>
                <a:gd name="T78" fmla="*/ 1843 w 3153"/>
                <a:gd name="T79" fmla="*/ 1621 h 2031"/>
                <a:gd name="T80" fmla="*/ 1804 w 3153"/>
                <a:gd name="T81" fmla="*/ 1637 h 2031"/>
                <a:gd name="T82" fmla="*/ 1866 w 3153"/>
                <a:gd name="T83" fmla="*/ 1793 h 2031"/>
                <a:gd name="T84" fmla="*/ 1690 w 3153"/>
                <a:gd name="T85" fmla="*/ 1778 h 2031"/>
                <a:gd name="T86" fmla="*/ 1686 w 3153"/>
                <a:gd name="T87" fmla="*/ 1702 h 2031"/>
                <a:gd name="T88" fmla="*/ 1724 w 3153"/>
                <a:gd name="T89" fmla="*/ 1685 h 2031"/>
                <a:gd name="T90" fmla="*/ 1843 w 3153"/>
                <a:gd name="T91" fmla="*/ 1691 h 2031"/>
                <a:gd name="T92" fmla="*/ 2009 w 3153"/>
                <a:gd name="T93" fmla="*/ 1439 h 2031"/>
                <a:gd name="T94" fmla="*/ 2140 w 3153"/>
                <a:gd name="T95" fmla="*/ 1428 h 2031"/>
                <a:gd name="T96" fmla="*/ 2161 w 3153"/>
                <a:gd name="T97" fmla="*/ 1499 h 2031"/>
                <a:gd name="T98" fmla="*/ 2064 w 3153"/>
                <a:gd name="T99" fmla="*/ 1588 h 2031"/>
                <a:gd name="T100" fmla="*/ 2218 w 3153"/>
                <a:gd name="T101" fmla="*/ 1565 h 2031"/>
                <a:gd name="T102" fmla="*/ 2225 w 3153"/>
                <a:gd name="T103" fmla="*/ 1634 h 2031"/>
                <a:gd name="T104" fmla="*/ 2319 w 3153"/>
                <a:gd name="T105" fmla="*/ 1790 h 2031"/>
                <a:gd name="T106" fmla="*/ 2131 w 3153"/>
                <a:gd name="T107" fmla="*/ 1770 h 2031"/>
                <a:gd name="T108" fmla="*/ 2145 w 3153"/>
                <a:gd name="T109" fmla="*/ 1683 h 2031"/>
                <a:gd name="T110" fmla="*/ 2340 w 3153"/>
                <a:gd name="T111" fmla="*/ 1624 h 2031"/>
                <a:gd name="T112" fmla="*/ 2463 w 3153"/>
                <a:gd name="T113" fmla="*/ 1564 h 2031"/>
                <a:gd name="T114" fmla="*/ 2434 w 3153"/>
                <a:gd name="T115" fmla="*/ 1636 h 2031"/>
                <a:gd name="T116" fmla="*/ 2415 w 3153"/>
                <a:gd name="T117" fmla="*/ 1769 h 2031"/>
                <a:gd name="T118" fmla="*/ 2500 w 3153"/>
                <a:gd name="T119" fmla="*/ 1683 h 2031"/>
                <a:gd name="T120" fmla="*/ 2605 w 3153"/>
                <a:gd name="T121" fmla="*/ 1791 h 20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Lst>
              <a:rect l="0" t="0" r="r" b="b"/>
              <a:pathLst>
                <a:path w="3153" h="2031">
                  <a:moveTo>
                    <a:pt x="448" y="830"/>
                  </a:moveTo>
                  <a:cubicBezTo>
                    <a:pt x="368" y="755"/>
                    <a:pt x="368" y="615"/>
                    <a:pt x="448" y="539"/>
                  </a:cubicBezTo>
                  <a:cubicBezTo>
                    <a:pt x="393" y="549"/>
                    <a:pt x="339" y="610"/>
                    <a:pt x="339" y="685"/>
                  </a:cubicBezTo>
                  <a:cubicBezTo>
                    <a:pt x="339" y="759"/>
                    <a:pt x="393" y="820"/>
                    <a:pt x="448" y="830"/>
                  </a:cubicBezTo>
                  <a:close/>
                  <a:moveTo>
                    <a:pt x="2814" y="685"/>
                  </a:moveTo>
                  <a:cubicBezTo>
                    <a:pt x="2815" y="610"/>
                    <a:pt x="2761" y="549"/>
                    <a:pt x="2706" y="539"/>
                  </a:cubicBezTo>
                  <a:cubicBezTo>
                    <a:pt x="2786" y="615"/>
                    <a:pt x="2786" y="755"/>
                    <a:pt x="2706" y="830"/>
                  </a:cubicBezTo>
                  <a:cubicBezTo>
                    <a:pt x="2761" y="820"/>
                    <a:pt x="2815" y="759"/>
                    <a:pt x="2814" y="685"/>
                  </a:cubicBezTo>
                  <a:close/>
                  <a:moveTo>
                    <a:pt x="2804" y="935"/>
                  </a:moveTo>
                  <a:cubicBezTo>
                    <a:pt x="2886" y="904"/>
                    <a:pt x="2970" y="808"/>
                    <a:pt x="2969" y="685"/>
                  </a:cubicBezTo>
                  <a:cubicBezTo>
                    <a:pt x="2970" y="561"/>
                    <a:pt x="2886" y="465"/>
                    <a:pt x="2804" y="434"/>
                  </a:cubicBezTo>
                  <a:cubicBezTo>
                    <a:pt x="2871" y="501"/>
                    <a:pt x="2915" y="591"/>
                    <a:pt x="2914" y="685"/>
                  </a:cubicBezTo>
                  <a:cubicBezTo>
                    <a:pt x="2915" y="778"/>
                    <a:pt x="2871" y="868"/>
                    <a:pt x="2804" y="935"/>
                  </a:cubicBezTo>
                  <a:close/>
                  <a:moveTo>
                    <a:pt x="350" y="935"/>
                  </a:moveTo>
                  <a:cubicBezTo>
                    <a:pt x="282" y="868"/>
                    <a:pt x="239" y="778"/>
                    <a:pt x="239" y="685"/>
                  </a:cubicBezTo>
                  <a:cubicBezTo>
                    <a:pt x="239" y="591"/>
                    <a:pt x="282" y="501"/>
                    <a:pt x="350" y="434"/>
                  </a:cubicBezTo>
                  <a:cubicBezTo>
                    <a:pt x="267" y="465"/>
                    <a:pt x="183" y="561"/>
                    <a:pt x="184" y="685"/>
                  </a:cubicBezTo>
                  <a:cubicBezTo>
                    <a:pt x="183" y="808"/>
                    <a:pt x="267" y="904"/>
                    <a:pt x="350" y="935"/>
                  </a:cubicBezTo>
                  <a:close/>
                  <a:moveTo>
                    <a:pt x="2877" y="1804"/>
                  </a:moveTo>
                  <a:cubicBezTo>
                    <a:pt x="2844" y="1765"/>
                    <a:pt x="2811" y="1726"/>
                    <a:pt x="2778" y="1687"/>
                  </a:cubicBezTo>
                  <a:cubicBezTo>
                    <a:pt x="2705" y="1601"/>
                    <a:pt x="2633" y="1516"/>
                    <a:pt x="2560" y="1430"/>
                  </a:cubicBezTo>
                  <a:cubicBezTo>
                    <a:pt x="2557" y="1426"/>
                    <a:pt x="2553" y="1421"/>
                    <a:pt x="2549" y="1417"/>
                  </a:cubicBezTo>
                  <a:cubicBezTo>
                    <a:pt x="2534" y="1399"/>
                    <a:pt x="2511" y="1389"/>
                    <a:pt x="2489" y="1381"/>
                  </a:cubicBezTo>
                  <a:cubicBezTo>
                    <a:pt x="2466" y="1373"/>
                    <a:pt x="2441" y="1368"/>
                    <a:pt x="2416" y="1367"/>
                  </a:cubicBezTo>
                  <a:cubicBezTo>
                    <a:pt x="2503" y="1344"/>
                    <a:pt x="2567" y="1266"/>
                    <a:pt x="2567" y="1172"/>
                  </a:cubicBezTo>
                  <a:cubicBezTo>
                    <a:pt x="2567" y="202"/>
                    <a:pt x="2567" y="202"/>
                    <a:pt x="2567" y="202"/>
                  </a:cubicBezTo>
                  <a:cubicBezTo>
                    <a:pt x="2567" y="90"/>
                    <a:pt x="2476" y="0"/>
                    <a:pt x="2365" y="0"/>
                  </a:cubicBezTo>
                  <a:cubicBezTo>
                    <a:pt x="788" y="0"/>
                    <a:pt x="788" y="0"/>
                    <a:pt x="788" y="0"/>
                  </a:cubicBezTo>
                  <a:cubicBezTo>
                    <a:pt x="677" y="0"/>
                    <a:pt x="586" y="90"/>
                    <a:pt x="586" y="202"/>
                  </a:cubicBezTo>
                  <a:cubicBezTo>
                    <a:pt x="586" y="1172"/>
                    <a:pt x="586" y="1172"/>
                    <a:pt x="586" y="1172"/>
                  </a:cubicBezTo>
                  <a:cubicBezTo>
                    <a:pt x="586" y="1266"/>
                    <a:pt x="651" y="1345"/>
                    <a:pt x="738" y="1368"/>
                  </a:cubicBezTo>
                  <a:cubicBezTo>
                    <a:pt x="689" y="1370"/>
                    <a:pt x="633" y="1388"/>
                    <a:pt x="600" y="1426"/>
                  </a:cubicBezTo>
                  <a:cubicBezTo>
                    <a:pt x="575" y="1457"/>
                    <a:pt x="549" y="1487"/>
                    <a:pt x="524" y="1518"/>
                  </a:cubicBezTo>
                  <a:cubicBezTo>
                    <a:pt x="446" y="1610"/>
                    <a:pt x="368" y="1703"/>
                    <a:pt x="290" y="1796"/>
                  </a:cubicBezTo>
                  <a:cubicBezTo>
                    <a:pt x="271" y="1819"/>
                    <a:pt x="235" y="1852"/>
                    <a:pt x="235" y="1884"/>
                  </a:cubicBezTo>
                  <a:cubicBezTo>
                    <a:pt x="235" y="1971"/>
                    <a:pt x="235" y="1971"/>
                    <a:pt x="235" y="1971"/>
                  </a:cubicBezTo>
                  <a:cubicBezTo>
                    <a:pt x="236" y="1982"/>
                    <a:pt x="238" y="1993"/>
                    <a:pt x="244" y="2002"/>
                  </a:cubicBezTo>
                  <a:cubicBezTo>
                    <a:pt x="264" y="2030"/>
                    <a:pt x="304" y="2031"/>
                    <a:pt x="336" y="2031"/>
                  </a:cubicBezTo>
                  <a:cubicBezTo>
                    <a:pt x="380" y="2031"/>
                    <a:pt x="2688" y="2031"/>
                    <a:pt x="2758" y="2031"/>
                  </a:cubicBezTo>
                  <a:cubicBezTo>
                    <a:pt x="2792" y="2031"/>
                    <a:pt x="2831" y="2027"/>
                    <a:pt x="2865" y="2020"/>
                  </a:cubicBezTo>
                  <a:cubicBezTo>
                    <a:pt x="2888" y="2016"/>
                    <a:pt x="2915" y="2003"/>
                    <a:pt x="2918" y="1976"/>
                  </a:cubicBezTo>
                  <a:cubicBezTo>
                    <a:pt x="2918" y="1882"/>
                    <a:pt x="2918" y="1882"/>
                    <a:pt x="2918" y="1882"/>
                  </a:cubicBezTo>
                  <a:cubicBezTo>
                    <a:pt x="2921" y="1861"/>
                    <a:pt x="2909" y="1841"/>
                    <a:pt x="2896" y="1826"/>
                  </a:cubicBezTo>
                  <a:cubicBezTo>
                    <a:pt x="2889" y="1818"/>
                    <a:pt x="2883" y="1811"/>
                    <a:pt x="2877" y="1804"/>
                  </a:cubicBezTo>
                  <a:close/>
                  <a:moveTo>
                    <a:pt x="705" y="1159"/>
                  </a:moveTo>
                  <a:cubicBezTo>
                    <a:pt x="705" y="215"/>
                    <a:pt x="705" y="215"/>
                    <a:pt x="705" y="215"/>
                  </a:cubicBezTo>
                  <a:cubicBezTo>
                    <a:pt x="705" y="157"/>
                    <a:pt x="752" y="111"/>
                    <a:pt x="809" y="111"/>
                  </a:cubicBezTo>
                  <a:cubicBezTo>
                    <a:pt x="2344" y="111"/>
                    <a:pt x="2344" y="111"/>
                    <a:pt x="2344" y="111"/>
                  </a:cubicBezTo>
                  <a:cubicBezTo>
                    <a:pt x="2401" y="111"/>
                    <a:pt x="2448" y="157"/>
                    <a:pt x="2448" y="215"/>
                  </a:cubicBezTo>
                  <a:cubicBezTo>
                    <a:pt x="2448" y="1159"/>
                    <a:pt x="2448" y="1159"/>
                    <a:pt x="2448" y="1159"/>
                  </a:cubicBezTo>
                  <a:cubicBezTo>
                    <a:pt x="2448" y="1216"/>
                    <a:pt x="2401" y="1263"/>
                    <a:pt x="2344" y="1263"/>
                  </a:cubicBezTo>
                  <a:cubicBezTo>
                    <a:pt x="809" y="1263"/>
                    <a:pt x="809" y="1263"/>
                    <a:pt x="809" y="1263"/>
                  </a:cubicBezTo>
                  <a:cubicBezTo>
                    <a:pt x="752" y="1263"/>
                    <a:pt x="705" y="1216"/>
                    <a:pt x="705" y="1159"/>
                  </a:cubicBezTo>
                  <a:close/>
                  <a:moveTo>
                    <a:pt x="2407" y="1487"/>
                  </a:moveTo>
                  <a:cubicBezTo>
                    <a:pt x="2407" y="1489"/>
                    <a:pt x="2406" y="1491"/>
                    <a:pt x="2404" y="1493"/>
                  </a:cubicBezTo>
                  <a:cubicBezTo>
                    <a:pt x="2404" y="1493"/>
                    <a:pt x="2403" y="1493"/>
                    <a:pt x="2403" y="1493"/>
                  </a:cubicBezTo>
                  <a:cubicBezTo>
                    <a:pt x="2403" y="1493"/>
                    <a:pt x="2403" y="1493"/>
                    <a:pt x="2403" y="1493"/>
                  </a:cubicBezTo>
                  <a:cubicBezTo>
                    <a:pt x="2403" y="1494"/>
                    <a:pt x="2403" y="1494"/>
                    <a:pt x="2402" y="1494"/>
                  </a:cubicBezTo>
                  <a:cubicBezTo>
                    <a:pt x="2402" y="1494"/>
                    <a:pt x="2402" y="1494"/>
                    <a:pt x="2401" y="1495"/>
                  </a:cubicBezTo>
                  <a:cubicBezTo>
                    <a:pt x="2401" y="1495"/>
                    <a:pt x="2400" y="1495"/>
                    <a:pt x="2400" y="1496"/>
                  </a:cubicBezTo>
                  <a:cubicBezTo>
                    <a:pt x="2399" y="1496"/>
                    <a:pt x="2399" y="1496"/>
                    <a:pt x="2398" y="1496"/>
                  </a:cubicBezTo>
                  <a:cubicBezTo>
                    <a:pt x="2388" y="1501"/>
                    <a:pt x="2374" y="1500"/>
                    <a:pt x="2362" y="1500"/>
                  </a:cubicBezTo>
                  <a:cubicBezTo>
                    <a:pt x="2304" y="1500"/>
                    <a:pt x="2304" y="1500"/>
                    <a:pt x="2304" y="1500"/>
                  </a:cubicBezTo>
                  <a:cubicBezTo>
                    <a:pt x="2293" y="1500"/>
                    <a:pt x="2281" y="1498"/>
                    <a:pt x="2271" y="1493"/>
                  </a:cubicBezTo>
                  <a:cubicBezTo>
                    <a:pt x="2267" y="1491"/>
                    <a:pt x="2263" y="1489"/>
                    <a:pt x="2260" y="1487"/>
                  </a:cubicBezTo>
                  <a:cubicBezTo>
                    <a:pt x="2257" y="1484"/>
                    <a:pt x="2254" y="1482"/>
                    <a:pt x="2252" y="1479"/>
                  </a:cubicBezTo>
                  <a:cubicBezTo>
                    <a:pt x="2250" y="1474"/>
                    <a:pt x="2250" y="1474"/>
                    <a:pt x="2250" y="1474"/>
                  </a:cubicBezTo>
                  <a:cubicBezTo>
                    <a:pt x="2244" y="1463"/>
                    <a:pt x="2236" y="1453"/>
                    <a:pt x="2231" y="1441"/>
                  </a:cubicBezTo>
                  <a:cubicBezTo>
                    <a:pt x="2227" y="1433"/>
                    <a:pt x="2231" y="1429"/>
                    <a:pt x="2238" y="1426"/>
                  </a:cubicBezTo>
                  <a:cubicBezTo>
                    <a:pt x="2240" y="1425"/>
                    <a:pt x="2242" y="1424"/>
                    <a:pt x="2244" y="1424"/>
                  </a:cubicBezTo>
                  <a:cubicBezTo>
                    <a:pt x="2248" y="1423"/>
                    <a:pt x="2253" y="1422"/>
                    <a:pt x="2258" y="1422"/>
                  </a:cubicBezTo>
                  <a:cubicBezTo>
                    <a:pt x="2266" y="1422"/>
                    <a:pt x="2266" y="1422"/>
                    <a:pt x="2266" y="1422"/>
                  </a:cubicBezTo>
                  <a:cubicBezTo>
                    <a:pt x="2266" y="1422"/>
                    <a:pt x="2266" y="1422"/>
                    <a:pt x="2266" y="1422"/>
                  </a:cubicBezTo>
                  <a:cubicBezTo>
                    <a:pt x="2282" y="1422"/>
                    <a:pt x="2297" y="1422"/>
                    <a:pt x="2312" y="1422"/>
                  </a:cubicBezTo>
                  <a:cubicBezTo>
                    <a:pt x="2313" y="1422"/>
                    <a:pt x="2313" y="1422"/>
                    <a:pt x="2313" y="1422"/>
                  </a:cubicBezTo>
                  <a:cubicBezTo>
                    <a:pt x="2328" y="1422"/>
                    <a:pt x="2328" y="1422"/>
                    <a:pt x="2328" y="1422"/>
                  </a:cubicBezTo>
                  <a:cubicBezTo>
                    <a:pt x="2333" y="1422"/>
                    <a:pt x="2339" y="1422"/>
                    <a:pt x="2344" y="1423"/>
                  </a:cubicBezTo>
                  <a:cubicBezTo>
                    <a:pt x="2347" y="1424"/>
                    <a:pt x="2351" y="1425"/>
                    <a:pt x="2354" y="1426"/>
                  </a:cubicBezTo>
                  <a:cubicBezTo>
                    <a:pt x="2355" y="1426"/>
                    <a:pt x="2355" y="1426"/>
                    <a:pt x="2356" y="1426"/>
                  </a:cubicBezTo>
                  <a:cubicBezTo>
                    <a:pt x="2356" y="1427"/>
                    <a:pt x="2356" y="1427"/>
                    <a:pt x="2357" y="1427"/>
                  </a:cubicBezTo>
                  <a:cubicBezTo>
                    <a:pt x="2357" y="1427"/>
                    <a:pt x="2358" y="1427"/>
                    <a:pt x="2358" y="1427"/>
                  </a:cubicBezTo>
                  <a:cubicBezTo>
                    <a:pt x="2363" y="1429"/>
                    <a:pt x="2367" y="1431"/>
                    <a:pt x="2371" y="1433"/>
                  </a:cubicBezTo>
                  <a:cubicBezTo>
                    <a:pt x="2374" y="1436"/>
                    <a:pt x="2377" y="1438"/>
                    <a:pt x="2379" y="1441"/>
                  </a:cubicBezTo>
                  <a:cubicBezTo>
                    <a:pt x="2391" y="1458"/>
                    <a:pt x="2391" y="1458"/>
                    <a:pt x="2391" y="1458"/>
                  </a:cubicBezTo>
                  <a:cubicBezTo>
                    <a:pt x="2394" y="1463"/>
                    <a:pt x="2401" y="1471"/>
                    <a:pt x="2404" y="1478"/>
                  </a:cubicBezTo>
                  <a:cubicBezTo>
                    <a:pt x="2404" y="1478"/>
                    <a:pt x="2404" y="1478"/>
                    <a:pt x="2404" y="1478"/>
                  </a:cubicBezTo>
                  <a:cubicBezTo>
                    <a:pt x="2406" y="1481"/>
                    <a:pt x="2407" y="1484"/>
                    <a:pt x="2407" y="1487"/>
                  </a:cubicBezTo>
                  <a:close/>
                  <a:moveTo>
                    <a:pt x="1589" y="1480"/>
                  </a:moveTo>
                  <a:cubicBezTo>
                    <a:pt x="1589" y="1483"/>
                    <a:pt x="1588" y="1485"/>
                    <a:pt x="1587" y="1487"/>
                  </a:cubicBezTo>
                  <a:cubicBezTo>
                    <a:pt x="1576" y="1507"/>
                    <a:pt x="1525" y="1502"/>
                    <a:pt x="1507" y="1502"/>
                  </a:cubicBezTo>
                  <a:cubicBezTo>
                    <a:pt x="1496" y="1502"/>
                    <a:pt x="1485" y="1502"/>
                    <a:pt x="1474" y="1502"/>
                  </a:cubicBezTo>
                  <a:cubicBezTo>
                    <a:pt x="1464" y="1502"/>
                    <a:pt x="1451" y="1500"/>
                    <a:pt x="1442" y="1493"/>
                  </a:cubicBezTo>
                  <a:cubicBezTo>
                    <a:pt x="1442" y="1493"/>
                    <a:pt x="1441" y="1492"/>
                    <a:pt x="1441" y="1492"/>
                  </a:cubicBezTo>
                  <a:cubicBezTo>
                    <a:pt x="1441" y="1492"/>
                    <a:pt x="1440" y="1491"/>
                    <a:pt x="1440" y="1491"/>
                  </a:cubicBezTo>
                  <a:cubicBezTo>
                    <a:pt x="1439" y="1490"/>
                    <a:pt x="1439" y="1490"/>
                    <a:pt x="1439" y="1489"/>
                  </a:cubicBezTo>
                  <a:cubicBezTo>
                    <a:pt x="1439" y="1489"/>
                    <a:pt x="1439" y="1489"/>
                    <a:pt x="1438" y="1489"/>
                  </a:cubicBezTo>
                  <a:cubicBezTo>
                    <a:pt x="1438" y="1489"/>
                    <a:pt x="1438" y="1489"/>
                    <a:pt x="1438" y="1489"/>
                  </a:cubicBezTo>
                  <a:cubicBezTo>
                    <a:pt x="1438" y="1488"/>
                    <a:pt x="1437" y="1487"/>
                    <a:pt x="1437" y="1486"/>
                  </a:cubicBezTo>
                  <a:cubicBezTo>
                    <a:pt x="1436" y="1484"/>
                    <a:pt x="1436" y="1483"/>
                    <a:pt x="1436" y="1481"/>
                  </a:cubicBezTo>
                  <a:cubicBezTo>
                    <a:pt x="1436" y="1479"/>
                    <a:pt x="1436" y="1479"/>
                    <a:pt x="1436" y="1479"/>
                  </a:cubicBezTo>
                  <a:cubicBezTo>
                    <a:pt x="1437" y="1477"/>
                    <a:pt x="1437" y="1474"/>
                    <a:pt x="1437" y="1472"/>
                  </a:cubicBezTo>
                  <a:cubicBezTo>
                    <a:pt x="1437" y="1471"/>
                    <a:pt x="1437" y="1471"/>
                    <a:pt x="1437" y="1471"/>
                  </a:cubicBezTo>
                  <a:cubicBezTo>
                    <a:pt x="1438" y="1463"/>
                    <a:pt x="1438" y="1454"/>
                    <a:pt x="1440" y="1446"/>
                  </a:cubicBezTo>
                  <a:cubicBezTo>
                    <a:pt x="1440" y="1443"/>
                    <a:pt x="1440" y="1443"/>
                    <a:pt x="1440" y="1443"/>
                  </a:cubicBezTo>
                  <a:cubicBezTo>
                    <a:pt x="1441" y="1441"/>
                    <a:pt x="1442" y="1438"/>
                    <a:pt x="1444" y="1436"/>
                  </a:cubicBezTo>
                  <a:cubicBezTo>
                    <a:pt x="1446" y="1434"/>
                    <a:pt x="1448" y="1433"/>
                    <a:pt x="1450" y="1431"/>
                  </a:cubicBezTo>
                  <a:cubicBezTo>
                    <a:pt x="1450" y="1431"/>
                    <a:pt x="1450" y="1431"/>
                    <a:pt x="1450" y="1431"/>
                  </a:cubicBezTo>
                  <a:cubicBezTo>
                    <a:pt x="1451" y="1431"/>
                    <a:pt x="1451" y="1430"/>
                    <a:pt x="1452" y="1430"/>
                  </a:cubicBezTo>
                  <a:cubicBezTo>
                    <a:pt x="1452" y="1430"/>
                    <a:pt x="1453" y="1430"/>
                    <a:pt x="1453" y="1429"/>
                  </a:cubicBezTo>
                  <a:cubicBezTo>
                    <a:pt x="1453" y="1429"/>
                    <a:pt x="1454" y="1429"/>
                    <a:pt x="1454" y="1429"/>
                  </a:cubicBezTo>
                  <a:cubicBezTo>
                    <a:pt x="1455" y="1428"/>
                    <a:pt x="1457" y="1428"/>
                    <a:pt x="1458" y="1427"/>
                  </a:cubicBezTo>
                  <a:cubicBezTo>
                    <a:pt x="1459" y="1427"/>
                    <a:pt x="1459" y="1427"/>
                    <a:pt x="1460" y="1427"/>
                  </a:cubicBezTo>
                  <a:cubicBezTo>
                    <a:pt x="1461" y="1426"/>
                    <a:pt x="1463" y="1426"/>
                    <a:pt x="1464" y="1426"/>
                  </a:cubicBezTo>
                  <a:cubicBezTo>
                    <a:pt x="1465" y="1426"/>
                    <a:pt x="1465" y="1425"/>
                    <a:pt x="1466" y="1425"/>
                  </a:cubicBezTo>
                  <a:cubicBezTo>
                    <a:pt x="1466" y="1425"/>
                    <a:pt x="1466" y="1425"/>
                    <a:pt x="1466" y="1425"/>
                  </a:cubicBezTo>
                  <a:cubicBezTo>
                    <a:pt x="1467" y="1425"/>
                    <a:pt x="1468" y="1425"/>
                    <a:pt x="1468" y="1425"/>
                  </a:cubicBezTo>
                  <a:cubicBezTo>
                    <a:pt x="1472" y="1424"/>
                    <a:pt x="1476" y="1424"/>
                    <a:pt x="1480" y="1424"/>
                  </a:cubicBezTo>
                  <a:cubicBezTo>
                    <a:pt x="1483" y="1424"/>
                    <a:pt x="1483" y="1424"/>
                    <a:pt x="1483" y="1424"/>
                  </a:cubicBezTo>
                  <a:cubicBezTo>
                    <a:pt x="1487" y="1424"/>
                    <a:pt x="1492" y="1424"/>
                    <a:pt x="1496" y="1424"/>
                  </a:cubicBezTo>
                  <a:cubicBezTo>
                    <a:pt x="1550" y="1424"/>
                    <a:pt x="1550" y="1424"/>
                    <a:pt x="1550" y="1424"/>
                  </a:cubicBezTo>
                  <a:cubicBezTo>
                    <a:pt x="1551" y="1424"/>
                    <a:pt x="1552" y="1424"/>
                    <a:pt x="1554" y="1424"/>
                  </a:cubicBezTo>
                  <a:cubicBezTo>
                    <a:pt x="1554" y="1424"/>
                    <a:pt x="1555" y="1424"/>
                    <a:pt x="1555" y="1424"/>
                  </a:cubicBezTo>
                  <a:cubicBezTo>
                    <a:pt x="1556" y="1424"/>
                    <a:pt x="1558" y="1424"/>
                    <a:pt x="1559" y="1424"/>
                  </a:cubicBezTo>
                  <a:cubicBezTo>
                    <a:pt x="1570" y="1425"/>
                    <a:pt x="1582" y="1428"/>
                    <a:pt x="1586" y="1438"/>
                  </a:cubicBezTo>
                  <a:cubicBezTo>
                    <a:pt x="1587" y="1438"/>
                    <a:pt x="1587" y="1439"/>
                    <a:pt x="1587" y="1440"/>
                  </a:cubicBezTo>
                  <a:cubicBezTo>
                    <a:pt x="1588" y="1440"/>
                    <a:pt x="1588" y="1440"/>
                    <a:pt x="1588" y="1440"/>
                  </a:cubicBezTo>
                  <a:cubicBezTo>
                    <a:pt x="1591" y="1452"/>
                    <a:pt x="1588" y="1466"/>
                    <a:pt x="1589" y="1478"/>
                  </a:cubicBezTo>
                  <a:lnTo>
                    <a:pt x="1589" y="1480"/>
                  </a:lnTo>
                  <a:close/>
                  <a:moveTo>
                    <a:pt x="1511" y="1543"/>
                  </a:moveTo>
                  <a:cubicBezTo>
                    <a:pt x="1531" y="1543"/>
                    <a:pt x="1577" y="1537"/>
                    <a:pt x="1588" y="1559"/>
                  </a:cubicBezTo>
                  <a:cubicBezTo>
                    <a:pt x="1589" y="1561"/>
                    <a:pt x="1590" y="1563"/>
                    <a:pt x="1590" y="1566"/>
                  </a:cubicBezTo>
                  <a:cubicBezTo>
                    <a:pt x="1590" y="1589"/>
                    <a:pt x="1590" y="1589"/>
                    <a:pt x="1590" y="1589"/>
                  </a:cubicBezTo>
                  <a:cubicBezTo>
                    <a:pt x="1590" y="1595"/>
                    <a:pt x="1590" y="1602"/>
                    <a:pt x="1590" y="1609"/>
                  </a:cubicBezTo>
                  <a:cubicBezTo>
                    <a:pt x="1590" y="1609"/>
                    <a:pt x="1590" y="1609"/>
                    <a:pt x="1590" y="1609"/>
                  </a:cubicBezTo>
                  <a:cubicBezTo>
                    <a:pt x="1590" y="1612"/>
                    <a:pt x="1590" y="1612"/>
                    <a:pt x="1590" y="1612"/>
                  </a:cubicBezTo>
                  <a:cubicBezTo>
                    <a:pt x="1590" y="1615"/>
                    <a:pt x="1589" y="1619"/>
                    <a:pt x="1587" y="1622"/>
                  </a:cubicBezTo>
                  <a:cubicBezTo>
                    <a:pt x="1587" y="1622"/>
                    <a:pt x="1586" y="1623"/>
                    <a:pt x="1586" y="1623"/>
                  </a:cubicBezTo>
                  <a:cubicBezTo>
                    <a:pt x="1585" y="1624"/>
                    <a:pt x="1584" y="1625"/>
                    <a:pt x="1583" y="1626"/>
                  </a:cubicBezTo>
                  <a:cubicBezTo>
                    <a:pt x="1583" y="1626"/>
                    <a:pt x="1583" y="1626"/>
                    <a:pt x="1583" y="1626"/>
                  </a:cubicBezTo>
                  <a:cubicBezTo>
                    <a:pt x="1578" y="1631"/>
                    <a:pt x="1571" y="1634"/>
                    <a:pt x="1563" y="1636"/>
                  </a:cubicBezTo>
                  <a:cubicBezTo>
                    <a:pt x="1563" y="1636"/>
                    <a:pt x="1563" y="1636"/>
                    <a:pt x="1563" y="1636"/>
                  </a:cubicBezTo>
                  <a:cubicBezTo>
                    <a:pt x="1563" y="1636"/>
                    <a:pt x="1563" y="1636"/>
                    <a:pt x="1563" y="1636"/>
                  </a:cubicBezTo>
                  <a:cubicBezTo>
                    <a:pt x="1560" y="1637"/>
                    <a:pt x="1558" y="1637"/>
                    <a:pt x="1556" y="1637"/>
                  </a:cubicBezTo>
                  <a:cubicBezTo>
                    <a:pt x="1555" y="1637"/>
                    <a:pt x="1554" y="1637"/>
                    <a:pt x="1554" y="1638"/>
                  </a:cubicBezTo>
                  <a:cubicBezTo>
                    <a:pt x="1551" y="1638"/>
                    <a:pt x="1548" y="1638"/>
                    <a:pt x="1546" y="1638"/>
                  </a:cubicBezTo>
                  <a:cubicBezTo>
                    <a:pt x="1546" y="1638"/>
                    <a:pt x="1546" y="1638"/>
                    <a:pt x="1546" y="1638"/>
                  </a:cubicBezTo>
                  <a:cubicBezTo>
                    <a:pt x="1463" y="1638"/>
                    <a:pt x="1463" y="1638"/>
                    <a:pt x="1463" y="1638"/>
                  </a:cubicBezTo>
                  <a:cubicBezTo>
                    <a:pt x="1453" y="1638"/>
                    <a:pt x="1441" y="1636"/>
                    <a:pt x="1432" y="1631"/>
                  </a:cubicBezTo>
                  <a:cubicBezTo>
                    <a:pt x="1432" y="1631"/>
                    <a:pt x="1432" y="1631"/>
                    <a:pt x="1432" y="1631"/>
                  </a:cubicBezTo>
                  <a:cubicBezTo>
                    <a:pt x="1432" y="1631"/>
                    <a:pt x="1432" y="1630"/>
                    <a:pt x="1432" y="1630"/>
                  </a:cubicBezTo>
                  <a:cubicBezTo>
                    <a:pt x="1431" y="1629"/>
                    <a:pt x="1429" y="1628"/>
                    <a:pt x="1427" y="1627"/>
                  </a:cubicBezTo>
                  <a:cubicBezTo>
                    <a:pt x="1426" y="1626"/>
                    <a:pt x="1425" y="1624"/>
                    <a:pt x="1424" y="1623"/>
                  </a:cubicBezTo>
                  <a:cubicBezTo>
                    <a:pt x="1424" y="1623"/>
                    <a:pt x="1424" y="1623"/>
                    <a:pt x="1424" y="1622"/>
                  </a:cubicBezTo>
                  <a:cubicBezTo>
                    <a:pt x="1422" y="1619"/>
                    <a:pt x="1421" y="1616"/>
                    <a:pt x="1421" y="1612"/>
                  </a:cubicBezTo>
                  <a:cubicBezTo>
                    <a:pt x="1422" y="1606"/>
                    <a:pt x="1422" y="1606"/>
                    <a:pt x="1422" y="1606"/>
                  </a:cubicBezTo>
                  <a:cubicBezTo>
                    <a:pt x="1422" y="1606"/>
                    <a:pt x="1422" y="1606"/>
                    <a:pt x="1422" y="1606"/>
                  </a:cubicBezTo>
                  <a:cubicBezTo>
                    <a:pt x="1424" y="1593"/>
                    <a:pt x="1425" y="1580"/>
                    <a:pt x="1427" y="1567"/>
                  </a:cubicBezTo>
                  <a:cubicBezTo>
                    <a:pt x="1427" y="1566"/>
                    <a:pt x="1427" y="1566"/>
                    <a:pt x="1427" y="1566"/>
                  </a:cubicBezTo>
                  <a:cubicBezTo>
                    <a:pt x="1427" y="1566"/>
                    <a:pt x="1427" y="1566"/>
                    <a:pt x="1427" y="1565"/>
                  </a:cubicBezTo>
                  <a:cubicBezTo>
                    <a:pt x="1432" y="1536"/>
                    <a:pt x="1490" y="1543"/>
                    <a:pt x="1511" y="1543"/>
                  </a:cubicBezTo>
                  <a:close/>
                  <a:moveTo>
                    <a:pt x="1175" y="1631"/>
                  </a:moveTo>
                  <a:cubicBezTo>
                    <a:pt x="1173" y="1630"/>
                    <a:pt x="1172" y="1629"/>
                    <a:pt x="1170" y="1627"/>
                  </a:cubicBezTo>
                  <a:cubicBezTo>
                    <a:pt x="1169" y="1626"/>
                    <a:pt x="1169" y="1625"/>
                    <a:pt x="1168" y="1624"/>
                  </a:cubicBezTo>
                  <a:cubicBezTo>
                    <a:pt x="1168" y="1623"/>
                    <a:pt x="1168" y="1623"/>
                    <a:pt x="1168" y="1623"/>
                  </a:cubicBezTo>
                  <a:cubicBezTo>
                    <a:pt x="1166" y="1620"/>
                    <a:pt x="1166" y="1616"/>
                    <a:pt x="1167" y="1613"/>
                  </a:cubicBezTo>
                  <a:cubicBezTo>
                    <a:pt x="1169" y="1607"/>
                    <a:pt x="1169" y="1607"/>
                    <a:pt x="1169" y="1607"/>
                  </a:cubicBezTo>
                  <a:cubicBezTo>
                    <a:pt x="1169" y="1607"/>
                    <a:pt x="1169" y="1607"/>
                    <a:pt x="1169" y="1607"/>
                  </a:cubicBezTo>
                  <a:cubicBezTo>
                    <a:pt x="1169" y="1606"/>
                    <a:pt x="1169" y="1605"/>
                    <a:pt x="1170" y="1604"/>
                  </a:cubicBezTo>
                  <a:cubicBezTo>
                    <a:pt x="1181" y="1567"/>
                    <a:pt x="1181" y="1567"/>
                    <a:pt x="1181" y="1567"/>
                  </a:cubicBezTo>
                  <a:cubicBezTo>
                    <a:pt x="1181" y="1566"/>
                    <a:pt x="1181" y="1566"/>
                    <a:pt x="1182" y="1565"/>
                  </a:cubicBezTo>
                  <a:cubicBezTo>
                    <a:pt x="1193" y="1537"/>
                    <a:pt x="1244" y="1543"/>
                    <a:pt x="1268" y="1543"/>
                  </a:cubicBezTo>
                  <a:cubicBezTo>
                    <a:pt x="1278" y="1543"/>
                    <a:pt x="1297" y="1542"/>
                    <a:pt x="1314" y="1543"/>
                  </a:cubicBezTo>
                  <a:cubicBezTo>
                    <a:pt x="1317" y="1544"/>
                    <a:pt x="1320" y="1544"/>
                    <a:pt x="1323" y="1545"/>
                  </a:cubicBezTo>
                  <a:cubicBezTo>
                    <a:pt x="1323" y="1545"/>
                    <a:pt x="1323" y="1545"/>
                    <a:pt x="1324" y="1545"/>
                  </a:cubicBezTo>
                  <a:cubicBezTo>
                    <a:pt x="1332" y="1547"/>
                    <a:pt x="1339" y="1551"/>
                    <a:pt x="1342" y="1556"/>
                  </a:cubicBezTo>
                  <a:cubicBezTo>
                    <a:pt x="1342" y="1557"/>
                    <a:pt x="1342" y="1557"/>
                    <a:pt x="1343" y="1557"/>
                  </a:cubicBezTo>
                  <a:cubicBezTo>
                    <a:pt x="1343" y="1558"/>
                    <a:pt x="1343" y="1558"/>
                    <a:pt x="1343" y="1558"/>
                  </a:cubicBezTo>
                  <a:cubicBezTo>
                    <a:pt x="1343" y="1558"/>
                    <a:pt x="1343" y="1559"/>
                    <a:pt x="1343" y="1559"/>
                  </a:cubicBezTo>
                  <a:cubicBezTo>
                    <a:pt x="1344" y="1561"/>
                    <a:pt x="1345" y="1564"/>
                    <a:pt x="1344" y="1567"/>
                  </a:cubicBezTo>
                  <a:cubicBezTo>
                    <a:pt x="1344" y="1569"/>
                    <a:pt x="1344" y="1569"/>
                    <a:pt x="1344" y="1569"/>
                  </a:cubicBezTo>
                  <a:cubicBezTo>
                    <a:pt x="1344" y="1569"/>
                    <a:pt x="1344" y="1569"/>
                    <a:pt x="1344" y="1569"/>
                  </a:cubicBezTo>
                  <a:cubicBezTo>
                    <a:pt x="1343" y="1576"/>
                    <a:pt x="1341" y="1583"/>
                    <a:pt x="1340" y="1589"/>
                  </a:cubicBezTo>
                  <a:cubicBezTo>
                    <a:pt x="1336" y="1612"/>
                    <a:pt x="1336" y="1612"/>
                    <a:pt x="1336" y="1612"/>
                  </a:cubicBezTo>
                  <a:cubicBezTo>
                    <a:pt x="1336" y="1616"/>
                    <a:pt x="1334" y="1619"/>
                    <a:pt x="1331" y="1622"/>
                  </a:cubicBezTo>
                  <a:cubicBezTo>
                    <a:pt x="1331" y="1623"/>
                    <a:pt x="1330" y="1623"/>
                    <a:pt x="1330" y="1623"/>
                  </a:cubicBezTo>
                  <a:cubicBezTo>
                    <a:pt x="1330" y="1624"/>
                    <a:pt x="1329" y="1624"/>
                    <a:pt x="1329" y="1624"/>
                  </a:cubicBezTo>
                  <a:cubicBezTo>
                    <a:pt x="1328" y="1625"/>
                    <a:pt x="1327" y="1626"/>
                    <a:pt x="1326" y="1627"/>
                  </a:cubicBezTo>
                  <a:cubicBezTo>
                    <a:pt x="1320" y="1632"/>
                    <a:pt x="1312" y="1635"/>
                    <a:pt x="1305" y="1636"/>
                  </a:cubicBezTo>
                  <a:cubicBezTo>
                    <a:pt x="1305" y="1637"/>
                    <a:pt x="1305" y="1637"/>
                    <a:pt x="1305" y="1637"/>
                  </a:cubicBezTo>
                  <a:cubicBezTo>
                    <a:pt x="1304" y="1637"/>
                    <a:pt x="1304" y="1637"/>
                    <a:pt x="1304" y="1637"/>
                  </a:cubicBezTo>
                  <a:cubicBezTo>
                    <a:pt x="1302" y="1637"/>
                    <a:pt x="1300" y="1638"/>
                    <a:pt x="1297" y="1638"/>
                  </a:cubicBezTo>
                  <a:cubicBezTo>
                    <a:pt x="1297" y="1638"/>
                    <a:pt x="1296" y="1638"/>
                    <a:pt x="1295" y="1638"/>
                  </a:cubicBezTo>
                  <a:cubicBezTo>
                    <a:pt x="1292" y="1638"/>
                    <a:pt x="1290" y="1639"/>
                    <a:pt x="1287" y="1639"/>
                  </a:cubicBezTo>
                  <a:cubicBezTo>
                    <a:pt x="1287" y="1639"/>
                    <a:pt x="1287" y="1639"/>
                    <a:pt x="1287" y="1639"/>
                  </a:cubicBezTo>
                  <a:cubicBezTo>
                    <a:pt x="1204" y="1639"/>
                    <a:pt x="1204" y="1639"/>
                    <a:pt x="1204" y="1639"/>
                  </a:cubicBezTo>
                  <a:cubicBezTo>
                    <a:pt x="1194" y="1639"/>
                    <a:pt x="1183" y="1637"/>
                    <a:pt x="1175" y="1631"/>
                  </a:cubicBezTo>
                  <a:cubicBezTo>
                    <a:pt x="1175" y="1631"/>
                    <a:pt x="1175" y="1631"/>
                    <a:pt x="1175" y="1631"/>
                  </a:cubicBezTo>
                  <a:close/>
                  <a:moveTo>
                    <a:pt x="1278" y="1502"/>
                  </a:moveTo>
                  <a:cubicBezTo>
                    <a:pt x="1266" y="1502"/>
                    <a:pt x="1253" y="1502"/>
                    <a:pt x="1241" y="1502"/>
                  </a:cubicBezTo>
                  <a:cubicBezTo>
                    <a:pt x="1230" y="1502"/>
                    <a:pt x="1213" y="1500"/>
                    <a:pt x="1207" y="1489"/>
                  </a:cubicBezTo>
                  <a:cubicBezTo>
                    <a:pt x="1207" y="1488"/>
                    <a:pt x="1207" y="1487"/>
                    <a:pt x="1207" y="1486"/>
                  </a:cubicBezTo>
                  <a:cubicBezTo>
                    <a:pt x="1206" y="1486"/>
                    <a:pt x="1206" y="1485"/>
                    <a:pt x="1206" y="1484"/>
                  </a:cubicBezTo>
                  <a:cubicBezTo>
                    <a:pt x="1206" y="1483"/>
                    <a:pt x="1207" y="1482"/>
                    <a:pt x="1207" y="1481"/>
                  </a:cubicBezTo>
                  <a:cubicBezTo>
                    <a:pt x="1207" y="1481"/>
                    <a:pt x="1207" y="1481"/>
                    <a:pt x="1207" y="1481"/>
                  </a:cubicBezTo>
                  <a:cubicBezTo>
                    <a:pt x="1207" y="1481"/>
                    <a:pt x="1207" y="1481"/>
                    <a:pt x="1207" y="1481"/>
                  </a:cubicBezTo>
                  <a:cubicBezTo>
                    <a:pt x="1207" y="1478"/>
                    <a:pt x="1209" y="1474"/>
                    <a:pt x="1210" y="1472"/>
                  </a:cubicBezTo>
                  <a:cubicBezTo>
                    <a:pt x="1212" y="1463"/>
                    <a:pt x="1214" y="1453"/>
                    <a:pt x="1218" y="1445"/>
                  </a:cubicBezTo>
                  <a:cubicBezTo>
                    <a:pt x="1218" y="1444"/>
                    <a:pt x="1218" y="1444"/>
                    <a:pt x="1218" y="1444"/>
                  </a:cubicBezTo>
                  <a:cubicBezTo>
                    <a:pt x="1219" y="1441"/>
                    <a:pt x="1221" y="1438"/>
                    <a:pt x="1223" y="1436"/>
                  </a:cubicBezTo>
                  <a:cubicBezTo>
                    <a:pt x="1225" y="1435"/>
                    <a:pt x="1226" y="1434"/>
                    <a:pt x="1228" y="1433"/>
                  </a:cubicBezTo>
                  <a:cubicBezTo>
                    <a:pt x="1233" y="1429"/>
                    <a:pt x="1239" y="1427"/>
                    <a:pt x="1245" y="1426"/>
                  </a:cubicBezTo>
                  <a:cubicBezTo>
                    <a:pt x="1246" y="1426"/>
                    <a:pt x="1246" y="1426"/>
                    <a:pt x="1247" y="1426"/>
                  </a:cubicBezTo>
                  <a:cubicBezTo>
                    <a:pt x="1251" y="1425"/>
                    <a:pt x="1257" y="1424"/>
                    <a:pt x="1262" y="1424"/>
                  </a:cubicBezTo>
                  <a:cubicBezTo>
                    <a:pt x="1269" y="1424"/>
                    <a:pt x="1269" y="1424"/>
                    <a:pt x="1269" y="1424"/>
                  </a:cubicBezTo>
                  <a:cubicBezTo>
                    <a:pt x="1271" y="1424"/>
                    <a:pt x="1274" y="1424"/>
                    <a:pt x="1276" y="1424"/>
                  </a:cubicBezTo>
                  <a:cubicBezTo>
                    <a:pt x="1291" y="1424"/>
                    <a:pt x="1307" y="1424"/>
                    <a:pt x="1322" y="1424"/>
                  </a:cubicBezTo>
                  <a:cubicBezTo>
                    <a:pt x="1324" y="1424"/>
                    <a:pt x="1326" y="1424"/>
                    <a:pt x="1329" y="1424"/>
                  </a:cubicBezTo>
                  <a:cubicBezTo>
                    <a:pt x="1331" y="1424"/>
                    <a:pt x="1331" y="1424"/>
                    <a:pt x="1331" y="1424"/>
                  </a:cubicBezTo>
                  <a:cubicBezTo>
                    <a:pt x="1332" y="1424"/>
                    <a:pt x="1332" y="1424"/>
                    <a:pt x="1333" y="1424"/>
                  </a:cubicBezTo>
                  <a:cubicBezTo>
                    <a:pt x="1335" y="1424"/>
                    <a:pt x="1337" y="1424"/>
                    <a:pt x="1339" y="1425"/>
                  </a:cubicBezTo>
                  <a:cubicBezTo>
                    <a:pt x="1339" y="1425"/>
                    <a:pt x="1339" y="1425"/>
                    <a:pt x="1339" y="1425"/>
                  </a:cubicBezTo>
                  <a:cubicBezTo>
                    <a:pt x="1351" y="1426"/>
                    <a:pt x="1364" y="1429"/>
                    <a:pt x="1366" y="1439"/>
                  </a:cubicBezTo>
                  <a:cubicBezTo>
                    <a:pt x="1366" y="1439"/>
                    <a:pt x="1366" y="1440"/>
                    <a:pt x="1366" y="1440"/>
                  </a:cubicBezTo>
                  <a:cubicBezTo>
                    <a:pt x="1366" y="1440"/>
                    <a:pt x="1366" y="1440"/>
                    <a:pt x="1366" y="1441"/>
                  </a:cubicBezTo>
                  <a:cubicBezTo>
                    <a:pt x="1367" y="1452"/>
                    <a:pt x="1362" y="1467"/>
                    <a:pt x="1360" y="1478"/>
                  </a:cubicBezTo>
                  <a:cubicBezTo>
                    <a:pt x="1360" y="1478"/>
                    <a:pt x="1360" y="1478"/>
                    <a:pt x="1360" y="1478"/>
                  </a:cubicBezTo>
                  <a:cubicBezTo>
                    <a:pt x="1359" y="1481"/>
                    <a:pt x="1359" y="1481"/>
                    <a:pt x="1359" y="1481"/>
                  </a:cubicBezTo>
                  <a:cubicBezTo>
                    <a:pt x="1359" y="1483"/>
                    <a:pt x="1358" y="1485"/>
                    <a:pt x="1356" y="1487"/>
                  </a:cubicBezTo>
                  <a:cubicBezTo>
                    <a:pt x="1356" y="1488"/>
                    <a:pt x="1355" y="1488"/>
                    <a:pt x="1355" y="1489"/>
                  </a:cubicBezTo>
                  <a:cubicBezTo>
                    <a:pt x="1355" y="1489"/>
                    <a:pt x="1355" y="1489"/>
                    <a:pt x="1355" y="1489"/>
                  </a:cubicBezTo>
                  <a:cubicBezTo>
                    <a:pt x="1355" y="1489"/>
                    <a:pt x="1355" y="1489"/>
                    <a:pt x="1354" y="1489"/>
                  </a:cubicBezTo>
                  <a:cubicBezTo>
                    <a:pt x="1339" y="1507"/>
                    <a:pt x="1298" y="1502"/>
                    <a:pt x="1278" y="1502"/>
                  </a:cubicBezTo>
                  <a:close/>
                  <a:moveTo>
                    <a:pt x="911" y="1620"/>
                  </a:moveTo>
                  <a:cubicBezTo>
                    <a:pt x="911" y="1619"/>
                    <a:pt x="911" y="1618"/>
                    <a:pt x="911" y="1618"/>
                  </a:cubicBezTo>
                  <a:cubicBezTo>
                    <a:pt x="912" y="1616"/>
                    <a:pt x="912" y="1615"/>
                    <a:pt x="913" y="1614"/>
                  </a:cubicBezTo>
                  <a:cubicBezTo>
                    <a:pt x="913" y="1614"/>
                    <a:pt x="913" y="1614"/>
                    <a:pt x="913" y="1613"/>
                  </a:cubicBezTo>
                  <a:cubicBezTo>
                    <a:pt x="913" y="1612"/>
                    <a:pt x="913" y="1612"/>
                    <a:pt x="913" y="1612"/>
                  </a:cubicBezTo>
                  <a:cubicBezTo>
                    <a:pt x="914" y="1611"/>
                    <a:pt x="915" y="1609"/>
                    <a:pt x="916" y="1607"/>
                  </a:cubicBezTo>
                  <a:cubicBezTo>
                    <a:pt x="922" y="1594"/>
                    <a:pt x="928" y="1582"/>
                    <a:pt x="935" y="1569"/>
                  </a:cubicBezTo>
                  <a:cubicBezTo>
                    <a:pt x="935" y="1569"/>
                    <a:pt x="935" y="1569"/>
                    <a:pt x="935" y="1569"/>
                  </a:cubicBezTo>
                  <a:cubicBezTo>
                    <a:pt x="935" y="1568"/>
                    <a:pt x="935" y="1568"/>
                    <a:pt x="935" y="1568"/>
                  </a:cubicBezTo>
                  <a:cubicBezTo>
                    <a:pt x="936" y="1567"/>
                    <a:pt x="936" y="1566"/>
                    <a:pt x="937" y="1566"/>
                  </a:cubicBezTo>
                  <a:cubicBezTo>
                    <a:pt x="937" y="1565"/>
                    <a:pt x="938" y="1564"/>
                    <a:pt x="938" y="1563"/>
                  </a:cubicBezTo>
                  <a:cubicBezTo>
                    <a:pt x="938" y="1563"/>
                    <a:pt x="938" y="1563"/>
                    <a:pt x="939" y="1563"/>
                  </a:cubicBezTo>
                  <a:cubicBezTo>
                    <a:pt x="956" y="1539"/>
                    <a:pt x="997" y="1544"/>
                    <a:pt x="1023" y="1544"/>
                  </a:cubicBezTo>
                  <a:cubicBezTo>
                    <a:pt x="1023" y="1544"/>
                    <a:pt x="1023" y="1544"/>
                    <a:pt x="1023" y="1544"/>
                  </a:cubicBezTo>
                  <a:cubicBezTo>
                    <a:pt x="1030" y="1544"/>
                    <a:pt x="1049" y="1542"/>
                    <a:pt x="1066" y="1544"/>
                  </a:cubicBezTo>
                  <a:cubicBezTo>
                    <a:pt x="1071" y="1544"/>
                    <a:pt x="1077" y="1544"/>
                    <a:pt x="1081" y="1545"/>
                  </a:cubicBezTo>
                  <a:cubicBezTo>
                    <a:pt x="1084" y="1546"/>
                    <a:pt x="1087" y="1547"/>
                    <a:pt x="1089" y="1548"/>
                  </a:cubicBezTo>
                  <a:cubicBezTo>
                    <a:pt x="1095" y="1551"/>
                    <a:pt x="1099" y="1556"/>
                    <a:pt x="1099" y="1562"/>
                  </a:cubicBezTo>
                  <a:cubicBezTo>
                    <a:pt x="1099" y="1562"/>
                    <a:pt x="1099" y="1562"/>
                    <a:pt x="1099" y="1562"/>
                  </a:cubicBezTo>
                  <a:cubicBezTo>
                    <a:pt x="1099" y="1563"/>
                    <a:pt x="1099" y="1563"/>
                    <a:pt x="1099" y="1564"/>
                  </a:cubicBezTo>
                  <a:cubicBezTo>
                    <a:pt x="1099" y="1565"/>
                    <a:pt x="1099" y="1566"/>
                    <a:pt x="1099" y="1567"/>
                  </a:cubicBezTo>
                  <a:cubicBezTo>
                    <a:pt x="1082" y="1613"/>
                    <a:pt x="1082" y="1613"/>
                    <a:pt x="1082" y="1613"/>
                  </a:cubicBezTo>
                  <a:cubicBezTo>
                    <a:pt x="1081" y="1617"/>
                    <a:pt x="1078" y="1620"/>
                    <a:pt x="1075" y="1623"/>
                  </a:cubicBezTo>
                  <a:cubicBezTo>
                    <a:pt x="1071" y="1626"/>
                    <a:pt x="1067" y="1629"/>
                    <a:pt x="1062" y="1631"/>
                  </a:cubicBezTo>
                  <a:cubicBezTo>
                    <a:pt x="1062" y="1632"/>
                    <a:pt x="1061" y="1632"/>
                    <a:pt x="1061" y="1632"/>
                  </a:cubicBezTo>
                  <a:cubicBezTo>
                    <a:pt x="1054" y="1635"/>
                    <a:pt x="1047" y="1637"/>
                    <a:pt x="1039" y="1639"/>
                  </a:cubicBezTo>
                  <a:cubicBezTo>
                    <a:pt x="1038" y="1639"/>
                    <a:pt x="1038" y="1639"/>
                    <a:pt x="1038" y="1639"/>
                  </a:cubicBezTo>
                  <a:cubicBezTo>
                    <a:pt x="1036" y="1639"/>
                    <a:pt x="1035" y="1639"/>
                    <a:pt x="1034" y="1639"/>
                  </a:cubicBezTo>
                  <a:cubicBezTo>
                    <a:pt x="1020" y="1640"/>
                    <a:pt x="1005" y="1639"/>
                    <a:pt x="990" y="1639"/>
                  </a:cubicBezTo>
                  <a:cubicBezTo>
                    <a:pt x="975" y="1639"/>
                    <a:pt x="960" y="1640"/>
                    <a:pt x="945" y="1640"/>
                  </a:cubicBezTo>
                  <a:cubicBezTo>
                    <a:pt x="935" y="1640"/>
                    <a:pt x="920" y="1638"/>
                    <a:pt x="914" y="1628"/>
                  </a:cubicBezTo>
                  <a:cubicBezTo>
                    <a:pt x="913" y="1628"/>
                    <a:pt x="913" y="1628"/>
                    <a:pt x="913" y="1627"/>
                  </a:cubicBezTo>
                  <a:cubicBezTo>
                    <a:pt x="913" y="1627"/>
                    <a:pt x="912" y="1626"/>
                    <a:pt x="912" y="1626"/>
                  </a:cubicBezTo>
                  <a:cubicBezTo>
                    <a:pt x="912" y="1625"/>
                    <a:pt x="912" y="1624"/>
                    <a:pt x="911" y="1624"/>
                  </a:cubicBezTo>
                  <a:cubicBezTo>
                    <a:pt x="911" y="1624"/>
                    <a:pt x="911" y="1624"/>
                    <a:pt x="911" y="1624"/>
                  </a:cubicBezTo>
                  <a:cubicBezTo>
                    <a:pt x="911" y="1623"/>
                    <a:pt x="911" y="1623"/>
                    <a:pt x="911" y="1623"/>
                  </a:cubicBezTo>
                  <a:cubicBezTo>
                    <a:pt x="911" y="1622"/>
                    <a:pt x="911" y="1621"/>
                    <a:pt x="911" y="1620"/>
                  </a:cubicBezTo>
                  <a:close/>
                  <a:moveTo>
                    <a:pt x="910" y="1465"/>
                  </a:moveTo>
                  <a:cubicBezTo>
                    <a:pt x="910" y="1465"/>
                    <a:pt x="910" y="1465"/>
                    <a:pt x="910" y="1465"/>
                  </a:cubicBezTo>
                  <a:cubicBezTo>
                    <a:pt x="900" y="1482"/>
                    <a:pt x="900" y="1482"/>
                    <a:pt x="900" y="1482"/>
                  </a:cubicBezTo>
                  <a:cubicBezTo>
                    <a:pt x="899" y="1485"/>
                    <a:pt x="896" y="1488"/>
                    <a:pt x="893" y="1490"/>
                  </a:cubicBezTo>
                  <a:cubicBezTo>
                    <a:pt x="889" y="1493"/>
                    <a:pt x="885" y="1495"/>
                    <a:pt x="880" y="1497"/>
                  </a:cubicBezTo>
                  <a:cubicBezTo>
                    <a:pt x="879" y="1497"/>
                    <a:pt x="878" y="1498"/>
                    <a:pt x="876" y="1498"/>
                  </a:cubicBezTo>
                  <a:cubicBezTo>
                    <a:pt x="876" y="1499"/>
                    <a:pt x="875" y="1499"/>
                    <a:pt x="874" y="1499"/>
                  </a:cubicBezTo>
                  <a:cubicBezTo>
                    <a:pt x="874" y="1499"/>
                    <a:pt x="874" y="1499"/>
                    <a:pt x="874" y="1499"/>
                  </a:cubicBezTo>
                  <a:cubicBezTo>
                    <a:pt x="871" y="1500"/>
                    <a:pt x="868" y="1501"/>
                    <a:pt x="865" y="1502"/>
                  </a:cubicBezTo>
                  <a:cubicBezTo>
                    <a:pt x="859" y="1503"/>
                    <a:pt x="854" y="1503"/>
                    <a:pt x="848" y="1503"/>
                  </a:cubicBezTo>
                  <a:cubicBezTo>
                    <a:pt x="832" y="1503"/>
                    <a:pt x="832" y="1503"/>
                    <a:pt x="832" y="1503"/>
                  </a:cubicBezTo>
                  <a:cubicBezTo>
                    <a:pt x="832" y="1503"/>
                    <a:pt x="832" y="1503"/>
                    <a:pt x="832" y="1503"/>
                  </a:cubicBezTo>
                  <a:cubicBezTo>
                    <a:pt x="812" y="1503"/>
                    <a:pt x="793" y="1504"/>
                    <a:pt x="774" y="1504"/>
                  </a:cubicBezTo>
                  <a:cubicBezTo>
                    <a:pt x="765" y="1504"/>
                    <a:pt x="747" y="1502"/>
                    <a:pt x="745" y="1491"/>
                  </a:cubicBezTo>
                  <a:cubicBezTo>
                    <a:pt x="745" y="1489"/>
                    <a:pt x="745" y="1488"/>
                    <a:pt x="746" y="1486"/>
                  </a:cubicBezTo>
                  <a:cubicBezTo>
                    <a:pt x="747" y="1482"/>
                    <a:pt x="751" y="1478"/>
                    <a:pt x="753" y="1475"/>
                  </a:cubicBezTo>
                  <a:cubicBezTo>
                    <a:pt x="760" y="1464"/>
                    <a:pt x="766" y="1452"/>
                    <a:pt x="775" y="1443"/>
                  </a:cubicBezTo>
                  <a:cubicBezTo>
                    <a:pt x="775" y="1442"/>
                    <a:pt x="776" y="1442"/>
                    <a:pt x="776" y="1441"/>
                  </a:cubicBezTo>
                  <a:cubicBezTo>
                    <a:pt x="776" y="1441"/>
                    <a:pt x="777" y="1441"/>
                    <a:pt x="777" y="1441"/>
                  </a:cubicBezTo>
                  <a:cubicBezTo>
                    <a:pt x="799" y="1419"/>
                    <a:pt x="845" y="1425"/>
                    <a:pt x="873" y="1425"/>
                  </a:cubicBezTo>
                  <a:cubicBezTo>
                    <a:pt x="886" y="1425"/>
                    <a:pt x="901" y="1423"/>
                    <a:pt x="913" y="1428"/>
                  </a:cubicBezTo>
                  <a:cubicBezTo>
                    <a:pt x="913" y="1428"/>
                    <a:pt x="913" y="1428"/>
                    <a:pt x="913" y="1428"/>
                  </a:cubicBezTo>
                  <a:cubicBezTo>
                    <a:pt x="915" y="1429"/>
                    <a:pt x="916" y="1430"/>
                    <a:pt x="917" y="1430"/>
                  </a:cubicBezTo>
                  <a:cubicBezTo>
                    <a:pt x="917" y="1430"/>
                    <a:pt x="917" y="1431"/>
                    <a:pt x="918" y="1431"/>
                  </a:cubicBezTo>
                  <a:cubicBezTo>
                    <a:pt x="920" y="1432"/>
                    <a:pt x="922" y="1435"/>
                    <a:pt x="922" y="1437"/>
                  </a:cubicBezTo>
                  <a:cubicBezTo>
                    <a:pt x="923" y="1439"/>
                    <a:pt x="923" y="1442"/>
                    <a:pt x="921" y="1444"/>
                  </a:cubicBezTo>
                  <a:cubicBezTo>
                    <a:pt x="920" y="1446"/>
                    <a:pt x="920" y="1446"/>
                    <a:pt x="920" y="1446"/>
                  </a:cubicBezTo>
                  <a:cubicBezTo>
                    <a:pt x="918" y="1452"/>
                    <a:pt x="913" y="1460"/>
                    <a:pt x="910" y="1465"/>
                  </a:cubicBezTo>
                  <a:close/>
                  <a:moveTo>
                    <a:pt x="1095" y="1502"/>
                  </a:moveTo>
                  <a:cubicBezTo>
                    <a:pt x="1093" y="1502"/>
                    <a:pt x="1091" y="1502"/>
                    <a:pt x="1089" y="1502"/>
                  </a:cubicBezTo>
                  <a:cubicBezTo>
                    <a:pt x="1089" y="1502"/>
                    <a:pt x="1089" y="1503"/>
                    <a:pt x="1088" y="1503"/>
                  </a:cubicBezTo>
                  <a:cubicBezTo>
                    <a:pt x="1077" y="1504"/>
                    <a:pt x="1066" y="1503"/>
                    <a:pt x="1054" y="1503"/>
                  </a:cubicBezTo>
                  <a:cubicBezTo>
                    <a:pt x="1007" y="1503"/>
                    <a:pt x="1007" y="1503"/>
                    <a:pt x="1007" y="1503"/>
                  </a:cubicBezTo>
                  <a:cubicBezTo>
                    <a:pt x="997" y="1503"/>
                    <a:pt x="980" y="1501"/>
                    <a:pt x="976" y="1490"/>
                  </a:cubicBezTo>
                  <a:cubicBezTo>
                    <a:pt x="976" y="1489"/>
                    <a:pt x="976" y="1488"/>
                    <a:pt x="976" y="1487"/>
                  </a:cubicBezTo>
                  <a:cubicBezTo>
                    <a:pt x="976" y="1486"/>
                    <a:pt x="976" y="1486"/>
                    <a:pt x="976" y="1485"/>
                  </a:cubicBezTo>
                  <a:cubicBezTo>
                    <a:pt x="977" y="1481"/>
                    <a:pt x="980" y="1477"/>
                    <a:pt x="982" y="1473"/>
                  </a:cubicBezTo>
                  <a:cubicBezTo>
                    <a:pt x="986" y="1463"/>
                    <a:pt x="990" y="1449"/>
                    <a:pt x="998" y="1441"/>
                  </a:cubicBezTo>
                  <a:cubicBezTo>
                    <a:pt x="998" y="1440"/>
                    <a:pt x="999" y="1440"/>
                    <a:pt x="999" y="1440"/>
                  </a:cubicBezTo>
                  <a:cubicBezTo>
                    <a:pt x="1000" y="1439"/>
                    <a:pt x="1000" y="1439"/>
                    <a:pt x="1000" y="1438"/>
                  </a:cubicBezTo>
                  <a:cubicBezTo>
                    <a:pt x="1001" y="1438"/>
                    <a:pt x="1001" y="1438"/>
                    <a:pt x="1001" y="1438"/>
                  </a:cubicBezTo>
                  <a:cubicBezTo>
                    <a:pt x="1002" y="1437"/>
                    <a:pt x="1002" y="1437"/>
                    <a:pt x="1002" y="1437"/>
                  </a:cubicBezTo>
                  <a:cubicBezTo>
                    <a:pt x="1003" y="1436"/>
                    <a:pt x="1003" y="1436"/>
                    <a:pt x="1003" y="1436"/>
                  </a:cubicBezTo>
                  <a:cubicBezTo>
                    <a:pt x="1010" y="1431"/>
                    <a:pt x="1018" y="1428"/>
                    <a:pt x="1027" y="1427"/>
                  </a:cubicBezTo>
                  <a:cubicBezTo>
                    <a:pt x="1027" y="1427"/>
                    <a:pt x="1027" y="1426"/>
                    <a:pt x="1028" y="1426"/>
                  </a:cubicBezTo>
                  <a:cubicBezTo>
                    <a:pt x="1033" y="1425"/>
                    <a:pt x="1038" y="1425"/>
                    <a:pt x="1043" y="1425"/>
                  </a:cubicBezTo>
                  <a:cubicBezTo>
                    <a:pt x="1072" y="1425"/>
                    <a:pt x="1072" y="1425"/>
                    <a:pt x="1072" y="1425"/>
                  </a:cubicBezTo>
                  <a:cubicBezTo>
                    <a:pt x="1081" y="1425"/>
                    <a:pt x="1090" y="1425"/>
                    <a:pt x="1099" y="1425"/>
                  </a:cubicBezTo>
                  <a:cubicBezTo>
                    <a:pt x="1112" y="1425"/>
                    <a:pt x="1130" y="1423"/>
                    <a:pt x="1140" y="1432"/>
                  </a:cubicBezTo>
                  <a:cubicBezTo>
                    <a:pt x="1140" y="1433"/>
                    <a:pt x="1141" y="1433"/>
                    <a:pt x="1141" y="1434"/>
                  </a:cubicBezTo>
                  <a:cubicBezTo>
                    <a:pt x="1142" y="1434"/>
                    <a:pt x="1142" y="1434"/>
                    <a:pt x="1142" y="1434"/>
                  </a:cubicBezTo>
                  <a:cubicBezTo>
                    <a:pt x="1142" y="1434"/>
                    <a:pt x="1142" y="1435"/>
                    <a:pt x="1142" y="1435"/>
                  </a:cubicBezTo>
                  <a:cubicBezTo>
                    <a:pt x="1143" y="1435"/>
                    <a:pt x="1143" y="1436"/>
                    <a:pt x="1143" y="1436"/>
                  </a:cubicBezTo>
                  <a:cubicBezTo>
                    <a:pt x="1144" y="1438"/>
                    <a:pt x="1144" y="1440"/>
                    <a:pt x="1144" y="1442"/>
                  </a:cubicBezTo>
                  <a:cubicBezTo>
                    <a:pt x="1143" y="1452"/>
                    <a:pt x="1135" y="1467"/>
                    <a:pt x="1133" y="1473"/>
                  </a:cubicBezTo>
                  <a:cubicBezTo>
                    <a:pt x="1133" y="1474"/>
                    <a:pt x="1133" y="1474"/>
                    <a:pt x="1133" y="1474"/>
                  </a:cubicBezTo>
                  <a:cubicBezTo>
                    <a:pt x="1132" y="1476"/>
                    <a:pt x="1131" y="1478"/>
                    <a:pt x="1130" y="1480"/>
                  </a:cubicBezTo>
                  <a:cubicBezTo>
                    <a:pt x="1130" y="1481"/>
                    <a:pt x="1130" y="1481"/>
                    <a:pt x="1130" y="1481"/>
                  </a:cubicBezTo>
                  <a:cubicBezTo>
                    <a:pt x="1130" y="1482"/>
                    <a:pt x="1129" y="1483"/>
                    <a:pt x="1129" y="1483"/>
                  </a:cubicBezTo>
                  <a:cubicBezTo>
                    <a:pt x="1129" y="1484"/>
                    <a:pt x="1128" y="1484"/>
                    <a:pt x="1128" y="1485"/>
                  </a:cubicBezTo>
                  <a:cubicBezTo>
                    <a:pt x="1128" y="1485"/>
                    <a:pt x="1127" y="1486"/>
                    <a:pt x="1127" y="1487"/>
                  </a:cubicBezTo>
                  <a:cubicBezTo>
                    <a:pt x="1126" y="1487"/>
                    <a:pt x="1126" y="1487"/>
                    <a:pt x="1126" y="1488"/>
                  </a:cubicBezTo>
                  <a:cubicBezTo>
                    <a:pt x="1125" y="1488"/>
                    <a:pt x="1125" y="1488"/>
                    <a:pt x="1125" y="1488"/>
                  </a:cubicBezTo>
                  <a:cubicBezTo>
                    <a:pt x="1124" y="1489"/>
                    <a:pt x="1124" y="1489"/>
                    <a:pt x="1124" y="1490"/>
                  </a:cubicBezTo>
                  <a:cubicBezTo>
                    <a:pt x="1122" y="1491"/>
                    <a:pt x="1121" y="1492"/>
                    <a:pt x="1119" y="1493"/>
                  </a:cubicBezTo>
                  <a:cubicBezTo>
                    <a:pt x="1117" y="1494"/>
                    <a:pt x="1115" y="1495"/>
                    <a:pt x="1114" y="1496"/>
                  </a:cubicBezTo>
                  <a:cubicBezTo>
                    <a:pt x="1113" y="1496"/>
                    <a:pt x="1113" y="1496"/>
                    <a:pt x="1113" y="1496"/>
                  </a:cubicBezTo>
                  <a:cubicBezTo>
                    <a:pt x="1112" y="1497"/>
                    <a:pt x="1112" y="1497"/>
                    <a:pt x="1112" y="1497"/>
                  </a:cubicBezTo>
                  <a:cubicBezTo>
                    <a:pt x="1106" y="1499"/>
                    <a:pt x="1100" y="1501"/>
                    <a:pt x="1095" y="1502"/>
                  </a:cubicBezTo>
                  <a:close/>
                  <a:moveTo>
                    <a:pt x="773" y="1710"/>
                  </a:moveTo>
                  <a:cubicBezTo>
                    <a:pt x="773" y="1710"/>
                    <a:pt x="773" y="1710"/>
                    <a:pt x="773" y="1710"/>
                  </a:cubicBezTo>
                  <a:cubicBezTo>
                    <a:pt x="771" y="1721"/>
                    <a:pt x="762" y="1732"/>
                    <a:pt x="756" y="1742"/>
                  </a:cubicBezTo>
                  <a:cubicBezTo>
                    <a:pt x="756" y="1742"/>
                    <a:pt x="756" y="1742"/>
                    <a:pt x="756" y="1742"/>
                  </a:cubicBezTo>
                  <a:cubicBezTo>
                    <a:pt x="750" y="1753"/>
                    <a:pt x="744" y="1767"/>
                    <a:pt x="736" y="1777"/>
                  </a:cubicBezTo>
                  <a:cubicBezTo>
                    <a:pt x="735" y="1778"/>
                    <a:pt x="735" y="1779"/>
                    <a:pt x="734" y="1781"/>
                  </a:cubicBezTo>
                  <a:cubicBezTo>
                    <a:pt x="734" y="1781"/>
                    <a:pt x="733" y="1781"/>
                    <a:pt x="733" y="1781"/>
                  </a:cubicBezTo>
                  <a:cubicBezTo>
                    <a:pt x="732" y="1782"/>
                    <a:pt x="731" y="1783"/>
                    <a:pt x="730" y="1784"/>
                  </a:cubicBezTo>
                  <a:cubicBezTo>
                    <a:pt x="729" y="1785"/>
                    <a:pt x="729" y="1785"/>
                    <a:pt x="728" y="1786"/>
                  </a:cubicBezTo>
                  <a:cubicBezTo>
                    <a:pt x="728" y="1786"/>
                    <a:pt x="728" y="1786"/>
                    <a:pt x="728" y="1786"/>
                  </a:cubicBezTo>
                  <a:cubicBezTo>
                    <a:pt x="719" y="1794"/>
                    <a:pt x="708" y="1799"/>
                    <a:pt x="696" y="1802"/>
                  </a:cubicBezTo>
                  <a:cubicBezTo>
                    <a:pt x="695" y="1803"/>
                    <a:pt x="693" y="1803"/>
                    <a:pt x="692" y="1804"/>
                  </a:cubicBezTo>
                  <a:cubicBezTo>
                    <a:pt x="685" y="1805"/>
                    <a:pt x="678" y="1806"/>
                    <a:pt x="671" y="1806"/>
                  </a:cubicBezTo>
                  <a:cubicBezTo>
                    <a:pt x="665" y="1806"/>
                    <a:pt x="665" y="1806"/>
                    <a:pt x="665" y="1806"/>
                  </a:cubicBezTo>
                  <a:cubicBezTo>
                    <a:pt x="665" y="1806"/>
                    <a:pt x="665" y="1806"/>
                    <a:pt x="665" y="1806"/>
                  </a:cubicBezTo>
                  <a:cubicBezTo>
                    <a:pt x="636" y="1806"/>
                    <a:pt x="607" y="1807"/>
                    <a:pt x="578" y="1807"/>
                  </a:cubicBezTo>
                  <a:cubicBezTo>
                    <a:pt x="575" y="1807"/>
                    <a:pt x="573" y="1806"/>
                    <a:pt x="571" y="1806"/>
                  </a:cubicBezTo>
                  <a:cubicBezTo>
                    <a:pt x="567" y="1806"/>
                    <a:pt x="563" y="1805"/>
                    <a:pt x="560" y="1804"/>
                  </a:cubicBezTo>
                  <a:cubicBezTo>
                    <a:pt x="555" y="1802"/>
                    <a:pt x="551" y="1800"/>
                    <a:pt x="549" y="1797"/>
                  </a:cubicBezTo>
                  <a:cubicBezTo>
                    <a:pt x="546" y="1794"/>
                    <a:pt x="545" y="1790"/>
                    <a:pt x="545" y="1786"/>
                  </a:cubicBezTo>
                  <a:cubicBezTo>
                    <a:pt x="545" y="1783"/>
                    <a:pt x="546" y="1780"/>
                    <a:pt x="548" y="1777"/>
                  </a:cubicBezTo>
                  <a:cubicBezTo>
                    <a:pt x="548" y="1776"/>
                    <a:pt x="549" y="1776"/>
                    <a:pt x="549" y="1776"/>
                  </a:cubicBezTo>
                  <a:cubicBezTo>
                    <a:pt x="549" y="1775"/>
                    <a:pt x="549" y="1774"/>
                    <a:pt x="550" y="1774"/>
                  </a:cubicBezTo>
                  <a:cubicBezTo>
                    <a:pt x="551" y="1772"/>
                    <a:pt x="551" y="1772"/>
                    <a:pt x="551" y="1772"/>
                  </a:cubicBezTo>
                  <a:cubicBezTo>
                    <a:pt x="551" y="1772"/>
                    <a:pt x="551" y="1772"/>
                    <a:pt x="551" y="1772"/>
                  </a:cubicBezTo>
                  <a:cubicBezTo>
                    <a:pt x="558" y="1761"/>
                    <a:pt x="566" y="1750"/>
                    <a:pt x="574" y="1739"/>
                  </a:cubicBezTo>
                  <a:cubicBezTo>
                    <a:pt x="579" y="1730"/>
                    <a:pt x="585" y="1720"/>
                    <a:pt x="592" y="1713"/>
                  </a:cubicBezTo>
                  <a:cubicBezTo>
                    <a:pt x="593" y="1712"/>
                    <a:pt x="593" y="1711"/>
                    <a:pt x="594" y="1710"/>
                  </a:cubicBezTo>
                  <a:cubicBezTo>
                    <a:pt x="594" y="1710"/>
                    <a:pt x="595" y="1710"/>
                    <a:pt x="595" y="1710"/>
                  </a:cubicBezTo>
                  <a:cubicBezTo>
                    <a:pt x="596" y="1708"/>
                    <a:pt x="598" y="1707"/>
                    <a:pt x="600" y="1705"/>
                  </a:cubicBezTo>
                  <a:cubicBezTo>
                    <a:pt x="600" y="1705"/>
                    <a:pt x="600" y="1705"/>
                    <a:pt x="600" y="1705"/>
                  </a:cubicBezTo>
                  <a:cubicBezTo>
                    <a:pt x="600" y="1705"/>
                    <a:pt x="600" y="1705"/>
                    <a:pt x="600" y="1705"/>
                  </a:cubicBezTo>
                  <a:cubicBezTo>
                    <a:pt x="610" y="1697"/>
                    <a:pt x="622" y="1692"/>
                    <a:pt x="635" y="1690"/>
                  </a:cubicBezTo>
                  <a:cubicBezTo>
                    <a:pt x="635" y="1690"/>
                    <a:pt x="635" y="1690"/>
                    <a:pt x="635" y="1690"/>
                  </a:cubicBezTo>
                  <a:cubicBezTo>
                    <a:pt x="636" y="1690"/>
                    <a:pt x="636" y="1690"/>
                    <a:pt x="636" y="1690"/>
                  </a:cubicBezTo>
                  <a:cubicBezTo>
                    <a:pt x="638" y="1689"/>
                    <a:pt x="640" y="1689"/>
                    <a:pt x="643" y="1688"/>
                  </a:cubicBezTo>
                  <a:cubicBezTo>
                    <a:pt x="644" y="1688"/>
                    <a:pt x="646" y="1688"/>
                    <a:pt x="647" y="1688"/>
                  </a:cubicBezTo>
                  <a:cubicBezTo>
                    <a:pt x="649" y="1688"/>
                    <a:pt x="650" y="1688"/>
                    <a:pt x="652" y="1688"/>
                  </a:cubicBezTo>
                  <a:cubicBezTo>
                    <a:pt x="653" y="1687"/>
                    <a:pt x="654" y="1687"/>
                    <a:pt x="655" y="1687"/>
                  </a:cubicBezTo>
                  <a:cubicBezTo>
                    <a:pt x="656" y="1687"/>
                    <a:pt x="656" y="1687"/>
                    <a:pt x="656" y="1687"/>
                  </a:cubicBezTo>
                  <a:cubicBezTo>
                    <a:pt x="656" y="1687"/>
                    <a:pt x="656" y="1687"/>
                    <a:pt x="656" y="1687"/>
                  </a:cubicBezTo>
                  <a:cubicBezTo>
                    <a:pt x="683" y="1687"/>
                    <a:pt x="709" y="1687"/>
                    <a:pt x="736" y="1687"/>
                  </a:cubicBezTo>
                  <a:cubicBezTo>
                    <a:pt x="736" y="1687"/>
                    <a:pt x="736" y="1687"/>
                    <a:pt x="736" y="1687"/>
                  </a:cubicBezTo>
                  <a:cubicBezTo>
                    <a:pt x="740" y="1687"/>
                    <a:pt x="740" y="1687"/>
                    <a:pt x="740" y="1687"/>
                  </a:cubicBezTo>
                  <a:cubicBezTo>
                    <a:pt x="747" y="1687"/>
                    <a:pt x="753" y="1688"/>
                    <a:pt x="757" y="1689"/>
                  </a:cubicBezTo>
                  <a:cubicBezTo>
                    <a:pt x="759" y="1690"/>
                    <a:pt x="760" y="1690"/>
                    <a:pt x="761" y="1691"/>
                  </a:cubicBezTo>
                  <a:cubicBezTo>
                    <a:pt x="761" y="1691"/>
                    <a:pt x="762" y="1691"/>
                    <a:pt x="763" y="1691"/>
                  </a:cubicBezTo>
                  <a:cubicBezTo>
                    <a:pt x="763" y="1692"/>
                    <a:pt x="763" y="1692"/>
                    <a:pt x="764" y="1692"/>
                  </a:cubicBezTo>
                  <a:cubicBezTo>
                    <a:pt x="771" y="1695"/>
                    <a:pt x="775" y="1701"/>
                    <a:pt x="773" y="1710"/>
                  </a:cubicBezTo>
                  <a:close/>
                  <a:moveTo>
                    <a:pt x="828" y="1613"/>
                  </a:moveTo>
                  <a:cubicBezTo>
                    <a:pt x="827" y="1614"/>
                    <a:pt x="827" y="1614"/>
                    <a:pt x="827" y="1614"/>
                  </a:cubicBezTo>
                  <a:cubicBezTo>
                    <a:pt x="827" y="1614"/>
                    <a:pt x="827" y="1614"/>
                    <a:pt x="827" y="1614"/>
                  </a:cubicBezTo>
                  <a:cubicBezTo>
                    <a:pt x="826" y="1616"/>
                    <a:pt x="825" y="1617"/>
                    <a:pt x="824" y="1619"/>
                  </a:cubicBezTo>
                  <a:cubicBezTo>
                    <a:pt x="824" y="1619"/>
                    <a:pt x="824" y="1619"/>
                    <a:pt x="823" y="1619"/>
                  </a:cubicBezTo>
                  <a:cubicBezTo>
                    <a:pt x="817" y="1627"/>
                    <a:pt x="807" y="1632"/>
                    <a:pt x="797" y="1635"/>
                  </a:cubicBezTo>
                  <a:cubicBezTo>
                    <a:pt x="797" y="1635"/>
                    <a:pt x="797" y="1635"/>
                    <a:pt x="797" y="1635"/>
                  </a:cubicBezTo>
                  <a:cubicBezTo>
                    <a:pt x="795" y="1636"/>
                    <a:pt x="794" y="1636"/>
                    <a:pt x="792" y="1636"/>
                  </a:cubicBezTo>
                  <a:cubicBezTo>
                    <a:pt x="791" y="1637"/>
                    <a:pt x="790" y="1637"/>
                    <a:pt x="789" y="1637"/>
                  </a:cubicBezTo>
                  <a:cubicBezTo>
                    <a:pt x="788" y="1637"/>
                    <a:pt x="788" y="1638"/>
                    <a:pt x="787" y="1638"/>
                  </a:cubicBezTo>
                  <a:cubicBezTo>
                    <a:pt x="781" y="1639"/>
                    <a:pt x="774" y="1640"/>
                    <a:pt x="768" y="1640"/>
                  </a:cubicBezTo>
                  <a:cubicBezTo>
                    <a:pt x="767" y="1640"/>
                    <a:pt x="767" y="1640"/>
                    <a:pt x="767" y="1640"/>
                  </a:cubicBezTo>
                  <a:cubicBezTo>
                    <a:pt x="756" y="1641"/>
                    <a:pt x="745" y="1640"/>
                    <a:pt x="735" y="1640"/>
                  </a:cubicBezTo>
                  <a:cubicBezTo>
                    <a:pt x="718" y="1640"/>
                    <a:pt x="702" y="1640"/>
                    <a:pt x="685" y="1640"/>
                  </a:cubicBezTo>
                  <a:cubicBezTo>
                    <a:pt x="683" y="1640"/>
                    <a:pt x="680" y="1640"/>
                    <a:pt x="677" y="1640"/>
                  </a:cubicBezTo>
                  <a:cubicBezTo>
                    <a:pt x="677" y="1640"/>
                    <a:pt x="677" y="1640"/>
                    <a:pt x="676" y="1640"/>
                  </a:cubicBezTo>
                  <a:cubicBezTo>
                    <a:pt x="674" y="1639"/>
                    <a:pt x="672" y="1639"/>
                    <a:pt x="669" y="1638"/>
                  </a:cubicBezTo>
                  <a:cubicBezTo>
                    <a:pt x="669" y="1638"/>
                    <a:pt x="669" y="1638"/>
                    <a:pt x="669" y="1638"/>
                  </a:cubicBezTo>
                  <a:cubicBezTo>
                    <a:pt x="669" y="1638"/>
                    <a:pt x="669" y="1638"/>
                    <a:pt x="669" y="1638"/>
                  </a:cubicBezTo>
                  <a:cubicBezTo>
                    <a:pt x="662" y="1636"/>
                    <a:pt x="655" y="1632"/>
                    <a:pt x="655" y="1624"/>
                  </a:cubicBezTo>
                  <a:cubicBezTo>
                    <a:pt x="655" y="1623"/>
                    <a:pt x="655" y="1621"/>
                    <a:pt x="656" y="1620"/>
                  </a:cubicBezTo>
                  <a:cubicBezTo>
                    <a:pt x="656" y="1619"/>
                    <a:pt x="656" y="1619"/>
                    <a:pt x="656" y="1618"/>
                  </a:cubicBezTo>
                  <a:cubicBezTo>
                    <a:pt x="657" y="1617"/>
                    <a:pt x="657" y="1616"/>
                    <a:pt x="658" y="1614"/>
                  </a:cubicBezTo>
                  <a:cubicBezTo>
                    <a:pt x="658" y="1614"/>
                    <a:pt x="658" y="1614"/>
                    <a:pt x="658" y="1614"/>
                  </a:cubicBezTo>
                  <a:cubicBezTo>
                    <a:pt x="659" y="1613"/>
                    <a:pt x="659" y="1613"/>
                    <a:pt x="659" y="1613"/>
                  </a:cubicBezTo>
                  <a:cubicBezTo>
                    <a:pt x="660" y="1612"/>
                    <a:pt x="661" y="1610"/>
                    <a:pt x="662" y="1609"/>
                  </a:cubicBezTo>
                  <a:cubicBezTo>
                    <a:pt x="670" y="1597"/>
                    <a:pt x="678" y="1585"/>
                    <a:pt x="686" y="1572"/>
                  </a:cubicBezTo>
                  <a:cubicBezTo>
                    <a:pt x="687" y="1572"/>
                    <a:pt x="687" y="1572"/>
                    <a:pt x="687" y="1572"/>
                  </a:cubicBezTo>
                  <a:cubicBezTo>
                    <a:pt x="689" y="1568"/>
                    <a:pt x="689" y="1568"/>
                    <a:pt x="689" y="1568"/>
                  </a:cubicBezTo>
                  <a:cubicBezTo>
                    <a:pt x="692" y="1565"/>
                    <a:pt x="695" y="1562"/>
                    <a:pt x="699" y="1559"/>
                  </a:cubicBezTo>
                  <a:cubicBezTo>
                    <a:pt x="702" y="1557"/>
                    <a:pt x="705" y="1555"/>
                    <a:pt x="708" y="1554"/>
                  </a:cubicBezTo>
                  <a:cubicBezTo>
                    <a:pt x="709" y="1553"/>
                    <a:pt x="710" y="1553"/>
                    <a:pt x="711" y="1552"/>
                  </a:cubicBezTo>
                  <a:cubicBezTo>
                    <a:pt x="712" y="1552"/>
                    <a:pt x="712" y="1552"/>
                    <a:pt x="713" y="1551"/>
                  </a:cubicBezTo>
                  <a:cubicBezTo>
                    <a:pt x="713" y="1551"/>
                    <a:pt x="714" y="1551"/>
                    <a:pt x="714" y="1551"/>
                  </a:cubicBezTo>
                  <a:cubicBezTo>
                    <a:pt x="715" y="1551"/>
                    <a:pt x="715" y="1551"/>
                    <a:pt x="716" y="1550"/>
                  </a:cubicBezTo>
                  <a:cubicBezTo>
                    <a:pt x="720" y="1549"/>
                    <a:pt x="725" y="1547"/>
                    <a:pt x="730" y="1546"/>
                  </a:cubicBezTo>
                  <a:cubicBezTo>
                    <a:pt x="735" y="1545"/>
                    <a:pt x="741" y="1544"/>
                    <a:pt x="747" y="1544"/>
                  </a:cubicBezTo>
                  <a:cubicBezTo>
                    <a:pt x="763" y="1544"/>
                    <a:pt x="763" y="1544"/>
                    <a:pt x="763" y="1544"/>
                  </a:cubicBezTo>
                  <a:cubicBezTo>
                    <a:pt x="767" y="1544"/>
                    <a:pt x="770" y="1544"/>
                    <a:pt x="774" y="1544"/>
                  </a:cubicBezTo>
                  <a:cubicBezTo>
                    <a:pt x="789" y="1544"/>
                    <a:pt x="803" y="1544"/>
                    <a:pt x="818" y="1544"/>
                  </a:cubicBezTo>
                  <a:cubicBezTo>
                    <a:pt x="818" y="1544"/>
                    <a:pt x="818" y="1544"/>
                    <a:pt x="818" y="1544"/>
                  </a:cubicBezTo>
                  <a:cubicBezTo>
                    <a:pt x="824" y="1544"/>
                    <a:pt x="824" y="1544"/>
                    <a:pt x="824" y="1544"/>
                  </a:cubicBezTo>
                  <a:cubicBezTo>
                    <a:pt x="830" y="1544"/>
                    <a:pt x="835" y="1545"/>
                    <a:pt x="839" y="1546"/>
                  </a:cubicBezTo>
                  <a:cubicBezTo>
                    <a:pt x="843" y="1547"/>
                    <a:pt x="845" y="1548"/>
                    <a:pt x="847" y="1549"/>
                  </a:cubicBezTo>
                  <a:cubicBezTo>
                    <a:pt x="854" y="1553"/>
                    <a:pt x="858" y="1559"/>
                    <a:pt x="853" y="1568"/>
                  </a:cubicBezTo>
                  <a:cubicBezTo>
                    <a:pt x="848" y="1579"/>
                    <a:pt x="841" y="1590"/>
                    <a:pt x="835" y="1600"/>
                  </a:cubicBezTo>
                  <a:cubicBezTo>
                    <a:pt x="828" y="1613"/>
                    <a:pt x="828" y="1613"/>
                    <a:pt x="828" y="1613"/>
                  </a:cubicBezTo>
                  <a:cubicBezTo>
                    <a:pt x="828" y="1613"/>
                    <a:pt x="828" y="1613"/>
                    <a:pt x="828" y="1613"/>
                  </a:cubicBezTo>
                  <a:close/>
                  <a:moveTo>
                    <a:pt x="1592" y="1771"/>
                  </a:moveTo>
                  <a:cubicBezTo>
                    <a:pt x="1592" y="1773"/>
                    <a:pt x="1592" y="1775"/>
                    <a:pt x="1591" y="1777"/>
                  </a:cubicBezTo>
                  <a:cubicBezTo>
                    <a:pt x="1591" y="1778"/>
                    <a:pt x="1591" y="1778"/>
                    <a:pt x="1591" y="1778"/>
                  </a:cubicBezTo>
                  <a:cubicBezTo>
                    <a:pt x="1590" y="1780"/>
                    <a:pt x="1590" y="1782"/>
                    <a:pt x="1589" y="1783"/>
                  </a:cubicBezTo>
                  <a:cubicBezTo>
                    <a:pt x="1589" y="1783"/>
                    <a:pt x="1589" y="1783"/>
                    <a:pt x="1589" y="1784"/>
                  </a:cubicBezTo>
                  <a:cubicBezTo>
                    <a:pt x="1588" y="1784"/>
                    <a:pt x="1588" y="1784"/>
                    <a:pt x="1588" y="1784"/>
                  </a:cubicBezTo>
                  <a:cubicBezTo>
                    <a:pt x="1587" y="1786"/>
                    <a:pt x="1586" y="1788"/>
                    <a:pt x="1584" y="1789"/>
                  </a:cubicBezTo>
                  <a:cubicBezTo>
                    <a:pt x="1584" y="1789"/>
                    <a:pt x="1584" y="1789"/>
                    <a:pt x="1584" y="1789"/>
                  </a:cubicBezTo>
                  <a:cubicBezTo>
                    <a:pt x="1582" y="1791"/>
                    <a:pt x="1581" y="1792"/>
                    <a:pt x="1579" y="1794"/>
                  </a:cubicBezTo>
                  <a:cubicBezTo>
                    <a:pt x="1578" y="1794"/>
                    <a:pt x="1578" y="1794"/>
                    <a:pt x="1578" y="1794"/>
                  </a:cubicBezTo>
                  <a:cubicBezTo>
                    <a:pt x="1578" y="1794"/>
                    <a:pt x="1577" y="1795"/>
                    <a:pt x="1577" y="1795"/>
                  </a:cubicBezTo>
                  <a:cubicBezTo>
                    <a:pt x="1575" y="1796"/>
                    <a:pt x="1573" y="1797"/>
                    <a:pt x="1571" y="1798"/>
                  </a:cubicBezTo>
                  <a:cubicBezTo>
                    <a:pt x="1571" y="1798"/>
                    <a:pt x="1571" y="1798"/>
                    <a:pt x="1570" y="1798"/>
                  </a:cubicBezTo>
                  <a:cubicBezTo>
                    <a:pt x="1569" y="1799"/>
                    <a:pt x="1567" y="1800"/>
                    <a:pt x="1566" y="1800"/>
                  </a:cubicBezTo>
                  <a:cubicBezTo>
                    <a:pt x="1565" y="1800"/>
                    <a:pt x="1564" y="1801"/>
                    <a:pt x="1563" y="1801"/>
                  </a:cubicBezTo>
                  <a:cubicBezTo>
                    <a:pt x="1563" y="1801"/>
                    <a:pt x="1563" y="1801"/>
                    <a:pt x="1562" y="1801"/>
                  </a:cubicBezTo>
                  <a:cubicBezTo>
                    <a:pt x="1562" y="1801"/>
                    <a:pt x="1561" y="1801"/>
                    <a:pt x="1561" y="1802"/>
                  </a:cubicBezTo>
                  <a:cubicBezTo>
                    <a:pt x="1559" y="1802"/>
                    <a:pt x="1557" y="1802"/>
                    <a:pt x="1555" y="1803"/>
                  </a:cubicBezTo>
                  <a:cubicBezTo>
                    <a:pt x="1553" y="1803"/>
                    <a:pt x="1551" y="1803"/>
                    <a:pt x="1550" y="1803"/>
                  </a:cubicBezTo>
                  <a:cubicBezTo>
                    <a:pt x="1548" y="1804"/>
                    <a:pt x="1546" y="1804"/>
                    <a:pt x="1544" y="1804"/>
                  </a:cubicBezTo>
                  <a:cubicBezTo>
                    <a:pt x="1544" y="1804"/>
                    <a:pt x="1543" y="1804"/>
                    <a:pt x="1542" y="1804"/>
                  </a:cubicBezTo>
                  <a:cubicBezTo>
                    <a:pt x="1540" y="1804"/>
                    <a:pt x="1540" y="1804"/>
                    <a:pt x="1540" y="1804"/>
                  </a:cubicBezTo>
                  <a:cubicBezTo>
                    <a:pt x="1540" y="1804"/>
                    <a:pt x="1540" y="1804"/>
                    <a:pt x="1540" y="1804"/>
                  </a:cubicBezTo>
                  <a:cubicBezTo>
                    <a:pt x="1530" y="1804"/>
                    <a:pt x="1519" y="1804"/>
                    <a:pt x="1509" y="1804"/>
                  </a:cubicBezTo>
                  <a:cubicBezTo>
                    <a:pt x="1461" y="1804"/>
                    <a:pt x="908" y="1806"/>
                    <a:pt x="869" y="1806"/>
                  </a:cubicBezTo>
                  <a:cubicBezTo>
                    <a:pt x="866" y="1806"/>
                    <a:pt x="863" y="1806"/>
                    <a:pt x="861" y="1805"/>
                  </a:cubicBezTo>
                  <a:cubicBezTo>
                    <a:pt x="857" y="1805"/>
                    <a:pt x="853" y="1804"/>
                    <a:pt x="850" y="1803"/>
                  </a:cubicBezTo>
                  <a:cubicBezTo>
                    <a:pt x="845" y="1802"/>
                    <a:pt x="841" y="1799"/>
                    <a:pt x="838" y="1796"/>
                  </a:cubicBezTo>
                  <a:cubicBezTo>
                    <a:pt x="835" y="1793"/>
                    <a:pt x="833" y="1790"/>
                    <a:pt x="832" y="1786"/>
                  </a:cubicBezTo>
                  <a:cubicBezTo>
                    <a:pt x="832" y="1782"/>
                    <a:pt x="832" y="1778"/>
                    <a:pt x="834" y="1773"/>
                  </a:cubicBezTo>
                  <a:cubicBezTo>
                    <a:pt x="836" y="1771"/>
                    <a:pt x="836" y="1771"/>
                    <a:pt x="836" y="1771"/>
                  </a:cubicBezTo>
                  <a:cubicBezTo>
                    <a:pt x="836" y="1771"/>
                    <a:pt x="836" y="1771"/>
                    <a:pt x="836" y="1771"/>
                  </a:cubicBezTo>
                  <a:cubicBezTo>
                    <a:pt x="842" y="1758"/>
                    <a:pt x="848" y="1745"/>
                    <a:pt x="854" y="1732"/>
                  </a:cubicBezTo>
                  <a:cubicBezTo>
                    <a:pt x="856" y="1730"/>
                    <a:pt x="857" y="1728"/>
                    <a:pt x="858" y="1726"/>
                  </a:cubicBezTo>
                  <a:cubicBezTo>
                    <a:pt x="862" y="1716"/>
                    <a:pt x="862" y="1716"/>
                    <a:pt x="862" y="1716"/>
                  </a:cubicBezTo>
                  <a:cubicBezTo>
                    <a:pt x="864" y="1712"/>
                    <a:pt x="868" y="1708"/>
                    <a:pt x="872" y="1704"/>
                  </a:cubicBezTo>
                  <a:cubicBezTo>
                    <a:pt x="873" y="1704"/>
                    <a:pt x="874" y="1703"/>
                    <a:pt x="875" y="1702"/>
                  </a:cubicBezTo>
                  <a:cubicBezTo>
                    <a:pt x="875" y="1702"/>
                    <a:pt x="876" y="1701"/>
                    <a:pt x="877" y="1701"/>
                  </a:cubicBezTo>
                  <a:cubicBezTo>
                    <a:pt x="878" y="1700"/>
                    <a:pt x="878" y="1700"/>
                    <a:pt x="879" y="1699"/>
                  </a:cubicBezTo>
                  <a:cubicBezTo>
                    <a:pt x="880" y="1699"/>
                    <a:pt x="880" y="1699"/>
                    <a:pt x="880" y="1699"/>
                  </a:cubicBezTo>
                  <a:cubicBezTo>
                    <a:pt x="881" y="1698"/>
                    <a:pt x="881" y="1698"/>
                    <a:pt x="882" y="1698"/>
                  </a:cubicBezTo>
                  <a:cubicBezTo>
                    <a:pt x="883" y="1697"/>
                    <a:pt x="885" y="1696"/>
                    <a:pt x="886" y="1695"/>
                  </a:cubicBezTo>
                  <a:cubicBezTo>
                    <a:pt x="887" y="1695"/>
                    <a:pt x="888" y="1695"/>
                    <a:pt x="889" y="1694"/>
                  </a:cubicBezTo>
                  <a:cubicBezTo>
                    <a:pt x="890" y="1694"/>
                    <a:pt x="891" y="1693"/>
                    <a:pt x="893" y="1693"/>
                  </a:cubicBezTo>
                  <a:cubicBezTo>
                    <a:pt x="895" y="1692"/>
                    <a:pt x="897" y="1691"/>
                    <a:pt x="899" y="1690"/>
                  </a:cubicBezTo>
                  <a:cubicBezTo>
                    <a:pt x="900" y="1690"/>
                    <a:pt x="901" y="1690"/>
                    <a:pt x="903" y="1689"/>
                  </a:cubicBezTo>
                  <a:cubicBezTo>
                    <a:pt x="903" y="1689"/>
                    <a:pt x="904" y="1689"/>
                    <a:pt x="904" y="1689"/>
                  </a:cubicBezTo>
                  <a:cubicBezTo>
                    <a:pt x="910" y="1687"/>
                    <a:pt x="917" y="1687"/>
                    <a:pt x="923" y="1687"/>
                  </a:cubicBezTo>
                  <a:cubicBezTo>
                    <a:pt x="923" y="1687"/>
                    <a:pt x="1503" y="1685"/>
                    <a:pt x="1525" y="1685"/>
                  </a:cubicBezTo>
                  <a:cubicBezTo>
                    <a:pt x="1531" y="1685"/>
                    <a:pt x="1538" y="1685"/>
                    <a:pt x="1545" y="1685"/>
                  </a:cubicBezTo>
                  <a:cubicBezTo>
                    <a:pt x="1548" y="1685"/>
                    <a:pt x="1551" y="1685"/>
                    <a:pt x="1554" y="1686"/>
                  </a:cubicBezTo>
                  <a:cubicBezTo>
                    <a:pt x="1554" y="1686"/>
                    <a:pt x="1555" y="1686"/>
                    <a:pt x="1555" y="1686"/>
                  </a:cubicBezTo>
                  <a:cubicBezTo>
                    <a:pt x="1557" y="1686"/>
                    <a:pt x="1560" y="1686"/>
                    <a:pt x="1562" y="1687"/>
                  </a:cubicBezTo>
                  <a:cubicBezTo>
                    <a:pt x="1562" y="1687"/>
                    <a:pt x="1563" y="1687"/>
                    <a:pt x="1563" y="1687"/>
                  </a:cubicBezTo>
                  <a:cubicBezTo>
                    <a:pt x="1563" y="1687"/>
                    <a:pt x="1563" y="1687"/>
                    <a:pt x="1563" y="1687"/>
                  </a:cubicBezTo>
                  <a:cubicBezTo>
                    <a:pt x="1566" y="1688"/>
                    <a:pt x="1568" y="1689"/>
                    <a:pt x="1570" y="1690"/>
                  </a:cubicBezTo>
                  <a:cubicBezTo>
                    <a:pt x="1570" y="1690"/>
                    <a:pt x="1571" y="1690"/>
                    <a:pt x="1571" y="1690"/>
                  </a:cubicBezTo>
                  <a:cubicBezTo>
                    <a:pt x="1573" y="1691"/>
                    <a:pt x="1575" y="1692"/>
                    <a:pt x="1577" y="1693"/>
                  </a:cubicBezTo>
                  <a:cubicBezTo>
                    <a:pt x="1577" y="1693"/>
                    <a:pt x="1577" y="1693"/>
                    <a:pt x="1578" y="1693"/>
                  </a:cubicBezTo>
                  <a:cubicBezTo>
                    <a:pt x="1578" y="1694"/>
                    <a:pt x="1578" y="1694"/>
                    <a:pt x="1578" y="1694"/>
                  </a:cubicBezTo>
                  <a:cubicBezTo>
                    <a:pt x="1580" y="1695"/>
                    <a:pt x="1581" y="1696"/>
                    <a:pt x="1582" y="1697"/>
                  </a:cubicBezTo>
                  <a:cubicBezTo>
                    <a:pt x="1584" y="1698"/>
                    <a:pt x="1586" y="1700"/>
                    <a:pt x="1588" y="1703"/>
                  </a:cubicBezTo>
                  <a:cubicBezTo>
                    <a:pt x="1590" y="1706"/>
                    <a:pt x="1592" y="1710"/>
                    <a:pt x="1592" y="1714"/>
                  </a:cubicBezTo>
                  <a:cubicBezTo>
                    <a:pt x="1592" y="1717"/>
                    <a:pt x="1592" y="1717"/>
                    <a:pt x="1592" y="1717"/>
                  </a:cubicBezTo>
                  <a:cubicBezTo>
                    <a:pt x="1592" y="1717"/>
                    <a:pt x="1592" y="1717"/>
                    <a:pt x="1592" y="1717"/>
                  </a:cubicBezTo>
                  <a:cubicBezTo>
                    <a:pt x="1592" y="1731"/>
                    <a:pt x="1592" y="1746"/>
                    <a:pt x="1592" y="1760"/>
                  </a:cubicBezTo>
                  <a:cubicBezTo>
                    <a:pt x="1592" y="1764"/>
                    <a:pt x="1593" y="1767"/>
                    <a:pt x="1592" y="1771"/>
                  </a:cubicBezTo>
                  <a:close/>
                  <a:moveTo>
                    <a:pt x="1671" y="1490"/>
                  </a:moveTo>
                  <a:cubicBezTo>
                    <a:pt x="1671" y="1490"/>
                    <a:pt x="1670" y="1489"/>
                    <a:pt x="1670" y="1489"/>
                  </a:cubicBezTo>
                  <a:cubicBezTo>
                    <a:pt x="1670" y="1489"/>
                    <a:pt x="1669" y="1489"/>
                    <a:pt x="1669" y="1488"/>
                  </a:cubicBezTo>
                  <a:cubicBezTo>
                    <a:pt x="1667" y="1486"/>
                    <a:pt x="1666" y="1483"/>
                    <a:pt x="1665" y="1480"/>
                  </a:cubicBezTo>
                  <a:cubicBezTo>
                    <a:pt x="1665" y="1477"/>
                    <a:pt x="1665" y="1477"/>
                    <a:pt x="1665" y="1477"/>
                  </a:cubicBezTo>
                  <a:cubicBezTo>
                    <a:pt x="1665" y="1475"/>
                    <a:pt x="1665" y="1473"/>
                    <a:pt x="1665" y="1471"/>
                  </a:cubicBezTo>
                  <a:cubicBezTo>
                    <a:pt x="1665" y="1471"/>
                    <a:pt x="1665" y="1471"/>
                    <a:pt x="1665" y="1471"/>
                  </a:cubicBezTo>
                  <a:cubicBezTo>
                    <a:pt x="1664" y="1463"/>
                    <a:pt x="1662" y="1454"/>
                    <a:pt x="1663" y="1445"/>
                  </a:cubicBezTo>
                  <a:cubicBezTo>
                    <a:pt x="1663" y="1443"/>
                    <a:pt x="1663" y="1443"/>
                    <a:pt x="1663" y="1443"/>
                  </a:cubicBezTo>
                  <a:cubicBezTo>
                    <a:pt x="1662" y="1440"/>
                    <a:pt x="1663" y="1437"/>
                    <a:pt x="1665" y="1435"/>
                  </a:cubicBezTo>
                  <a:cubicBezTo>
                    <a:pt x="1667" y="1433"/>
                    <a:pt x="1669" y="1431"/>
                    <a:pt x="1673" y="1429"/>
                  </a:cubicBezTo>
                  <a:cubicBezTo>
                    <a:pt x="1676" y="1427"/>
                    <a:pt x="1680" y="1426"/>
                    <a:pt x="1684" y="1425"/>
                  </a:cubicBezTo>
                  <a:cubicBezTo>
                    <a:pt x="1684" y="1425"/>
                    <a:pt x="1684" y="1425"/>
                    <a:pt x="1684" y="1425"/>
                  </a:cubicBezTo>
                  <a:cubicBezTo>
                    <a:pt x="1685" y="1425"/>
                    <a:pt x="1685" y="1425"/>
                    <a:pt x="1685" y="1425"/>
                  </a:cubicBezTo>
                  <a:cubicBezTo>
                    <a:pt x="1687" y="1424"/>
                    <a:pt x="1689" y="1424"/>
                    <a:pt x="1690" y="1424"/>
                  </a:cubicBezTo>
                  <a:cubicBezTo>
                    <a:pt x="1691" y="1424"/>
                    <a:pt x="1692" y="1424"/>
                    <a:pt x="1693" y="1424"/>
                  </a:cubicBezTo>
                  <a:cubicBezTo>
                    <a:pt x="1700" y="1423"/>
                    <a:pt x="1708" y="1423"/>
                    <a:pt x="1716" y="1423"/>
                  </a:cubicBezTo>
                  <a:cubicBezTo>
                    <a:pt x="1769" y="1423"/>
                    <a:pt x="1769" y="1423"/>
                    <a:pt x="1769" y="1423"/>
                  </a:cubicBezTo>
                  <a:cubicBezTo>
                    <a:pt x="1772" y="1423"/>
                    <a:pt x="1775" y="1423"/>
                    <a:pt x="1778" y="1424"/>
                  </a:cubicBezTo>
                  <a:cubicBezTo>
                    <a:pt x="1792" y="1425"/>
                    <a:pt x="1808" y="1429"/>
                    <a:pt x="1810" y="1442"/>
                  </a:cubicBezTo>
                  <a:cubicBezTo>
                    <a:pt x="1814" y="1454"/>
                    <a:pt x="1815" y="1466"/>
                    <a:pt x="1817" y="1478"/>
                  </a:cubicBezTo>
                  <a:cubicBezTo>
                    <a:pt x="1818" y="1480"/>
                    <a:pt x="1818" y="1480"/>
                    <a:pt x="1818" y="1480"/>
                  </a:cubicBezTo>
                  <a:cubicBezTo>
                    <a:pt x="1818" y="1482"/>
                    <a:pt x="1818" y="1485"/>
                    <a:pt x="1817" y="1487"/>
                  </a:cubicBezTo>
                  <a:cubicBezTo>
                    <a:pt x="1817" y="1487"/>
                    <a:pt x="1817" y="1488"/>
                    <a:pt x="1816" y="1488"/>
                  </a:cubicBezTo>
                  <a:cubicBezTo>
                    <a:pt x="1816" y="1488"/>
                    <a:pt x="1816" y="1488"/>
                    <a:pt x="1816" y="1488"/>
                  </a:cubicBezTo>
                  <a:cubicBezTo>
                    <a:pt x="1816" y="1488"/>
                    <a:pt x="1816" y="1488"/>
                    <a:pt x="1816" y="1488"/>
                  </a:cubicBezTo>
                  <a:cubicBezTo>
                    <a:pt x="1813" y="1494"/>
                    <a:pt x="1807" y="1497"/>
                    <a:pt x="1799" y="1499"/>
                  </a:cubicBezTo>
                  <a:cubicBezTo>
                    <a:pt x="1798" y="1499"/>
                    <a:pt x="1798" y="1499"/>
                    <a:pt x="1797" y="1499"/>
                  </a:cubicBezTo>
                  <a:cubicBezTo>
                    <a:pt x="1796" y="1500"/>
                    <a:pt x="1796" y="1500"/>
                    <a:pt x="1795" y="1500"/>
                  </a:cubicBezTo>
                  <a:cubicBezTo>
                    <a:pt x="1794" y="1500"/>
                    <a:pt x="1794" y="1500"/>
                    <a:pt x="1793" y="1500"/>
                  </a:cubicBezTo>
                  <a:cubicBezTo>
                    <a:pt x="1792" y="1500"/>
                    <a:pt x="1790" y="1501"/>
                    <a:pt x="1789" y="1501"/>
                  </a:cubicBezTo>
                  <a:cubicBezTo>
                    <a:pt x="1771" y="1503"/>
                    <a:pt x="1750" y="1501"/>
                    <a:pt x="1741" y="1501"/>
                  </a:cubicBezTo>
                  <a:cubicBezTo>
                    <a:pt x="1707" y="1501"/>
                    <a:pt x="1707" y="1501"/>
                    <a:pt x="1707" y="1501"/>
                  </a:cubicBezTo>
                  <a:cubicBezTo>
                    <a:pt x="1704" y="1501"/>
                    <a:pt x="1702" y="1501"/>
                    <a:pt x="1699" y="1501"/>
                  </a:cubicBezTo>
                  <a:cubicBezTo>
                    <a:pt x="1697" y="1501"/>
                    <a:pt x="1695" y="1500"/>
                    <a:pt x="1693" y="1500"/>
                  </a:cubicBezTo>
                  <a:cubicBezTo>
                    <a:pt x="1693" y="1500"/>
                    <a:pt x="1692" y="1500"/>
                    <a:pt x="1692" y="1500"/>
                  </a:cubicBezTo>
                  <a:cubicBezTo>
                    <a:pt x="1691" y="1500"/>
                    <a:pt x="1691" y="1500"/>
                    <a:pt x="1691" y="1500"/>
                  </a:cubicBezTo>
                  <a:cubicBezTo>
                    <a:pt x="1689" y="1499"/>
                    <a:pt x="1687" y="1499"/>
                    <a:pt x="1685" y="1498"/>
                  </a:cubicBezTo>
                  <a:cubicBezTo>
                    <a:pt x="1684" y="1498"/>
                    <a:pt x="1684" y="1497"/>
                    <a:pt x="1683" y="1497"/>
                  </a:cubicBezTo>
                  <a:cubicBezTo>
                    <a:pt x="1681" y="1496"/>
                    <a:pt x="1680" y="1496"/>
                    <a:pt x="1678" y="1495"/>
                  </a:cubicBezTo>
                  <a:cubicBezTo>
                    <a:pt x="1676" y="1494"/>
                    <a:pt x="1674" y="1492"/>
                    <a:pt x="1672" y="1491"/>
                  </a:cubicBezTo>
                  <a:cubicBezTo>
                    <a:pt x="1672" y="1491"/>
                    <a:pt x="1671" y="1490"/>
                    <a:pt x="1671" y="1490"/>
                  </a:cubicBezTo>
                  <a:close/>
                  <a:moveTo>
                    <a:pt x="1680" y="1622"/>
                  </a:moveTo>
                  <a:cubicBezTo>
                    <a:pt x="1677" y="1618"/>
                    <a:pt x="1676" y="1615"/>
                    <a:pt x="1675" y="1612"/>
                  </a:cubicBezTo>
                  <a:cubicBezTo>
                    <a:pt x="1675" y="1607"/>
                    <a:pt x="1675" y="1607"/>
                    <a:pt x="1675" y="1607"/>
                  </a:cubicBezTo>
                  <a:cubicBezTo>
                    <a:pt x="1675" y="1607"/>
                    <a:pt x="1675" y="1607"/>
                    <a:pt x="1675" y="1607"/>
                  </a:cubicBezTo>
                  <a:cubicBezTo>
                    <a:pt x="1674" y="1593"/>
                    <a:pt x="1673" y="1580"/>
                    <a:pt x="1672" y="1567"/>
                  </a:cubicBezTo>
                  <a:cubicBezTo>
                    <a:pt x="1672" y="1567"/>
                    <a:pt x="1672" y="1567"/>
                    <a:pt x="1672" y="1567"/>
                  </a:cubicBezTo>
                  <a:cubicBezTo>
                    <a:pt x="1672" y="1566"/>
                    <a:pt x="1672" y="1566"/>
                    <a:pt x="1672" y="1566"/>
                  </a:cubicBezTo>
                  <a:cubicBezTo>
                    <a:pt x="1672" y="1565"/>
                    <a:pt x="1672" y="1564"/>
                    <a:pt x="1672" y="1563"/>
                  </a:cubicBezTo>
                  <a:cubicBezTo>
                    <a:pt x="1675" y="1535"/>
                    <a:pt x="1735" y="1542"/>
                    <a:pt x="1754" y="1542"/>
                  </a:cubicBezTo>
                  <a:cubicBezTo>
                    <a:pt x="1776" y="1542"/>
                    <a:pt x="1819" y="1537"/>
                    <a:pt x="1832" y="1559"/>
                  </a:cubicBezTo>
                  <a:cubicBezTo>
                    <a:pt x="1833" y="1561"/>
                    <a:pt x="1835" y="1563"/>
                    <a:pt x="1835" y="1565"/>
                  </a:cubicBezTo>
                  <a:cubicBezTo>
                    <a:pt x="1836" y="1568"/>
                    <a:pt x="1836" y="1568"/>
                    <a:pt x="1836" y="1568"/>
                  </a:cubicBezTo>
                  <a:cubicBezTo>
                    <a:pt x="1836" y="1568"/>
                    <a:pt x="1836" y="1568"/>
                    <a:pt x="1836" y="1568"/>
                  </a:cubicBezTo>
                  <a:cubicBezTo>
                    <a:pt x="1837" y="1575"/>
                    <a:pt x="1838" y="1581"/>
                    <a:pt x="1840" y="1588"/>
                  </a:cubicBezTo>
                  <a:cubicBezTo>
                    <a:pt x="1844" y="1611"/>
                    <a:pt x="1844" y="1611"/>
                    <a:pt x="1844" y="1611"/>
                  </a:cubicBezTo>
                  <a:cubicBezTo>
                    <a:pt x="1845" y="1615"/>
                    <a:pt x="1844" y="1618"/>
                    <a:pt x="1843" y="1621"/>
                  </a:cubicBezTo>
                  <a:cubicBezTo>
                    <a:pt x="1842" y="1623"/>
                    <a:pt x="1840" y="1625"/>
                    <a:pt x="1838" y="1627"/>
                  </a:cubicBezTo>
                  <a:cubicBezTo>
                    <a:pt x="1838" y="1627"/>
                    <a:pt x="1837" y="1628"/>
                    <a:pt x="1836" y="1629"/>
                  </a:cubicBezTo>
                  <a:cubicBezTo>
                    <a:pt x="1836" y="1629"/>
                    <a:pt x="1835" y="1629"/>
                    <a:pt x="1835" y="1630"/>
                  </a:cubicBezTo>
                  <a:cubicBezTo>
                    <a:pt x="1835" y="1630"/>
                    <a:pt x="1834" y="1630"/>
                    <a:pt x="1834" y="1630"/>
                  </a:cubicBezTo>
                  <a:cubicBezTo>
                    <a:pt x="1833" y="1631"/>
                    <a:pt x="1832" y="1631"/>
                    <a:pt x="1830" y="1632"/>
                  </a:cubicBezTo>
                  <a:cubicBezTo>
                    <a:pt x="1829" y="1633"/>
                    <a:pt x="1828" y="1633"/>
                    <a:pt x="1827" y="1634"/>
                  </a:cubicBezTo>
                  <a:cubicBezTo>
                    <a:pt x="1826" y="1634"/>
                    <a:pt x="1825" y="1634"/>
                    <a:pt x="1825" y="1634"/>
                  </a:cubicBezTo>
                  <a:cubicBezTo>
                    <a:pt x="1824" y="1635"/>
                    <a:pt x="1823" y="1635"/>
                    <a:pt x="1822" y="1635"/>
                  </a:cubicBezTo>
                  <a:cubicBezTo>
                    <a:pt x="1821" y="1635"/>
                    <a:pt x="1820" y="1636"/>
                    <a:pt x="1819" y="1636"/>
                  </a:cubicBezTo>
                  <a:cubicBezTo>
                    <a:pt x="1818" y="1636"/>
                    <a:pt x="1818" y="1636"/>
                    <a:pt x="1818" y="1636"/>
                  </a:cubicBezTo>
                  <a:cubicBezTo>
                    <a:pt x="1816" y="1636"/>
                    <a:pt x="1814" y="1637"/>
                    <a:pt x="1812" y="1637"/>
                  </a:cubicBezTo>
                  <a:cubicBezTo>
                    <a:pt x="1809" y="1637"/>
                    <a:pt x="1807" y="1637"/>
                    <a:pt x="1805" y="1637"/>
                  </a:cubicBezTo>
                  <a:cubicBezTo>
                    <a:pt x="1805" y="1637"/>
                    <a:pt x="1805" y="1637"/>
                    <a:pt x="1805" y="1637"/>
                  </a:cubicBezTo>
                  <a:cubicBezTo>
                    <a:pt x="1804" y="1637"/>
                    <a:pt x="1804" y="1637"/>
                    <a:pt x="1804" y="1637"/>
                  </a:cubicBezTo>
                  <a:cubicBezTo>
                    <a:pt x="1804" y="1637"/>
                    <a:pt x="1804" y="1637"/>
                    <a:pt x="1804" y="1637"/>
                  </a:cubicBezTo>
                  <a:cubicBezTo>
                    <a:pt x="1777" y="1637"/>
                    <a:pt x="1750" y="1637"/>
                    <a:pt x="1722" y="1638"/>
                  </a:cubicBezTo>
                  <a:cubicBezTo>
                    <a:pt x="1719" y="1638"/>
                    <a:pt x="1716" y="1637"/>
                    <a:pt x="1714" y="1637"/>
                  </a:cubicBezTo>
                  <a:cubicBezTo>
                    <a:pt x="1713" y="1637"/>
                    <a:pt x="1712" y="1637"/>
                    <a:pt x="1712" y="1637"/>
                  </a:cubicBezTo>
                  <a:cubicBezTo>
                    <a:pt x="1709" y="1636"/>
                    <a:pt x="1707" y="1636"/>
                    <a:pt x="1705" y="1636"/>
                  </a:cubicBezTo>
                  <a:cubicBezTo>
                    <a:pt x="1705" y="1636"/>
                    <a:pt x="1705" y="1636"/>
                    <a:pt x="1705" y="1636"/>
                  </a:cubicBezTo>
                  <a:cubicBezTo>
                    <a:pt x="1704" y="1635"/>
                    <a:pt x="1704" y="1635"/>
                    <a:pt x="1704" y="1635"/>
                  </a:cubicBezTo>
                  <a:cubicBezTo>
                    <a:pt x="1701" y="1635"/>
                    <a:pt x="1699" y="1634"/>
                    <a:pt x="1697" y="1633"/>
                  </a:cubicBezTo>
                  <a:cubicBezTo>
                    <a:pt x="1696" y="1633"/>
                    <a:pt x="1695" y="1632"/>
                    <a:pt x="1695" y="1632"/>
                  </a:cubicBezTo>
                  <a:cubicBezTo>
                    <a:pt x="1693" y="1632"/>
                    <a:pt x="1692" y="1631"/>
                    <a:pt x="1691" y="1630"/>
                  </a:cubicBezTo>
                  <a:cubicBezTo>
                    <a:pt x="1691" y="1630"/>
                    <a:pt x="1690" y="1630"/>
                    <a:pt x="1690" y="1630"/>
                  </a:cubicBezTo>
                  <a:cubicBezTo>
                    <a:pt x="1686" y="1628"/>
                    <a:pt x="1682" y="1625"/>
                    <a:pt x="1680" y="1622"/>
                  </a:cubicBezTo>
                  <a:close/>
                  <a:moveTo>
                    <a:pt x="1875" y="1783"/>
                  </a:moveTo>
                  <a:cubicBezTo>
                    <a:pt x="1873" y="1787"/>
                    <a:pt x="1870" y="1790"/>
                    <a:pt x="1866" y="1793"/>
                  </a:cubicBezTo>
                  <a:cubicBezTo>
                    <a:pt x="1862" y="1796"/>
                    <a:pt x="1858" y="1799"/>
                    <a:pt x="1852" y="1800"/>
                  </a:cubicBezTo>
                  <a:cubicBezTo>
                    <a:pt x="1846" y="1802"/>
                    <a:pt x="1840" y="1803"/>
                    <a:pt x="1833" y="1803"/>
                  </a:cubicBezTo>
                  <a:cubicBezTo>
                    <a:pt x="1815" y="1803"/>
                    <a:pt x="1815" y="1803"/>
                    <a:pt x="1815" y="1803"/>
                  </a:cubicBezTo>
                  <a:cubicBezTo>
                    <a:pt x="1814" y="1803"/>
                    <a:pt x="1814" y="1803"/>
                    <a:pt x="1814" y="1803"/>
                  </a:cubicBezTo>
                  <a:cubicBezTo>
                    <a:pt x="1789" y="1803"/>
                    <a:pt x="1765" y="1803"/>
                    <a:pt x="1740" y="1803"/>
                  </a:cubicBezTo>
                  <a:cubicBezTo>
                    <a:pt x="1737" y="1803"/>
                    <a:pt x="1734" y="1803"/>
                    <a:pt x="1731" y="1803"/>
                  </a:cubicBezTo>
                  <a:cubicBezTo>
                    <a:pt x="1730" y="1803"/>
                    <a:pt x="1730" y="1803"/>
                    <a:pt x="1729" y="1803"/>
                  </a:cubicBezTo>
                  <a:cubicBezTo>
                    <a:pt x="1726" y="1802"/>
                    <a:pt x="1724" y="1802"/>
                    <a:pt x="1721" y="1801"/>
                  </a:cubicBezTo>
                  <a:cubicBezTo>
                    <a:pt x="1721" y="1801"/>
                    <a:pt x="1721" y="1801"/>
                    <a:pt x="1720" y="1801"/>
                  </a:cubicBezTo>
                  <a:cubicBezTo>
                    <a:pt x="1720" y="1801"/>
                    <a:pt x="1720" y="1801"/>
                    <a:pt x="1720" y="1801"/>
                  </a:cubicBezTo>
                  <a:cubicBezTo>
                    <a:pt x="1709" y="1798"/>
                    <a:pt x="1698" y="1792"/>
                    <a:pt x="1692" y="1783"/>
                  </a:cubicBezTo>
                  <a:cubicBezTo>
                    <a:pt x="1692" y="1783"/>
                    <a:pt x="1692" y="1783"/>
                    <a:pt x="1692" y="1783"/>
                  </a:cubicBezTo>
                  <a:cubicBezTo>
                    <a:pt x="1692" y="1783"/>
                    <a:pt x="1692" y="1783"/>
                    <a:pt x="1692" y="1783"/>
                  </a:cubicBezTo>
                  <a:cubicBezTo>
                    <a:pt x="1691" y="1782"/>
                    <a:pt x="1690" y="1780"/>
                    <a:pt x="1690" y="1778"/>
                  </a:cubicBezTo>
                  <a:cubicBezTo>
                    <a:pt x="1689" y="1777"/>
                    <a:pt x="1689" y="1776"/>
                    <a:pt x="1689" y="1775"/>
                  </a:cubicBezTo>
                  <a:cubicBezTo>
                    <a:pt x="1688" y="1774"/>
                    <a:pt x="1688" y="1773"/>
                    <a:pt x="1688" y="1772"/>
                  </a:cubicBezTo>
                  <a:cubicBezTo>
                    <a:pt x="1688" y="1772"/>
                    <a:pt x="1688" y="1771"/>
                    <a:pt x="1688" y="1771"/>
                  </a:cubicBezTo>
                  <a:cubicBezTo>
                    <a:pt x="1687" y="1769"/>
                    <a:pt x="1687" y="1769"/>
                    <a:pt x="1687" y="1769"/>
                  </a:cubicBezTo>
                  <a:cubicBezTo>
                    <a:pt x="1687" y="1769"/>
                    <a:pt x="1687" y="1769"/>
                    <a:pt x="1687" y="1769"/>
                  </a:cubicBezTo>
                  <a:cubicBezTo>
                    <a:pt x="1686" y="1756"/>
                    <a:pt x="1685" y="1742"/>
                    <a:pt x="1684" y="1728"/>
                  </a:cubicBezTo>
                  <a:cubicBezTo>
                    <a:pt x="1684" y="1725"/>
                    <a:pt x="1684" y="1723"/>
                    <a:pt x="1684" y="1721"/>
                  </a:cubicBezTo>
                  <a:cubicBezTo>
                    <a:pt x="1683" y="1714"/>
                    <a:pt x="1683" y="1714"/>
                    <a:pt x="1683" y="1714"/>
                  </a:cubicBezTo>
                  <a:cubicBezTo>
                    <a:pt x="1683" y="1713"/>
                    <a:pt x="1683" y="1713"/>
                    <a:pt x="1683" y="1713"/>
                  </a:cubicBezTo>
                  <a:cubicBezTo>
                    <a:pt x="1683" y="1711"/>
                    <a:pt x="1683" y="1710"/>
                    <a:pt x="1684" y="1709"/>
                  </a:cubicBezTo>
                  <a:cubicBezTo>
                    <a:pt x="1684" y="1708"/>
                    <a:pt x="1684" y="1707"/>
                    <a:pt x="1684" y="1707"/>
                  </a:cubicBezTo>
                  <a:cubicBezTo>
                    <a:pt x="1685" y="1706"/>
                    <a:pt x="1685" y="1705"/>
                    <a:pt x="1685" y="1704"/>
                  </a:cubicBezTo>
                  <a:cubicBezTo>
                    <a:pt x="1686" y="1703"/>
                    <a:pt x="1686" y="1703"/>
                    <a:pt x="1686" y="1702"/>
                  </a:cubicBezTo>
                  <a:cubicBezTo>
                    <a:pt x="1686" y="1702"/>
                    <a:pt x="1686" y="1702"/>
                    <a:pt x="1686" y="1702"/>
                  </a:cubicBezTo>
                  <a:cubicBezTo>
                    <a:pt x="1687" y="1700"/>
                    <a:pt x="1688" y="1699"/>
                    <a:pt x="1689" y="1698"/>
                  </a:cubicBezTo>
                  <a:cubicBezTo>
                    <a:pt x="1690" y="1697"/>
                    <a:pt x="1691" y="1697"/>
                    <a:pt x="1691" y="1696"/>
                  </a:cubicBezTo>
                  <a:cubicBezTo>
                    <a:pt x="1692" y="1695"/>
                    <a:pt x="1693" y="1695"/>
                    <a:pt x="1694" y="1694"/>
                  </a:cubicBezTo>
                  <a:cubicBezTo>
                    <a:pt x="1695" y="1694"/>
                    <a:pt x="1695" y="1693"/>
                    <a:pt x="1695" y="1693"/>
                  </a:cubicBezTo>
                  <a:cubicBezTo>
                    <a:pt x="1695" y="1693"/>
                    <a:pt x="1696" y="1693"/>
                    <a:pt x="1696" y="1693"/>
                  </a:cubicBezTo>
                  <a:cubicBezTo>
                    <a:pt x="1698" y="1692"/>
                    <a:pt x="1699" y="1691"/>
                    <a:pt x="1701" y="1690"/>
                  </a:cubicBezTo>
                  <a:cubicBezTo>
                    <a:pt x="1702" y="1690"/>
                    <a:pt x="1702" y="1689"/>
                    <a:pt x="1702" y="1689"/>
                  </a:cubicBezTo>
                  <a:cubicBezTo>
                    <a:pt x="1703" y="1689"/>
                    <a:pt x="1703" y="1689"/>
                    <a:pt x="1703" y="1689"/>
                  </a:cubicBezTo>
                  <a:cubicBezTo>
                    <a:pt x="1704" y="1689"/>
                    <a:pt x="1704" y="1689"/>
                    <a:pt x="1705" y="1688"/>
                  </a:cubicBezTo>
                  <a:cubicBezTo>
                    <a:pt x="1706" y="1688"/>
                    <a:pt x="1708" y="1687"/>
                    <a:pt x="1709" y="1687"/>
                  </a:cubicBezTo>
                  <a:cubicBezTo>
                    <a:pt x="1710" y="1687"/>
                    <a:pt x="1711" y="1686"/>
                    <a:pt x="1712" y="1686"/>
                  </a:cubicBezTo>
                  <a:cubicBezTo>
                    <a:pt x="1713" y="1686"/>
                    <a:pt x="1714" y="1686"/>
                    <a:pt x="1714" y="1686"/>
                  </a:cubicBezTo>
                  <a:cubicBezTo>
                    <a:pt x="1717" y="1685"/>
                    <a:pt x="1720" y="1685"/>
                    <a:pt x="1723" y="1685"/>
                  </a:cubicBezTo>
                  <a:cubicBezTo>
                    <a:pt x="1723" y="1685"/>
                    <a:pt x="1724" y="1685"/>
                    <a:pt x="1724" y="1685"/>
                  </a:cubicBezTo>
                  <a:cubicBezTo>
                    <a:pt x="1725" y="1685"/>
                    <a:pt x="1726" y="1685"/>
                    <a:pt x="1727" y="1685"/>
                  </a:cubicBezTo>
                  <a:cubicBezTo>
                    <a:pt x="1731" y="1685"/>
                    <a:pt x="1731" y="1685"/>
                    <a:pt x="1731" y="1685"/>
                  </a:cubicBezTo>
                  <a:cubicBezTo>
                    <a:pt x="1736" y="1684"/>
                    <a:pt x="1740" y="1684"/>
                    <a:pt x="1744" y="1684"/>
                  </a:cubicBezTo>
                  <a:cubicBezTo>
                    <a:pt x="1748" y="1684"/>
                    <a:pt x="1752" y="1684"/>
                    <a:pt x="1755" y="1684"/>
                  </a:cubicBezTo>
                  <a:cubicBezTo>
                    <a:pt x="1791" y="1684"/>
                    <a:pt x="1791" y="1684"/>
                    <a:pt x="1791" y="1684"/>
                  </a:cubicBezTo>
                  <a:cubicBezTo>
                    <a:pt x="1801" y="1684"/>
                    <a:pt x="1811" y="1684"/>
                    <a:pt x="1820" y="1685"/>
                  </a:cubicBezTo>
                  <a:cubicBezTo>
                    <a:pt x="1822" y="1685"/>
                    <a:pt x="1823" y="1685"/>
                    <a:pt x="1825" y="1685"/>
                  </a:cubicBezTo>
                  <a:cubicBezTo>
                    <a:pt x="1826" y="1686"/>
                    <a:pt x="1827" y="1686"/>
                    <a:pt x="1828" y="1686"/>
                  </a:cubicBezTo>
                  <a:cubicBezTo>
                    <a:pt x="1828" y="1686"/>
                    <a:pt x="1829" y="1686"/>
                    <a:pt x="1830" y="1686"/>
                  </a:cubicBezTo>
                  <a:cubicBezTo>
                    <a:pt x="1830" y="1686"/>
                    <a:pt x="1831" y="1686"/>
                    <a:pt x="1831" y="1687"/>
                  </a:cubicBezTo>
                  <a:cubicBezTo>
                    <a:pt x="1832" y="1687"/>
                    <a:pt x="1832" y="1687"/>
                    <a:pt x="1833" y="1687"/>
                  </a:cubicBezTo>
                  <a:cubicBezTo>
                    <a:pt x="1834" y="1687"/>
                    <a:pt x="1836" y="1688"/>
                    <a:pt x="1838" y="1689"/>
                  </a:cubicBezTo>
                  <a:cubicBezTo>
                    <a:pt x="1839" y="1689"/>
                    <a:pt x="1840" y="1689"/>
                    <a:pt x="1841" y="1690"/>
                  </a:cubicBezTo>
                  <a:cubicBezTo>
                    <a:pt x="1842" y="1690"/>
                    <a:pt x="1842" y="1690"/>
                    <a:pt x="1843" y="1691"/>
                  </a:cubicBezTo>
                  <a:cubicBezTo>
                    <a:pt x="1845" y="1691"/>
                    <a:pt x="1846" y="1692"/>
                    <a:pt x="1847" y="1693"/>
                  </a:cubicBezTo>
                  <a:cubicBezTo>
                    <a:pt x="1852" y="1695"/>
                    <a:pt x="1856" y="1698"/>
                    <a:pt x="1859" y="1702"/>
                  </a:cubicBezTo>
                  <a:cubicBezTo>
                    <a:pt x="1862" y="1705"/>
                    <a:pt x="1864" y="1709"/>
                    <a:pt x="1865" y="1713"/>
                  </a:cubicBezTo>
                  <a:cubicBezTo>
                    <a:pt x="1870" y="1736"/>
                    <a:pt x="1870" y="1736"/>
                    <a:pt x="1870" y="1736"/>
                  </a:cubicBezTo>
                  <a:cubicBezTo>
                    <a:pt x="1871" y="1746"/>
                    <a:pt x="1873" y="1755"/>
                    <a:pt x="1875" y="1764"/>
                  </a:cubicBezTo>
                  <a:cubicBezTo>
                    <a:pt x="1875" y="1764"/>
                    <a:pt x="1875" y="1764"/>
                    <a:pt x="1875" y="1764"/>
                  </a:cubicBezTo>
                  <a:cubicBezTo>
                    <a:pt x="1876" y="1770"/>
                    <a:pt x="1876" y="1770"/>
                    <a:pt x="1876" y="1770"/>
                  </a:cubicBezTo>
                  <a:cubicBezTo>
                    <a:pt x="1877" y="1775"/>
                    <a:pt x="1877" y="1779"/>
                    <a:pt x="1875" y="1783"/>
                  </a:cubicBezTo>
                  <a:close/>
                  <a:moveTo>
                    <a:pt x="2041" y="1494"/>
                  </a:moveTo>
                  <a:cubicBezTo>
                    <a:pt x="2036" y="1492"/>
                    <a:pt x="2032" y="1490"/>
                    <a:pt x="2030" y="1487"/>
                  </a:cubicBezTo>
                  <a:cubicBezTo>
                    <a:pt x="2027" y="1485"/>
                    <a:pt x="2024" y="1482"/>
                    <a:pt x="2023" y="1479"/>
                  </a:cubicBezTo>
                  <a:cubicBezTo>
                    <a:pt x="2021" y="1474"/>
                    <a:pt x="2021" y="1474"/>
                    <a:pt x="2021" y="1474"/>
                  </a:cubicBezTo>
                  <a:cubicBezTo>
                    <a:pt x="2019" y="1467"/>
                    <a:pt x="2016" y="1460"/>
                    <a:pt x="2014" y="1453"/>
                  </a:cubicBezTo>
                  <a:cubicBezTo>
                    <a:pt x="2012" y="1449"/>
                    <a:pt x="2009" y="1444"/>
                    <a:pt x="2009" y="1439"/>
                  </a:cubicBezTo>
                  <a:cubicBezTo>
                    <a:pt x="2009" y="1439"/>
                    <a:pt x="2009" y="1438"/>
                    <a:pt x="2009" y="1437"/>
                  </a:cubicBezTo>
                  <a:cubicBezTo>
                    <a:pt x="2009" y="1437"/>
                    <a:pt x="2009" y="1437"/>
                    <a:pt x="2009" y="1437"/>
                  </a:cubicBezTo>
                  <a:cubicBezTo>
                    <a:pt x="2009" y="1436"/>
                    <a:pt x="2009" y="1436"/>
                    <a:pt x="2009" y="1436"/>
                  </a:cubicBezTo>
                  <a:cubicBezTo>
                    <a:pt x="2010" y="1435"/>
                    <a:pt x="2009" y="1435"/>
                    <a:pt x="2010" y="1434"/>
                  </a:cubicBezTo>
                  <a:cubicBezTo>
                    <a:pt x="2010" y="1434"/>
                    <a:pt x="2010" y="1434"/>
                    <a:pt x="2010" y="1434"/>
                  </a:cubicBezTo>
                  <a:cubicBezTo>
                    <a:pt x="2016" y="1421"/>
                    <a:pt x="2039" y="1423"/>
                    <a:pt x="2051" y="1423"/>
                  </a:cubicBezTo>
                  <a:cubicBezTo>
                    <a:pt x="2110" y="1422"/>
                    <a:pt x="2110" y="1422"/>
                    <a:pt x="2110" y="1422"/>
                  </a:cubicBezTo>
                  <a:cubicBezTo>
                    <a:pt x="2115" y="1422"/>
                    <a:pt x="2120" y="1423"/>
                    <a:pt x="2125" y="1424"/>
                  </a:cubicBezTo>
                  <a:cubicBezTo>
                    <a:pt x="2126" y="1424"/>
                    <a:pt x="2128" y="1424"/>
                    <a:pt x="2129" y="1425"/>
                  </a:cubicBezTo>
                  <a:cubicBezTo>
                    <a:pt x="2129" y="1425"/>
                    <a:pt x="2130" y="1425"/>
                    <a:pt x="2131" y="1425"/>
                  </a:cubicBezTo>
                  <a:cubicBezTo>
                    <a:pt x="2132" y="1425"/>
                    <a:pt x="2133" y="1426"/>
                    <a:pt x="2133" y="1426"/>
                  </a:cubicBezTo>
                  <a:cubicBezTo>
                    <a:pt x="2135" y="1426"/>
                    <a:pt x="2137" y="1427"/>
                    <a:pt x="2138" y="1428"/>
                  </a:cubicBezTo>
                  <a:cubicBezTo>
                    <a:pt x="2139" y="1428"/>
                    <a:pt x="2139" y="1428"/>
                    <a:pt x="2139" y="1428"/>
                  </a:cubicBezTo>
                  <a:cubicBezTo>
                    <a:pt x="2139" y="1428"/>
                    <a:pt x="2139" y="1428"/>
                    <a:pt x="2140" y="1428"/>
                  </a:cubicBezTo>
                  <a:cubicBezTo>
                    <a:pt x="2141" y="1429"/>
                    <a:pt x="2142" y="1429"/>
                    <a:pt x="2144" y="1430"/>
                  </a:cubicBezTo>
                  <a:cubicBezTo>
                    <a:pt x="2145" y="1431"/>
                    <a:pt x="2146" y="1431"/>
                    <a:pt x="2146" y="1431"/>
                  </a:cubicBezTo>
                  <a:cubicBezTo>
                    <a:pt x="2147" y="1432"/>
                    <a:pt x="2147" y="1432"/>
                    <a:pt x="2148" y="1432"/>
                  </a:cubicBezTo>
                  <a:cubicBezTo>
                    <a:pt x="2148" y="1433"/>
                    <a:pt x="2148" y="1433"/>
                    <a:pt x="2149" y="1433"/>
                  </a:cubicBezTo>
                  <a:cubicBezTo>
                    <a:pt x="2149" y="1433"/>
                    <a:pt x="2150" y="1434"/>
                    <a:pt x="2150" y="1434"/>
                  </a:cubicBezTo>
                  <a:cubicBezTo>
                    <a:pt x="2153" y="1436"/>
                    <a:pt x="2156" y="1439"/>
                    <a:pt x="2157" y="1442"/>
                  </a:cubicBezTo>
                  <a:cubicBezTo>
                    <a:pt x="2157" y="1442"/>
                    <a:pt x="2157" y="1442"/>
                    <a:pt x="2157" y="1442"/>
                  </a:cubicBezTo>
                  <a:cubicBezTo>
                    <a:pt x="2163" y="1450"/>
                    <a:pt x="2166" y="1460"/>
                    <a:pt x="2170" y="1468"/>
                  </a:cubicBezTo>
                  <a:cubicBezTo>
                    <a:pt x="2170" y="1468"/>
                    <a:pt x="2170" y="1468"/>
                    <a:pt x="2170" y="1468"/>
                  </a:cubicBezTo>
                  <a:cubicBezTo>
                    <a:pt x="2172" y="1473"/>
                    <a:pt x="2176" y="1477"/>
                    <a:pt x="2177" y="1482"/>
                  </a:cubicBezTo>
                  <a:cubicBezTo>
                    <a:pt x="2177" y="1482"/>
                    <a:pt x="2177" y="1483"/>
                    <a:pt x="2177" y="1483"/>
                  </a:cubicBezTo>
                  <a:cubicBezTo>
                    <a:pt x="2177" y="1483"/>
                    <a:pt x="2177" y="1483"/>
                    <a:pt x="2177" y="1483"/>
                  </a:cubicBezTo>
                  <a:cubicBezTo>
                    <a:pt x="2178" y="1492"/>
                    <a:pt x="2170" y="1496"/>
                    <a:pt x="2162" y="1498"/>
                  </a:cubicBezTo>
                  <a:cubicBezTo>
                    <a:pt x="2161" y="1498"/>
                    <a:pt x="2161" y="1498"/>
                    <a:pt x="2161" y="1499"/>
                  </a:cubicBezTo>
                  <a:cubicBezTo>
                    <a:pt x="2160" y="1499"/>
                    <a:pt x="2160" y="1499"/>
                    <a:pt x="2159" y="1499"/>
                  </a:cubicBezTo>
                  <a:cubicBezTo>
                    <a:pt x="2158" y="1499"/>
                    <a:pt x="2156" y="1499"/>
                    <a:pt x="2155" y="1500"/>
                  </a:cubicBezTo>
                  <a:cubicBezTo>
                    <a:pt x="2154" y="1500"/>
                    <a:pt x="2154" y="1500"/>
                    <a:pt x="2153" y="1500"/>
                  </a:cubicBezTo>
                  <a:cubicBezTo>
                    <a:pt x="2152" y="1500"/>
                    <a:pt x="2150" y="1500"/>
                    <a:pt x="2149" y="1500"/>
                  </a:cubicBezTo>
                  <a:cubicBezTo>
                    <a:pt x="2148" y="1500"/>
                    <a:pt x="2147" y="1500"/>
                    <a:pt x="2146" y="1500"/>
                  </a:cubicBezTo>
                  <a:cubicBezTo>
                    <a:pt x="2146" y="1500"/>
                    <a:pt x="2146" y="1500"/>
                    <a:pt x="2146" y="1500"/>
                  </a:cubicBezTo>
                  <a:cubicBezTo>
                    <a:pt x="2144" y="1500"/>
                    <a:pt x="2144" y="1500"/>
                    <a:pt x="2144" y="1500"/>
                  </a:cubicBezTo>
                  <a:cubicBezTo>
                    <a:pt x="2135" y="1500"/>
                    <a:pt x="2126" y="1500"/>
                    <a:pt x="2117" y="1500"/>
                  </a:cubicBezTo>
                  <a:cubicBezTo>
                    <a:pt x="2102" y="1500"/>
                    <a:pt x="2087" y="1500"/>
                    <a:pt x="2072" y="1500"/>
                  </a:cubicBezTo>
                  <a:cubicBezTo>
                    <a:pt x="2061" y="1500"/>
                    <a:pt x="2050" y="1499"/>
                    <a:pt x="2041" y="1494"/>
                  </a:cubicBezTo>
                  <a:cubicBezTo>
                    <a:pt x="2041" y="1494"/>
                    <a:pt x="2041" y="1494"/>
                    <a:pt x="2041" y="1494"/>
                  </a:cubicBezTo>
                  <a:close/>
                  <a:moveTo>
                    <a:pt x="2079" y="1621"/>
                  </a:moveTo>
                  <a:cubicBezTo>
                    <a:pt x="2076" y="1617"/>
                    <a:pt x="2073" y="1614"/>
                    <a:pt x="2072" y="1611"/>
                  </a:cubicBezTo>
                  <a:cubicBezTo>
                    <a:pt x="2064" y="1588"/>
                    <a:pt x="2064" y="1588"/>
                    <a:pt x="2064" y="1588"/>
                  </a:cubicBezTo>
                  <a:cubicBezTo>
                    <a:pt x="2061" y="1581"/>
                    <a:pt x="2059" y="1575"/>
                    <a:pt x="2056" y="1568"/>
                  </a:cubicBezTo>
                  <a:cubicBezTo>
                    <a:pt x="2056" y="1568"/>
                    <a:pt x="2056" y="1568"/>
                    <a:pt x="2056" y="1568"/>
                  </a:cubicBezTo>
                  <a:cubicBezTo>
                    <a:pt x="2055" y="1565"/>
                    <a:pt x="2055" y="1565"/>
                    <a:pt x="2055" y="1565"/>
                  </a:cubicBezTo>
                  <a:cubicBezTo>
                    <a:pt x="2054" y="1561"/>
                    <a:pt x="2054" y="1558"/>
                    <a:pt x="2055" y="1555"/>
                  </a:cubicBezTo>
                  <a:cubicBezTo>
                    <a:pt x="2056" y="1553"/>
                    <a:pt x="2057" y="1552"/>
                    <a:pt x="2059" y="1550"/>
                  </a:cubicBezTo>
                  <a:cubicBezTo>
                    <a:pt x="2059" y="1550"/>
                    <a:pt x="2059" y="1550"/>
                    <a:pt x="2060" y="1549"/>
                  </a:cubicBezTo>
                  <a:cubicBezTo>
                    <a:pt x="2060" y="1549"/>
                    <a:pt x="2061" y="1548"/>
                    <a:pt x="2061" y="1548"/>
                  </a:cubicBezTo>
                  <a:cubicBezTo>
                    <a:pt x="2064" y="1546"/>
                    <a:pt x="2068" y="1544"/>
                    <a:pt x="2072" y="1543"/>
                  </a:cubicBezTo>
                  <a:cubicBezTo>
                    <a:pt x="2076" y="1542"/>
                    <a:pt x="2080" y="1542"/>
                    <a:pt x="2084" y="1541"/>
                  </a:cubicBezTo>
                  <a:cubicBezTo>
                    <a:pt x="2100" y="1540"/>
                    <a:pt x="2117" y="1541"/>
                    <a:pt x="2125" y="1541"/>
                  </a:cubicBezTo>
                  <a:cubicBezTo>
                    <a:pt x="2153" y="1541"/>
                    <a:pt x="2202" y="1535"/>
                    <a:pt x="2218" y="1564"/>
                  </a:cubicBezTo>
                  <a:cubicBezTo>
                    <a:pt x="2218" y="1564"/>
                    <a:pt x="2218" y="1564"/>
                    <a:pt x="2218" y="1564"/>
                  </a:cubicBezTo>
                  <a:cubicBezTo>
                    <a:pt x="2218" y="1565"/>
                    <a:pt x="2218" y="1565"/>
                    <a:pt x="2218" y="1565"/>
                  </a:cubicBezTo>
                  <a:cubicBezTo>
                    <a:pt x="2218" y="1565"/>
                    <a:pt x="2218" y="1565"/>
                    <a:pt x="2218" y="1565"/>
                  </a:cubicBezTo>
                  <a:cubicBezTo>
                    <a:pt x="2224" y="1577"/>
                    <a:pt x="2230" y="1589"/>
                    <a:pt x="2236" y="1601"/>
                  </a:cubicBezTo>
                  <a:cubicBezTo>
                    <a:pt x="2238" y="1605"/>
                    <a:pt x="2241" y="1609"/>
                    <a:pt x="2242" y="1614"/>
                  </a:cubicBezTo>
                  <a:cubicBezTo>
                    <a:pt x="2242" y="1614"/>
                    <a:pt x="2242" y="1614"/>
                    <a:pt x="2242" y="1614"/>
                  </a:cubicBezTo>
                  <a:cubicBezTo>
                    <a:pt x="2242" y="1615"/>
                    <a:pt x="2242" y="1616"/>
                    <a:pt x="2242" y="1617"/>
                  </a:cubicBezTo>
                  <a:cubicBezTo>
                    <a:pt x="2242" y="1618"/>
                    <a:pt x="2242" y="1619"/>
                    <a:pt x="2242" y="1620"/>
                  </a:cubicBezTo>
                  <a:cubicBezTo>
                    <a:pt x="2242" y="1620"/>
                    <a:pt x="2242" y="1620"/>
                    <a:pt x="2242" y="1620"/>
                  </a:cubicBezTo>
                  <a:cubicBezTo>
                    <a:pt x="2242" y="1620"/>
                    <a:pt x="2242" y="1621"/>
                    <a:pt x="2242" y="1621"/>
                  </a:cubicBezTo>
                  <a:cubicBezTo>
                    <a:pt x="2242" y="1622"/>
                    <a:pt x="2241" y="1623"/>
                    <a:pt x="2240" y="1624"/>
                  </a:cubicBezTo>
                  <a:cubicBezTo>
                    <a:pt x="2240" y="1625"/>
                    <a:pt x="2240" y="1625"/>
                    <a:pt x="2240" y="1625"/>
                  </a:cubicBezTo>
                  <a:cubicBezTo>
                    <a:pt x="2239" y="1626"/>
                    <a:pt x="2238" y="1627"/>
                    <a:pt x="2237" y="1628"/>
                  </a:cubicBezTo>
                  <a:cubicBezTo>
                    <a:pt x="2237" y="1628"/>
                    <a:pt x="2237" y="1628"/>
                    <a:pt x="2237" y="1628"/>
                  </a:cubicBezTo>
                  <a:cubicBezTo>
                    <a:pt x="2236" y="1629"/>
                    <a:pt x="2236" y="1629"/>
                    <a:pt x="2236" y="1629"/>
                  </a:cubicBezTo>
                  <a:cubicBezTo>
                    <a:pt x="2235" y="1630"/>
                    <a:pt x="2234" y="1630"/>
                    <a:pt x="2234" y="1630"/>
                  </a:cubicBezTo>
                  <a:cubicBezTo>
                    <a:pt x="2231" y="1632"/>
                    <a:pt x="2229" y="1633"/>
                    <a:pt x="2225" y="1634"/>
                  </a:cubicBezTo>
                  <a:cubicBezTo>
                    <a:pt x="2225" y="1634"/>
                    <a:pt x="2224" y="1635"/>
                    <a:pt x="2223" y="1635"/>
                  </a:cubicBezTo>
                  <a:cubicBezTo>
                    <a:pt x="2221" y="1635"/>
                    <a:pt x="2220" y="1635"/>
                    <a:pt x="2219" y="1636"/>
                  </a:cubicBezTo>
                  <a:cubicBezTo>
                    <a:pt x="2218" y="1636"/>
                    <a:pt x="2218" y="1636"/>
                    <a:pt x="2217" y="1636"/>
                  </a:cubicBezTo>
                  <a:cubicBezTo>
                    <a:pt x="2217" y="1636"/>
                    <a:pt x="2216" y="1636"/>
                    <a:pt x="2216" y="1636"/>
                  </a:cubicBezTo>
                  <a:cubicBezTo>
                    <a:pt x="2187" y="1639"/>
                    <a:pt x="2156" y="1636"/>
                    <a:pt x="2126" y="1637"/>
                  </a:cubicBezTo>
                  <a:cubicBezTo>
                    <a:pt x="2123" y="1637"/>
                    <a:pt x="2120" y="1636"/>
                    <a:pt x="2117" y="1636"/>
                  </a:cubicBezTo>
                  <a:cubicBezTo>
                    <a:pt x="2117" y="1636"/>
                    <a:pt x="2117" y="1636"/>
                    <a:pt x="2117" y="1636"/>
                  </a:cubicBezTo>
                  <a:cubicBezTo>
                    <a:pt x="2106" y="1635"/>
                    <a:pt x="2095" y="1631"/>
                    <a:pt x="2086" y="1625"/>
                  </a:cubicBezTo>
                  <a:cubicBezTo>
                    <a:pt x="2083" y="1624"/>
                    <a:pt x="2081" y="1622"/>
                    <a:pt x="2079" y="1621"/>
                  </a:cubicBezTo>
                  <a:close/>
                  <a:moveTo>
                    <a:pt x="2322" y="1782"/>
                  </a:moveTo>
                  <a:cubicBezTo>
                    <a:pt x="2322" y="1783"/>
                    <a:pt x="2321" y="1783"/>
                    <a:pt x="2321" y="1784"/>
                  </a:cubicBezTo>
                  <a:cubicBezTo>
                    <a:pt x="2321" y="1785"/>
                    <a:pt x="2321" y="1785"/>
                    <a:pt x="2321" y="1786"/>
                  </a:cubicBezTo>
                  <a:cubicBezTo>
                    <a:pt x="2320" y="1787"/>
                    <a:pt x="2320" y="1788"/>
                    <a:pt x="2319" y="1789"/>
                  </a:cubicBezTo>
                  <a:cubicBezTo>
                    <a:pt x="2319" y="1789"/>
                    <a:pt x="2319" y="1789"/>
                    <a:pt x="2319" y="1790"/>
                  </a:cubicBezTo>
                  <a:cubicBezTo>
                    <a:pt x="2318" y="1790"/>
                    <a:pt x="2318" y="1791"/>
                    <a:pt x="2317" y="1791"/>
                  </a:cubicBezTo>
                  <a:cubicBezTo>
                    <a:pt x="2317" y="1791"/>
                    <a:pt x="2317" y="1792"/>
                    <a:pt x="2316" y="1792"/>
                  </a:cubicBezTo>
                  <a:cubicBezTo>
                    <a:pt x="2316" y="1792"/>
                    <a:pt x="2316" y="1792"/>
                    <a:pt x="2316" y="1793"/>
                  </a:cubicBezTo>
                  <a:cubicBezTo>
                    <a:pt x="2310" y="1798"/>
                    <a:pt x="2303" y="1800"/>
                    <a:pt x="2296" y="1801"/>
                  </a:cubicBezTo>
                  <a:cubicBezTo>
                    <a:pt x="2296" y="1801"/>
                    <a:pt x="2295" y="1801"/>
                    <a:pt x="2295" y="1801"/>
                  </a:cubicBezTo>
                  <a:cubicBezTo>
                    <a:pt x="2292" y="1802"/>
                    <a:pt x="2289" y="1802"/>
                    <a:pt x="2286" y="1802"/>
                  </a:cubicBezTo>
                  <a:cubicBezTo>
                    <a:pt x="2286" y="1802"/>
                    <a:pt x="2286" y="1802"/>
                    <a:pt x="2286" y="1802"/>
                  </a:cubicBezTo>
                  <a:cubicBezTo>
                    <a:pt x="2283" y="1802"/>
                    <a:pt x="2283" y="1802"/>
                    <a:pt x="2283" y="1802"/>
                  </a:cubicBezTo>
                  <a:cubicBezTo>
                    <a:pt x="2280" y="1802"/>
                    <a:pt x="2277" y="1802"/>
                    <a:pt x="2275" y="1802"/>
                  </a:cubicBezTo>
                  <a:cubicBezTo>
                    <a:pt x="2193" y="1802"/>
                    <a:pt x="2193" y="1802"/>
                    <a:pt x="2193" y="1802"/>
                  </a:cubicBezTo>
                  <a:cubicBezTo>
                    <a:pt x="2190" y="1802"/>
                    <a:pt x="2187" y="1802"/>
                    <a:pt x="2184" y="1802"/>
                  </a:cubicBezTo>
                  <a:cubicBezTo>
                    <a:pt x="2183" y="1801"/>
                    <a:pt x="2182" y="1801"/>
                    <a:pt x="2181" y="1801"/>
                  </a:cubicBezTo>
                  <a:cubicBezTo>
                    <a:pt x="2164" y="1799"/>
                    <a:pt x="2144" y="1791"/>
                    <a:pt x="2135" y="1776"/>
                  </a:cubicBezTo>
                  <a:cubicBezTo>
                    <a:pt x="2133" y="1774"/>
                    <a:pt x="2132" y="1772"/>
                    <a:pt x="2131" y="1770"/>
                  </a:cubicBezTo>
                  <a:cubicBezTo>
                    <a:pt x="2131" y="1769"/>
                    <a:pt x="2131" y="1769"/>
                    <a:pt x="2131" y="1769"/>
                  </a:cubicBezTo>
                  <a:cubicBezTo>
                    <a:pt x="2131" y="1769"/>
                    <a:pt x="2131" y="1769"/>
                    <a:pt x="2131" y="1769"/>
                  </a:cubicBezTo>
                  <a:cubicBezTo>
                    <a:pt x="2127" y="1757"/>
                    <a:pt x="2122" y="1746"/>
                    <a:pt x="2118" y="1734"/>
                  </a:cubicBezTo>
                  <a:cubicBezTo>
                    <a:pt x="2116" y="1728"/>
                    <a:pt x="2112" y="1720"/>
                    <a:pt x="2110" y="1713"/>
                  </a:cubicBezTo>
                  <a:cubicBezTo>
                    <a:pt x="2110" y="1713"/>
                    <a:pt x="2110" y="1713"/>
                    <a:pt x="2110" y="1713"/>
                  </a:cubicBezTo>
                  <a:cubicBezTo>
                    <a:pt x="2110" y="1713"/>
                    <a:pt x="2110" y="1712"/>
                    <a:pt x="2110" y="1712"/>
                  </a:cubicBezTo>
                  <a:cubicBezTo>
                    <a:pt x="2110" y="1712"/>
                    <a:pt x="2109" y="1711"/>
                    <a:pt x="2109" y="1710"/>
                  </a:cubicBezTo>
                  <a:cubicBezTo>
                    <a:pt x="2109" y="1707"/>
                    <a:pt x="2109" y="1704"/>
                    <a:pt x="2109" y="1701"/>
                  </a:cubicBezTo>
                  <a:cubicBezTo>
                    <a:pt x="2110" y="1699"/>
                    <a:pt x="2111" y="1698"/>
                    <a:pt x="2112" y="1696"/>
                  </a:cubicBezTo>
                  <a:cubicBezTo>
                    <a:pt x="2112" y="1696"/>
                    <a:pt x="2112" y="1696"/>
                    <a:pt x="2112" y="1696"/>
                  </a:cubicBezTo>
                  <a:cubicBezTo>
                    <a:pt x="2117" y="1688"/>
                    <a:pt x="2126" y="1685"/>
                    <a:pt x="2136" y="1684"/>
                  </a:cubicBezTo>
                  <a:cubicBezTo>
                    <a:pt x="2136" y="1684"/>
                    <a:pt x="2136" y="1684"/>
                    <a:pt x="2137" y="1684"/>
                  </a:cubicBezTo>
                  <a:cubicBezTo>
                    <a:pt x="2139" y="1684"/>
                    <a:pt x="2141" y="1684"/>
                    <a:pt x="2144" y="1684"/>
                  </a:cubicBezTo>
                  <a:cubicBezTo>
                    <a:pt x="2144" y="1684"/>
                    <a:pt x="2145" y="1683"/>
                    <a:pt x="2145" y="1683"/>
                  </a:cubicBezTo>
                  <a:cubicBezTo>
                    <a:pt x="2151" y="1683"/>
                    <a:pt x="2151" y="1683"/>
                    <a:pt x="2151" y="1683"/>
                  </a:cubicBezTo>
                  <a:cubicBezTo>
                    <a:pt x="2152" y="1683"/>
                    <a:pt x="2153" y="1683"/>
                    <a:pt x="2155" y="1683"/>
                  </a:cubicBezTo>
                  <a:cubicBezTo>
                    <a:pt x="2180" y="1683"/>
                    <a:pt x="2205" y="1683"/>
                    <a:pt x="2231" y="1683"/>
                  </a:cubicBezTo>
                  <a:cubicBezTo>
                    <a:pt x="2231" y="1683"/>
                    <a:pt x="2231" y="1683"/>
                    <a:pt x="2231" y="1683"/>
                  </a:cubicBezTo>
                  <a:cubicBezTo>
                    <a:pt x="2231" y="1683"/>
                    <a:pt x="2231" y="1683"/>
                    <a:pt x="2231" y="1683"/>
                  </a:cubicBezTo>
                  <a:cubicBezTo>
                    <a:pt x="2234" y="1683"/>
                    <a:pt x="2237" y="1683"/>
                    <a:pt x="2240" y="1684"/>
                  </a:cubicBezTo>
                  <a:cubicBezTo>
                    <a:pt x="2240" y="1684"/>
                    <a:pt x="2241" y="1684"/>
                    <a:pt x="2241" y="1684"/>
                  </a:cubicBezTo>
                  <a:cubicBezTo>
                    <a:pt x="2258" y="1686"/>
                    <a:pt x="2277" y="1693"/>
                    <a:pt x="2287" y="1706"/>
                  </a:cubicBezTo>
                  <a:cubicBezTo>
                    <a:pt x="2289" y="1708"/>
                    <a:pt x="2290" y="1710"/>
                    <a:pt x="2291" y="1712"/>
                  </a:cubicBezTo>
                  <a:cubicBezTo>
                    <a:pt x="2294" y="1717"/>
                    <a:pt x="2294" y="1717"/>
                    <a:pt x="2294" y="1717"/>
                  </a:cubicBezTo>
                  <a:cubicBezTo>
                    <a:pt x="2299" y="1727"/>
                    <a:pt x="2304" y="1737"/>
                    <a:pt x="2309" y="1748"/>
                  </a:cubicBezTo>
                  <a:cubicBezTo>
                    <a:pt x="2312" y="1754"/>
                    <a:pt x="2318" y="1762"/>
                    <a:pt x="2320" y="1771"/>
                  </a:cubicBezTo>
                  <a:cubicBezTo>
                    <a:pt x="2322" y="1775"/>
                    <a:pt x="2323" y="1778"/>
                    <a:pt x="2322" y="1782"/>
                  </a:cubicBezTo>
                  <a:close/>
                  <a:moveTo>
                    <a:pt x="2340" y="1624"/>
                  </a:moveTo>
                  <a:cubicBezTo>
                    <a:pt x="2338" y="1622"/>
                    <a:pt x="2337" y="1621"/>
                    <a:pt x="2335" y="1620"/>
                  </a:cubicBezTo>
                  <a:cubicBezTo>
                    <a:pt x="2331" y="1617"/>
                    <a:pt x="2328" y="1613"/>
                    <a:pt x="2326" y="1610"/>
                  </a:cubicBezTo>
                  <a:cubicBezTo>
                    <a:pt x="2324" y="1607"/>
                    <a:pt x="2324" y="1607"/>
                    <a:pt x="2324" y="1607"/>
                  </a:cubicBezTo>
                  <a:cubicBezTo>
                    <a:pt x="2324" y="1607"/>
                    <a:pt x="2324" y="1607"/>
                    <a:pt x="2324" y="1607"/>
                  </a:cubicBezTo>
                  <a:cubicBezTo>
                    <a:pt x="2317" y="1594"/>
                    <a:pt x="2310" y="1582"/>
                    <a:pt x="2303" y="1569"/>
                  </a:cubicBezTo>
                  <a:cubicBezTo>
                    <a:pt x="2303" y="1569"/>
                    <a:pt x="2303" y="1569"/>
                    <a:pt x="2303" y="1569"/>
                  </a:cubicBezTo>
                  <a:cubicBezTo>
                    <a:pt x="2300" y="1564"/>
                    <a:pt x="2300" y="1564"/>
                    <a:pt x="2300" y="1564"/>
                  </a:cubicBezTo>
                  <a:cubicBezTo>
                    <a:pt x="2298" y="1561"/>
                    <a:pt x="2298" y="1558"/>
                    <a:pt x="2298" y="1555"/>
                  </a:cubicBezTo>
                  <a:cubicBezTo>
                    <a:pt x="2299" y="1552"/>
                    <a:pt x="2300" y="1550"/>
                    <a:pt x="2303" y="1547"/>
                  </a:cubicBezTo>
                  <a:cubicBezTo>
                    <a:pt x="2306" y="1545"/>
                    <a:pt x="2309" y="1544"/>
                    <a:pt x="2313" y="1542"/>
                  </a:cubicBezTo>
                  <a:cubicBezTo>
                    <a:pt x="2318" y="1541"/>
                    <a:pt x="2323" y="1541"/>
                    <a:pt x="2329" y="1541"/>
                  </a:cubicBezTo>
                  <a:cubicBezTo>
                    <a:pt x="2330" y="1541"/>
                    <a:pt x="2330" y="1541"/>
                    <a:pt x="2330" y="1541"/>
                  </a:cubicBezTo>
                  <a:cubicBezTo>
                    <a:pt x="2342" y="1540"/>
                    <a:pt x="2356" y="1540"/>
                    <a:pt x="2363" y="1540"/>
                  </a:cubicBezTo>
                  <a:cubicBezTo>
                    <a:pt x="2394" y="1540"/>
                    <a:pt x="2443" y="1534"/>
                    <a:pt x="2463" y="1564"/>
                  </a:cubicBezTo>
                  <a:cubicBezTo>
                    <a:pt x="2470" y="1573"/>
                    <a:pt x="2476" y="1583"/>
                    <a:pt x="2483" y="1593"/>
                  </a:cubicBezTo>
                  <a:cubicBezTo>
                    <a:pt x="2486" y="1598"/>
                    <a:pt x="2492" y="1605"/>
                    <a:pt x="2495" y="1611"/>
                  </a:cubicBezTo>
                  <a:cubicBezTo>
                    <a:pt x="2497" y="1614"/>
                    <a:pt x="2498" y="1617"/>
                    <a:pt x="2498" y="1620"/>
                  </a:cubicBezTo>
                  <a:cubicBezTo>
                    <a:pt x="2498" y="1621"/>
                    <a:pt x="2497" y="1623"/>
                    <a:pt x="2496" y="1625"/>
                  </a:cubicBezTo>
                  <a:cubicBezTo>
                    <a:pt x="2496" y="1626"/>
                    <a:pt x="2495" y="1627"/>
                    <a:pt x="2494" y="1628"/>
                  </a:cubicBezTo>
                  <a:cubicBezTo>
                    <a:pt x="2494" y="1628"/>
                    <a:pt x="2494" y="1628"/>
                    <a:pt x="2494" y="1628"/>
                  </a:cubicBezTo>
                  <a:cubicBezTo>
                    <a:pt x="2494" y="1628"/>
                    <a:pt x="2494" y="1628"/>
                    <a:pt x="2494" y="1628"/>
                  </a:cubicBezTo>
                  <a:cubicBezTo>
                    <a:pt x="2493" y="1629"/>
                    <a:pt x="2493" y="1629"/>
                    <a:pt x="2492" y="1630"/>
                  </a:cubicBezTo>
                  <a:cubicBezTo>
                    <a:pt x="2492" y="1630"/>
                    <a:pt x="2491" y="1630"/>
                    <a:pt x="2491" y="1630"/>
                  </a:cubicBezTo>
                  <a:cubicBezTo>
                    <a:pt x="2490" y="1631"/>
                    <a:pt x="2489" y="1631"/>
                    <a:pt x="2488" y="1632"/>
                  </a:cubicBezTo>
                  <a:cubicBezTo>
                    <a:pt x="2487" y="1632"/>
                    <a:pt x="2485" y="1633"/>
                    <a:pt x="2484" y="1633"/>
                  </a:cubicBezTo>
                  <a:cubicBezTo>
                    <a:pt x="2484" y="1633"/>
                    <a:pt x="2484" y="1634"/>
                    <a:pt x="2484" y="1634"/>
                  </a:cubicBezTo>
                  <a:cubicBezTo>
                    <a:pt x="2484" y="1634"/>
                    <a:pt x="2483" y="1634"/>
                    <a:pt x="2483" y="1634"/>
                  </a:cubicBezTo>
                  <a:cubicBezTo>
                    <a:pt x="2469" y="1638"/>
                    <a:pt x="2448" y="1636"/>
                    <a:pt x="2434" y="1636"/>
                  </a:cubicBezTo>
                  <a:cubicBezTo>
                    <a:pt x="2418" y="1636"/>
                    <a:pt x="2401" y="1636"/>
                    <a:pt x="2385" y="1636"/>
                  </a:cubicBezTo>
                  <a:cubicBezTo>
                    <a:pt x="2370" y="1636"/>
                    <a:pt x="2353" y="1632"/>
                    <a:pt x="2340" y="1624"/>
                  </a:cubicBezTo>
                  <a:close/>
                  <a:moveTo>
                    <a:pt x="2605" y="1791"/>
                  </a:moveTo>
                  <a:cubicBezTo>
                    <a:pt x="2605" y="1791"/>
                    <a:pt x="2605" y="1791"/>
                    <a:pt x="2604" y="1791"/>
                  </a:cubicBezTo>
                  <a:cubicBezTo>
                    <a:pt x="2602" y="1794"/>
                    <a:pt x="2598" y="1797"/>
                    <a:pt x="2593" y="1798"/>
                  </a:cubicBezTo>
                  <a:cubicBezTo>
                    <a:pt x="2589" y="1800"/>
                    <a:pt x="2583" y="1801"/>
                    <a:pt x="2576" y="1801"/>
                  </a:cubicBezTo>
                  <a:cubicBezTo>
                    <a:pt x="2569" y="1801"/>
                    <a:pt x="2569" y="1801"/>
                    <a:pt x="2569" y="1801"/>
                  </a:cubicBezTo>
                  <a:cubicBezTo>
                    <a:pt x="2569" y="1801"/>
                    <a:pt x="2569" y="1801"/>
                    <a:pt x="2569" y="1801"/>
                  </a:cubicBezTo>
                  <a:cubicBezTo>
                    <a:pt x="2541" y="1801"/>
                    <a:pt x="2512" y="1801"/>
                    <a:pt x="2483" y="1801"/>
                  </a:cubicBezTo>
                  <a:cubicBezTo>
                    <a:pt x="2480" y="1801"/>
                    <a:pt x="2476" y="1801"/>
                    <a:pt x="2473" y="1801"/>
                  </a:cubicBezTo>
                  <a:cubicBezTo>
                    <a:pt x="2473" y="1801"/>
                    <a:pt x="2473" y="1801"/>
                    <a:pt x="2473" y="1801"/>
                  </a:cubicBezTo>
                  <a:cubicBezTo>
                    <a:pt x="2453" y="1799"/>
                    <a:pt x="2432" y="1790"/>
                    <a:pt x="2419" y="1775"/>
                  </a:cubicBezTo>
                  <a:cubicBezTo>
                    <a:pt x="2418" y="1773"/>
                    <a:pt x="2416" y="1771"/>
                    <a:pt x="2415" y="1769"/>
                  </a:cubicBezTo>
                  <a:cubicBezTo>
                    <a:pt x="2415" y="1769"/>
                    <a:pt x="2415" y="1769"/>
                    <a:pt x="2415" y="1769"/>
                  </a:cubicBezTo>
                  <a:cubicBezTo>
                    <a:pt x="2415" y="1769"/>
                    <a:pt x="2415" y="1769"/>
                    <a:pt x="2415" y="1769"/>
                  </a:cubicBezTo>
                  <a:cubicBezTo>
                    <a:pt x="2409" y="1758"/>
                    <a:pt x="2402" y="1747"/>
                    <a:pt x="2396" y="1736"/>
                  </a:cubicBezTo>
                  <a:cubicBezTo>
                    <a:pt x="2392" y="1728"/>
                    <a:pt x="2383" y="1716"/>
                    <a:pt x="2381" y="1706"/>
                  </a:cubicBezTo>
                  <a:cubicBezTo>
                    <a:pt x="2381" y="1706"/>
                    <a:pt x="2381" y="1706"/>
                    <a:pt x="2381" y="1706"/>
                  </a:cubicBezTo>
                  <a:cubicBezTo>
                    <a:pt x="2380" y="1705"/>
                    <a:pt x="2380" y="1704"/>
                    <a:pt x="2380" y="1703"/>
                  </a:cubicBezTo>
                  <a:cubicBezTo>
                    <a:pt x="2379" y="1693"/>
                    <a:pt x="2387" y="1688"/>
                    <a:pt x="2396" y="1685"/>
                  </a:cubicBezTo>
                  <a:cubicBezTo>
                    <a:pt x="2396" y="1685"/>
                    <a:pt x="2396" y="1685"/>
                    <a:pt x="2396" y="1685"/>
                  </a:cubicBezTo>
                  <a:cubicBezTo>
                    <a:pt x="2396" y="1685"/>
                    <a:pt x="2397" y="1685"/>
                    <a:pt x="2397" y="1685"/>
                  </a:cubicBezTo>
                  <a:cubicBezTo>
                    <a:pt x="2398" y="1685"/>
                    <a:pt x="2398" y="1685"/>
                    <a:pt x="2399" y="1684"/>
                  </a:cubicBezTo>
                  <a:cubicBezTo>
                    <a:pt x="2403" y="1683"/>
                    <a:pt x="2408" y="1683"/>
                    <a:pt x="2413" y="1683"/>
                  </a:cubicBezTo>
                  <a:cubicBezTo>
                    <a:pt x="2470" y="1683"/>
                    <a:pt x="2470" y="1683"/>
                    <a:pt x="2470" y="1683"/>
                  </a:cubicBezTo>
                  <a:cubicBezTo>
                    <a:pt x="2479" y="1683"/>
                    <a:pt x="2489" y="1683"/>
                    <a:pt x="2498" y="1683"/>
                  </a:cubicBezTo>
                  <a:cubicBezTo>
                    <a:pt x="2498" y="1683"/>
                    <a:pt x="2498" y="1683"/>
                    <a:pt x="2498" y="1683"/>
                  </a:cubicBezTo>
                  <a:cubicBezTo>
                    <a:pt x="2499" y="1683"/>
                    <a:pt x="2499" y="1683"/>
                    <a:pt x="2500" y="1683"/>
                  </a:cubicBezTo>
                  <a:cubicBezTo>
                    <a:pt x="2502" y="1683"/>
                    <a:pt x="2505" y="1683"/>
                    <a:pt x="2507" y="1683"/>
                  </a:cubicBezTo>
                  <a:cubicBezTo>
                    <a:pt x="2508" y="1683"/>
                    <a:pt x="2508" y="1683"/>
                    <a:pt x="2509" y="1683"/>
                  </a:cubicBezTo>
                  <a:cubicBezTo>
                    <a:pt x="2527" y="1685"/>
                    <a:pt x="2546" y="1692"/>
                    <a:pt x="2558" y="1705"/>
                  </a:cubicBezTo>
                  <a:cubicBezTo>
                    <a:pt x="2559" y="1705"/>
                    <a:pt x="2560" y="1706"/>
                    <a:pt x="2561" y="1707"/>
                  </a:cubicBezTo>
                  <a:cubicBezTo>
                    <a:pt x="2561" y="1708"/>
                    <a:pt x="2562" y="1708"/>
                    <a:pt x="2562" y="1709"/>
                  </a:cubicBezTo>
                  <a:cubicBezTo>
                    <a:pt x="2563" y="1710"/>
                    <a:pt x="2563" y="1710"/>
                    <a:pt x="2564" y="1711"/>
                  </a:cubicBezTo>
                  <a:cubicBezTo>
                    <a:pt x="2564" y="1711"/>
                    <a:pt x="2564" y="1711"/>
                    <a:pt x="2564" y="1711"/>
                  </a:cubicBezTo>
                  <a:cubicBezTo>
                    <a:pt x="2566" y="1713"/>
                    <a:pt x="2566" y="1713"/>
                    <a:pt x="2566" y="1713"/>
                  </a:cubicBezTo>
                  <a:cubicBezTo>
                    <a:pt x="2571" y="1721"/>
                    <a:pt x="2576" y="1729"/>
                    <a:pt x="2582" y="1737"/>
                  </a:cubicBezTo>
                  <a:cubicBezTo>
                    <a:pt x="2582" y="1737"/>
                    <a:pt x="2582" y="1737"/>
                    <a:pt x="2582" y="1737"/>
                  </a:cubicBezTo>
                  <a:cubicBezTo>
                    <a:pt x="2589" y="1748"/>
                    <a:pt x="2599" y="1759"/>
                    <a:pt x="2605" y="1772"/>
                  </a:cubicBezTo>
                  <a:cubicBezTo>
                    <a:pt x="2606" y="1773"/>
                    <a:pt x="2606" y="1773"/>
                    <a:pt x="2606" y="1774"/>
                  </a:cubicBezTo>
                  <a:cubicBezTo>
                    <a:pt x="2607" y="1775"/>
                    <a:pt x="2607" y="1775"/>
                    <a:pt x="2607" y="1775"/>
                  </a:cubicBezTo>
                  <a:cubicBezTo>
                    <a:pt x="2609" y="1782"/>
                    <a:pt x="2608" y="1787"/>
                    <a:pt x="2605" y="1791"/>
                  </a:cubicBezTo>
                  <a:close/>
                  <a:moveTo>
                    <a:pt x="2937" y="318"/>
                  </a:moveTo>
                  <a:cubicBezTo>
                    <a:pt x="3034" y="414"/>
                    <a:pt x="3089" y="549"/>
                    <a:pt x="3089" y="685"/>
                  </a:cubicBezTo>
                  <a:cubicBezTo>
                    <a:pt x="3089" y="821"/>
                    <a:pt x="3034" y="955"/>
                    <a:pt x="2937" y="1051"/>
                  </a:cubicBezTo>
                  <a:cubicBezTo>
                    <a:pt x="3050" y="999"/>
                    <a:pt x="3153" y="855"/>
                    <a:pt x="3152" y="685"/>
                  </a:cubicBezTo>
                  <a:cubicBezTo>
                    <a:pt x="3153" y="514"/>
                    <a:pt x="3050" y="371"/>
                    <a:pt x="2937" y="318"/>
                  </a:cubicBezTo>
                  <a:close/>
                  <a:moveTo>
                    <a:pt x="216" y="318"/>
                  </a:moveTo>
                  <a:cubicBezTo>
                    <a:pt x="104" y="371"/>
                    <a:pt x="0" y="514"/>
                    <a:pt x="2" y="685"/>
                  </a:cubicBezTo>
                  <a:cubicBezTo>
                    <a:pt x="0" y="855"/>
                    <a:pt x="104" y="999"/>
                    <a:pt x="216" y="1051"/>
                  </a:cubicBezTo>
                  <a:cubicBezTo>
                    <a:pt x="120" y="955"/>
                    <a:pt x="64" y="821"/>
                    <a:pt x="65" y="685"/>
                  </a:cubicBezTo>
                  <a:cubicBezTo>
                    <a:pt x="64" y="549"/>
                    <a:pt x="120" y="414"/>
                    <a:pt x="216" y="318"/>
                  </a:cubicBezTo>
                  <a:close/>
                </a:path>
              </a:pathLst>
            </a:custGeom>
            <a:solidFill>
              <a:schemeClr val="accent2"/>
            </a:solidFill>
            <a:ln>
              <a:noFill/>
            </a:ln>
            <a:effectLst>
              <a:reflection blurRad="6350" stA="52000" endA="300" endPos="35000" dir="5400000" sy="-100000" algn="bl" rotWithShape="0"/>
            </a:effectLst>
          </p:spPr>
          <p:txBody>
            <a:bodyPr vert="horz" wrap="square" lIns="61719" tIns="30859" rIns="61719" bIns="30859" numCol="1" anchor="t" anchorCtr="0" compatLnSpc="1"/>
            <a:lstStyle/>
            <a:p>
              <a:endParaRPr lang="en-US" sz="1200" dirty="0"/>
            </a:p>
          </p:txBody>
        </p:sp>
        <p:sp>
          <p:nvSpPr>
            <p:cNvPr id="50" name="矩形 128"/>
            <p:cNvSpPr/>
            <p:nvPr/>
          </p:nvSpPr>
          <p:spPr>
            <a:xfrm rot="10800000">
              <a:off x="6626393" y="1888658"/>
              <a:ext cx="148050" cy="563500"/>
            </a:xfrm>
            <a:prstGeom prst="rect">
              <a:avLst/>
            </a:prstGeom>
            <a:gradFill>
              <a:gsLst>
                <a:gs pos="0">
                  <a:schemeClr val="bg1">
                    <a:alpha val="0"/>
                  </a:schemeClr>
                </a:gs>
                <a:gs pos="87000">
                  <a:schemeClr val="tx1">
                    <a:alpha val="23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Batang" panose="02030600000101010101" charset="-127"/>
                <a:sym typeface="Batang" panose="02030600000101010101" charset="-127"/>
              </a:endParaRPr>
            </a:p>
          </p:txBody>
        </p:sp>
        <p:sp>
          <p:nvSpPr>
            <p:cNvPr id="51" name="矩形 129"/>
            <p:cNvSpPr/>
            <p:nvPr/>
          </p:nvSpPr>
          <p:spPr>
            <a:xfrm rot="10800000">
              <a:off x="7110671" y="2625011"/>
              <a:ext cx="148050" cy="568209"/>
            </a:xfrm>
            <a:prstGeom prst="rect">
              <a:avLst/>
            </a:prstGeom>
            <a:gradFill>
              <a:gsLst>
                <a:gs pos="0">
                  <a:schemeClr val="bg1">
                    <a:alpha val="0"/>
                  </a:schemeClr>
                </a:gs>
                <a:gs pos="87000">
                  <a:schemeClr val="tx1">
                    <a:alpha val="23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Batang" panose="02030600000101010101" charset="-127"/>
                <a:sym typeface="Batang" panose="02030600000101010101" charset="-127"/>
              </a:endParaRPr>
            </a:p>
          </p:txBody>
        </p:sp>
        <p:sp>
          <p:nvSpPr>
            <p:cNvPr id="52" name="矩形 130"/>
            <p:cNvSpPr/>
            <p:nvPr/>
          </p:nvSpPr>
          <p:spPr>
            <a:xfrm rot="10800000">
              <a:off x="7377911" y="3371869"/>
              <a:ext cx="354683" cy="568209"/>
            </a:xfrm>
            <a:prstGeom prst="rect">
              <a:avLst/>
            </a:prstGeom>
            <a:gradFill>
              <a:gsLst>
                <a:gs pos="0">
                  <a:schemeClr val="bg1">
                    <a:alpha val="0"/>
                  </a:schemeClr>
                </a:gs>
                <a:gs pos="87000">
                  <a:schemeClr val="tx1">
                    <a:alpha val="23000"/>
                  </a:schemeClr>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latin typeface="Batang" panose="02030600000101010101" charset="-127"/>
                <a:sym typeface="Batang" panose="02030600000101010101" charset="-127"/>
              </a:endParaRPr>
            </a:p>
          </p:txBody>
        </p:sp>
        <p:pic>
          <p:nvPicPr>
            <p:cNvPr id="53"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19878225" flipV="1">
              <a:off x="7637917" y="3214337"/>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54" name="Picture 3"/>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767" r="7205" b="57679"/>
            <a:stretch>
              <a:fillRect/>
            </a:stretch>
          </p:blipFill>
          <p:spPr bwMode="auto">
            <a:xfrm rot="19878225" flipV="1">
              <a:off x="7113625" y="2493408"/>
              <a:ext cx="765578" cy="8521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55" name="组合 133"/>
            <p:cNvGrpSpPr>
              <a:grpSpLocks noChangeAspect="1"/>
            </p:cNvGrpSpPr>
            <p:nvPr/>
          </p:nvGrpSpPr>
          <p:grpSpPr>
            <a:xfrm>
              <a:off x="7088733" y="1591929"/>
              <a:ext cx="339976" cy="286883"/>
              <a:chOff x="2162176" y="-104775"/>
              <a:chExt cx="1655763" cy="1417638"/>
            </a:xfrm>
            <a:solidFill>
              <a:srgbClr val="3666D7"/>
            </a:solidFill>
          </p:grpSpPr>
          <p:sp>
            <p:nvSpPr>
              <p:cNvPr id="56" name="Freeform 3767"/>
              <p:cNvSpPr/>
              <p:nvPr/>
            </p:nvSpPr>
            <p:spPr bwMode="auto">
              <a:xfrm>
                <a:off x="2311401" y="104775"/>
                <a:ext cx="1370013" cy="1208088"/>
              </a:xfrm>
              <a:custGeom>
                <a:avLst/>
                <a:gdLst>
                  <a:gd name="T0" fmla="*/ 231 w 431"/>
                  <a:gd name="T1" fmla="*/ 6 h 380"/>
                  <a:gd name="T2" fmla="*/ 190 w 431"/>
                  <a:gd name="T3" fmla="*/ 7 h 380"/>
                  <a:gd name="T4" fmla="*/ 20 w 431"/>
                  <a:gd name="T5" fmla="*/ 106 h 380"/>
                  <a:gd name="T6" fmla="*/ 0 w 431"/>
                  <a:gd name="T7" fmla="*/ 142 h 380"/>
                  <a:gd name="T8" fmla="*/ 0 w 431"/>
                  <a:gd name="T9" fmla="*/ 357 h 380"/>
                  <a:gd name="T10" fmla="*/ 24 w 431"/>
                  <a:gd name="T11" fmla="*/ 380 h 380"/>
                  <a:gd name="T12" fmla="*/ 124 w 431"/>
                  <a:gd name="T13" fmla="*/ 380 h 380"/>
                  <a:gd name="T14" fmla="*/ 148 w 431"/>
                  <a:gd name="T15" fmla="*/ 357 h 380"/>
                  <a:gd name="T16" fmla="*/ 148 w 431"/>
                  <a:gd name="T17" fmla="*/ 258 h 380"/>
                  <a:gd name="T18" fmla="*/ 171 w 431"/>
                  <a:gd name="T19" fmla="*/ 235 h 380"/>
                  <a:gd name="T20" fmla="*/ 260 w 431"/>
                  <a:gd name="T21" fmla="*/ 235 h 380"/>
                  <a:gd name="T22" fmla="*/ 283 w 431"/>
                  <a:gd name="T23" fmla="*/ 258 h 380"/>
                  <a:gd name="T24" fmla="*/ 283 w 431"/>
                  <a:gd name="T25" fmla="*/ 357 h 380"/>
                  <a:gd name="T26" fmla="*/ 307 w 431"/>
                  <a:gd name="T27" fmla="*/ 380 h 380"/>
                  <a:gd name="T28" fmla="*/ 407 w 431"/>
                  <a:gd name="T29" fmla="*/ 380 h 380"/>
                  <a:gd name="T30" fmla="*/ 431 w 431"/>
                  <a:gd name="T31" fmla="*/ 357 h 380"/>
                  <a:gd name="T32" fmla="*/ 431 w 431"/>
                  <a:gd name="T33" fmla="*/ 142 h 380"/>
                  <a:gd name="T34" fmla="*/ 410 w 431"/>
                  <a:gd name="T35" fmla="*/ 107 h 380"/>
                  <a:gd name="T36" fmla="*/ 231 w 431"/>
                  <a:gd name="T37" fmla="*/ 6 h 3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31" h="380">
                    <a:moveTo>
                      <a:pt x="231" y="6"/>
                    </a:moveTo>
                    <a:cubicBezTo>
                      <a:pt x="220" y="0"/>
                      <a:pt x="201" y="0"/>
                      <a:pt x="190" y="7"/>
                    </a:cubicBezTo>
                    <a:cubicBezTo>
                      <a:pt x="20" y="106"/>
                      <a:pt x="20" y="106"/>
                      <a:pt x="20" y="106"/>
                    </a:cubicBezTo>
                    <a:cubicBezTo>
                      <a:pt x="9" y="113"/>
                      <a:pt x="0" y="129"/>
                      <a:pt x="0" y="142"/>
                    </a:cubicBezTo>
                    <a:cubicBezTo>
                      <a:pt x="0" y="357"/>
                      <a:pt x="0" y="357"/>
                      <a:pt x="0" y="357"/>
                    </a:cubicBezTo>
                    <a:cubicBezTo>
                      <a:pt x="0" y="370"/>
                      <a:pt x="10" y="380"/>
                      <a:pt x="24" y="380"/>
                    </a:cubicBezTo>
                    <a:cubicBezTo>
                      <a:pt x="124" y="380"/>
                      <a:pt x="124" y="380"/>
                      <a:pt x="124" y="380"/>
                    </a:cubicBezTo>
                    <a:cubicBezTo>
                      <a:pt x="137" y="380"/>
                      <a:pt x="148" y="370"/>
                      <a:pt x="148" y="357"/>
                    </a:cubicBezTo>
                    <a:cubicBezTo>
                      <a:pt x="148" y="258"/>
                      <a:pt x="148" y="258"/>
                      <a:pt x="148" y="258"/>
                    </a:cubicBezTo>
                    <a:cubicBezTo>
                      <a:pt x="148" y="245"/>
                      <a:pt x="158" y="235"/>
                      <a:pt x="171" y="235"/>
                    </a:cubicBezTo>
                    <a:cubicBezTo>
                      <a:pt x="260" y="235"/>
                      <a:pt x="260" y="235"/>
                      <a:pt x="260" y="235"/>
                    </a:cubicBezTo>
                    <a:cubicBezTo>
                      <a:pt x="273" y="235"/>
                      <a:pt x="283" y="245"/>
                      <a:pt x="283" y="258"/>
                    </a:cubicBezTo>
                    <a:cubicBezTo>
                      <a:pt x="283" y="357"/>
                      <a:pt x="283" y="357"/>
                      <a:pt x="283" y="357"/>
                    </a:cubicBezTo>
                    <a:cubicBezTo>
                      <a:pt x="283" y="370"/>
                      <a:pt x="294" y="380"/>
                      <a:pt x="307" y="380"/>
                    </a:cubicBezTo>
                    <a:cubicBezTo>
                      <a:pt x="407" y="380"/>
                      <a:pt x="407" y="380"/>
                      <a:pt x="407" y="380"/>
                    </a:cubicBezTo>
                    <a:cubicBezTo>
                      <a:pt x="420" y="380"/>
                      <a:pt x="431" y="370"/>
                      <a:pt x="431" y="357"/>
                    </a:cubicBezTo>
                    <a:cubicBezTo>
                      <a:pt x="431" y="142"/>
                      <a:pt x="431" y="142"/>
                      <a:pt x="431" y="142"/>
                    </a:cubicBezTo>
                    <a:cubicBezTo>
                      <a:pt x="431" y="129"/>
                      <a:pt x="422" y="113"/>
                      <a:pt x="410" y="107"/>
                    </a:cubicBezTo>
                    <a:lnTo>
                      <a:pt x="231" y="6"/>
                    </a:lnTo>
                    <a:close/>
                  </a:path>
                </a:pathLst>
              </a:custGeom>
              <a:solidFill>
                <a:schemeClr val="accent1"/>
              </a:solidFill>
              <a:ln>
                <a:noFill/>
              </a:ln>
              <a:effectLst>
                <a:reflection blurRad="6350" stA="52000" endA="300" endPos="35000" dir="5400000" sy="-100000" algn="bl" rotWithShape="0"/>
              </a:effectLst>
            </p:spPr>
            <p:txBody>
              <a:bodyPr vert="horz" wrap="square" lIns="82292" tIns="41145" rIns="82292" bIns="41145" numCol="1" anchor="t" anchorCtr="0" compatLnSpc="1"/>
              <a:lstStyle/>
              <a:p>
                <a:endParaRPr lang="zh-CN" altLang="en-US" sz="1200" dirty="0"/>
              </a:p>
            </p:txBody>
          </p:sp>
          <p:sp>
            <p:nvSpPr>
              <p:cNvPr id="57" name="Freeform 3768"/>
              <p:cNvSpPr/>
              <p:nvPr/>
            </p:nvSpPr>
            <p:spPr bwMode="auto">
              <a:xfrm>
                <a:off x="2162176" y="-104775"/>
                <a:ext cx="1655763" cy="552450"/>
              </a:xfrm>
              <a:custGeom>
                <a:avLst/>
                <a:gdLst>
                  <a:gd name="T0" fmla="*/ 516 w 521"/>
                  <a:gd name="T1" fmla="*/ 165 h 174"/>
                  <a:gd name="T2" fmla="*/ 487 w 521"/>
                  <a:gd name="T3" fmla="*/ 167 h 174"/>
                  <a:gd name="T4" fmla="*/ 276 w 521"/>
                  <a:gd name="T5" fmla="*/ 45 h 174"/>
                  <a:gd name="T6" fmla="*/ 235 w 521"/>
                  <a:gd name="T7" fmla="*/ 45 h 174"/>
                  <a:gd name="T8" fmla="*/ 34 w 521"/>
                  <a:gd name="T9" fmla="*/ 167 h 174"/>
                  <a:gd name="T10" fmla="*/ 5 w 521"/>
                  <a:gd name="T11" fmla="*/ 165 h 174"/>
                  <a:gd name="T12" fmla="*/ 16 w 521"/>
                  <a:gd name="T13" fmla="*/ 138 h 174"/>
                  <a:gd name="T14" fmla="*/ 235 w 521"/>
                  <a:gd name="T15" fmla="*/ 7 h 174"/>
                  <a:gd name="T16" fmla="*/ 276 w 521"/>
                  <a:gd name="T17" fmla="*/ 6 h 174"/>
                  <a:gd name="T18" fmla="*/ 504 w 521"/>
                  <a:gd name="T19" fmla="*/ 139 h 174"/>
                  <a:gd name="T20" fmla="*/ 516 w 521"/>
                  <a:gd name="T21" fmla="*/ 165 h 1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21" h="174">
                    <a:moveTo>
                      <a:pt x="516" y="165"/>
                    </a:moveTo>
                    <a:cubicBezTo>
                      <a:pt x="512" y="173"/>
                      <a:pt x="499" y="174"/>
                      <a:pt x="487" y="167"/>
                    </a:cubicBezTo>
                    <a:cubicBezTo>
                      <a:pt x="276" y="45"/>
                      <a:pt x="276" y="45"/>
                      <a:pt x="276" y="45"/>
                    </a:cubicBezTo>
                    <a:cubicBezTo>
                      <a:pt x="265" y="38"/>
                      <a:pt x="247" y="38"/>
                      <a:pt x="235" y="45"/>
                    </a:cubicBezTo>
                    <a:cubicBezTo>
                      <a:pt x="34" y="167"/>
                      <a:pt x="34" y="167"/>
                      <a:pt x="34" y="167"/>
                    </a:cubicBezTo>
                    <a:cubicBezTo>
                      <a:pt x="22" y="174"/>
                      <a:pt x="9" y="173"/>
                      <a:pt x="5" y="165"/>
                    </a:cubicBezTo>
                    <a:cubicBezTo>
                      <a:pt x="0" y="157"/>
                      <a:pt x="5" y="145"/>
                      <a:pt x="16" y="138"/>
                    </a:cubicBezTo>
                    <a:cubicBezTo>
                      <a:pt x="235" y="7"/>
                      <a:pt x="235" y="7"/>
                      <a:pt x="235" y="7"/>
                    </a:cubicBezTo>
                    <a:cubicBezTo>
                      <a:pt x="246" y="0"/>
                      <a:pt x="265" y="0"/>
                      <a:pt x="276" y="6"/>
                    </a:cubicBezTo>
                    <a:cubicBezTo>
                      <a:pt x="504" y="139"/>
                      <a:pt x="504" y="139"/>
                      <a:pt x="504" y="139"/>
                    </a:cubicBezTo>
                    <a:cubicBezTo>
                      <a:pt x="515" y="145"/>
                      <a:pt x="521" y="157"/>
                      <a:pt x="516" y="165"/>
                    </a:cubicBezTo>
                    <a:close/>
                  </a:path>
                </a:pathLst>
              </a:custGeom>
              <a:solidFill>
                <a:schemeClr val="accent1"/>
              </a:solidFill>
              <a:ln>
                <a:noFill/>
              </a:ln>
              <a:effectLst>
                <a:reflection blurRad="6350" stA="52000" endA="300" endPos="35000" dir="5400000" sy="-100000" algn="bl" rotWithShape="0"/>
              </a:effectLst>
            </p:spPr>
            <p:txBody>
              <a:bodyPr vert="horz" wrap="square" lIns="82292" tIns="41145" rIns="82292" bIns="41145" numCol="1" anchor="t" anchorCtr="0" compatLnSpc="1"/>
              <a:lstStyle/>
              <a:p>
                <a:endParaRPr lang="zh-CN" altLang="en-US" sz="1200" dirty="0"/>
              </a:p>
            </p:txBody>
          </p:sp>
        </p:grpSp>
        <p:pic>
          <p:nvPicPr>
            <p:cNvPr id="58" name="Picture 5" descr="\\MAGNUM\Projects\Microsoft\Cloud Power FY12\Design\ICONS_PNG\Increase.png"/>
            <p:cNvPicPr>
              <a:picLocks noChangeAspect="1" noChangeArrowheads="1"/>
            </p:cNvPicPr>
            <p:nvPr/>
          </p:nvPicPr>
          <p:blipFill rotWithShape="1">
            <a:blip r:embed="rId4" cstate="print">
              <a:duotone>
                <a:prstClr val="black"/>
                <a:srgbClr val="393F59">
                  <a:tint val="45000"/>
                  <a:satMod val="400000"/>
                </a:srgbClr>
              </a:duotone>
            </a:blip>
            <a:srcRect b="16251"/>
            <a:stretch>
              <a:fillRect/>
            </a:stretch>
          </p:blipFill>
          <p:spPr bwMode="auto">
            <a:xfrm>
              <a:off x="7816381" y="2782717"/>
              <a:ext cx="713153" cy="588490"/>
            </a:xfrm>
            <a:prstGeom prst="rect">
              <a:avLst/>
            </a:prstGeom>
            <a:noFill/>
            <a:effectLst>
              <a:reflection blurRad="6350" stA="52000" endA="300" endPos="35000" dir="5400000" sy="-100000" algn="bl" rotWithShape="0"/>
            </a:effectLst>
          </p:spPr>
        </p:pic>
        <p:sp>
          <p:nvSpPr>
            <p:cNvPr id="59" name="文本框 137"/>
            <p:cNvSpPr txBox="1"/>
            <p:nvPr/>
          </p:nvSpPr>
          <p:spPr>
            <a:xfrm>
              <a:off x="5007689" y="1998337"/>
              <a:ext cx="1523855" cy="346224"/>
            </a:xfrm>
            <a:prstGeom prst="rect">
              <a:avLst/>
            </a:prstGeom>
            <a:noFill/>
          </p:spPr>
          <p:txBody>
            <a:bodyPr wrap="none" lIns="91416" tIns="45708" rIns="91416" bIns="45708"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点击输入文字</a:t>
              </a:r>
              <a:endParaRPr lang="zh-CN" altLang="en-US" sz="2400" dirty="0">
                <a:solidFill>
                  <a:schemeClr val="bg1"/>
                </a:solidFill>
                <a:latin typeface="微软雅黑" panose="020B0503020204020204" pitchFamily="34" charset="-122"/>
                <a:ea typeface="微软雅黑" panose="020B0503020204020204" pitchFamily="34" charset="-122"/>
                <a:cs typeface="Tahoma" panose="020B0604030504040204" pitchFamily="34" charset="0"/>
              </a:endParaRPr>
            </a:p>
          </p:txBody>
        </p:sp>
        <p:sp>
          <p:nvSpPr>
            <p:cNvPr id="60" name="文本框 138"/>
            <p:cNvSpPr txBox="1"/>
            <p:nvPr/>
          </p:nvSpPr>
          <p:spPr>
            <a:xfrm>
              <a:off x="5407901" y="2735217"/>
              <a:ext cx="1523855" cy="346224"/>
            </a:xfrm>
            <a:prstGeom prst="rect">
              <a:avLst/>
            </a:prstGeom>
            <a:noFill/>
          </p:spPr>
          <p:txBody>
            <a:bodyPr wrap="none" lIns="91416" tIns="45708" rIns="91416" bIns="45708"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点击输入文字</a:t>
              </a:r>
              <a:endParaRPr lang="zh-CN" altLang="en-US" sz="2400" dirty="0">
                <a:solidFill>
                  <a:schemeClr val="bg1"/>
                </a:solidFill>
                <a:latin typeface="微软雅黑" panose="020B0503020204020204" pitchFamily="34" charset="-122"/>
                <a:ea typeface="微软雅黑" panose="020B0503020204020204" pitchFamily="34" charset="-122"/>
                <a:cs typeface="Tahoma" panose="020B0604030504040204" pitchFamily="34" charset="0"/>
              </a:endParaRPr>
            </a:p>
          </p:txBody>
        </p:sp>
        <p:sp>
          <p:nvSpPr>
            <p:cNvPr id="61" name="文本框 139"/>
            <p:cNvSpPr txBox="1"/>
            <p:nvPr/>
          </p:nvSpPr>
          <p:spPr>
            <a:xfrm>
              <a:off x="5808113" y="3472097"/>
              <a:ext cx="1523855" cy="346224"/>
            </a:xfrm>
            <a:prstGeom prst="rect">
              <a:avLst/>
            </a:prstGeom>
            <a:noFill/>
          </p:spPr>
          <p:txBody>
            <a:bodyPr wrap="none" lIns="91416" tIns="45708" rIns="91416" bIns="45708" rtlCol="0">
              <a:spAutoFit/>
            </a:bodyPr>
            <a:lstStyle/>
            <a:p>
              <a:r>
                <a:rPr lang="zh-CN" altLang="en-US" sz="2400" dirty="0">
                  <a:solidFill>
                    <a:schemeClr val="bg1"/>
                  </a:solidFill>
                  <a:latin typeface="微软雅黑" panose="020B0503020204020204" pitchFamily="34" charset="-122"/>
                  <a:ea typeface="微软雅黑" panose="020B0503020204020204" pitchFamily="34" charset="-122"/>
                  <a:cs typeface="Tahoma" panose="020B0604030504040204" pitchFamily="34" charset="0"/>
                </a:rPr>
                <a:t>点击输入文字</a:t>
              </a:r>
              <a:endParaRPr lang="zh-CN" altLang="en-US" sz="2400" dirty="0">
                <a:solidFill>
                  <a:schemeClr val="bg1"/>
                </a:solidFill>
                <a:latin typeface="微软雅黑" panose="020B0503020204020204" pitchFamily="34" charset="-122"/>
                <a:ea typeface="微软雅黑" panose="020B0503020204020204" pitchFamily="34" charset="-122"/>
                <a:cs typeface="Tahoma" panose="020B0604030504040204" pitchFamily="34" charset="0"/>
              </a:endParaRPr>
            </a:p>
          </p:txBody>
        </p:sp>
        <p:grpSp>
          <p:nvGrpSpPr>
            <p:cNvPr id="62" name="组合 140"/>
            <p:cNvGrpSpPr/>
            <p:nvPr/>
          </p:nvGrpSpPr>
          <p:grpSpPr>
            <a:xfrm>
              <a:off x="6901085" y="2030573"/>
              <a:ext cx="218826" cy="477753"/>
              <a:chOff x="5038767" y="1303073"/>
              <a:chExt cx="325210" cy="720403"/>
            </a:xfrm>
          </p:grpSpPr>
          <p:sp>
            <p:nvSpPr>
              <p:cNvPr id="64" name="Freeform 22"/>
              <p:cNvSpPr/>
              <p:nvPr/>
            </p:nvSpPr>
            <p:spPr bwMode="auto">
              <a:xfrm>
                <a:off x="5122540" y="1634458"/>
                <a:ext cx="100858" cy="389018"/>
              </a:xfrm>
              <a:custGeom>
                <a:avLst/>
                <a:gdLst>
                  <a:gd name="T0" fmla="*/ 14 w 21"/>
                  <a:gd name="T1" fmla="*/ 78 h 80"/>
                  <a:gd name="T2" fmla="*/ 7 w 21"/>
                  <a:gd name="T3" fmla="*/ 67 h 80"/>
                  <a:gd name="T4" fmla="*/ 7 w 21"/>
                  <a:gd name="T5" fmla="*/ 16 h 80"/>
                  <a:gd name="T6" fmla="*/ 0 w 21"/>
                  <a:gd name="T7" fmla="*/ 6 h 80"/>
                  <a:gd name="T8" fmla="*/ 7 w 21"/>
                  <a:gd name="T9" fmla="*/ 3 h 80"/>
                  <a:gd name="T10" fmla="*/ 14 w 21"/>
                  <a:gd name="T11" fmla="*/ 6 h 80"/>
                  <a:gd name="T12" fmla="*/ 21 w 21"/>
                  <a:gd name="T13" fmla="*/ 17 h 80"/>
                  <a:gd name="T14" fmla="*/ 21 w 21"/>
                  <a:gd name="T15" fmla="*/ 75 h 80"/>
                  <a:gd name="T16" fmla="*/ 14 w 21"/>
                  <a:gd name="T17" fmla="*/ 78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80">
                    <a:moveTo>
                      <a:pt x="14" y="78"/>
                    </a:moveTo>
                    <a:cubicBezTo>
                      <a:pt x="9" y="75"/>
                      <a:pt x="7" y="72"/>
                      <a:pt x="7" y="67"/>
                    </a:cubicBezTo>
                    <a:cubicBezTo>
                      <a:pt x="7" y="16"/>
                      <a:pt x="7" y="16"/>
                      <a:pt x="7" y="16"/>
                    </a:cubicBezTo>
                    <a:cubicBezTo>
                      <a:pt x="2" y="13"/>
                      <a:pt x="0" y="10"/>
                      <a:pt x="0" y="6"/>
                    </a:cubicBezTo>
                    <a:cubicBezTo>
                      <a:pt x="0" y="1"/>
                      <a:pt x="2" y="0"/>
                      <a:pt x="7" y="3"/>
                    </a:cubicBezTo>
                    <a:cubicBezTo>
                      <a:pt x="14" y="6"/>
                      <a:pt x="14" y="6"/>
                      <a:pt x="14" y="6"/>
                    </a:cubicBezTo>
                    <a:cubicBezTo>
                      <a:pt x="19" y="9"/>
                      <a:pt x="21" y="13"/>
                      <a:pt x="21" y="17"/>
                    </a:cubicBezTo>
                    <a:cubicBezTo>
                      <a:pt x="21" y="75"/>
                      <a:pt x="21" y="75"/>
                      <a:pt x="21" y="75"/>
                    </a:cubicBezTo>
                    <a:cubicBezTo>
                      <a:pt x="21" y="79"/>
                      <a:pt x="19" y="80"/>
                      <a:pt x="14" y="78"/>
                    </a:cubicBez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65" name="Freeform 23"/>
              <p:cNvSpPr/>
              <p:nvPr/>
            </p:nvSpPr>
            <p:spPr bwMode="auto">
              <a:xfrm>
                <a:off x="5038767" y="1303073"/>
                <a:ext cx="47341" cy="139964"/>
              </a:xfrm>
              <a:custGeom>
                <a:avLst/>
                <a:gdLst>
                  <a:gd name="T0" fmla="*/ 0 w 10"/>
                  <a:gd name="T1" fmla="*/ 15 h 29"/>
                  <a:gd name="T2" fmla="*/ 3 w 10"/>
                  <a:gd name="T3" fmla="*/ 17 h 29"/>
                  <a:gd name="T4" fmla="*/ 4 w 10"/>
                  <a:gd name="T5" fmla="*/ 21 h 29"/>
                  <a:gd name="T6" fmla="*/ 5 w 10"/>
                  <a:gd name="T7" fmla="*/ 25 h 29"/>
                  <a:gd name="T8" fmla="*/ 7 w 10"/>
                  <a:gd name="T9" fmla="*/ 23 h 29"/>
                  <a:gd name="T10" fmla="*/ 5 w 10"/>
                  <a:gd name="T11" fmla="*/ 17 h 29"/>
                  <a:gd name="T12" fmla="*/ 2 w 10"/>
                  <a:gd name="T13" fmla="*/ 10 h 29"/>
                  <a:gd name="T14" fmla="*/ 1 w 10"/>
                  <a:gd name="T15" fmla="*/ 4 h 29"/>
                  <a:gd name="T16" fmla="*/ 2 w 10"/>
                  <a:gd name="T17" fmla="*/ 1 h 29"/>
                  <a:gd name="T18" fmla="*/ 5 w 10"/>
                  <a:gd name="T19" fmla="*/ 1 h 29"/>
                  <a:gd name="T20" fmla="*/ 9 w 10"/>
                  <a:gd name="T21" fmla="*/ 4 h 29"/>
                  <a:gd name="T22" fmla="*/ 10 w 10"/>
                  <a:gd name="T23" fmla="*/ 8 h 29"/>
                  <a:gd name="T24" fmla="*/ 10 w 10"/>
                  <a:gd name="T25" fmla="*/ 13 h 29"/>
                  <a:gd name="T26" fmla="*/ 7 w 10"/>
                  <a:gd name="T27" fmla="*/ 11 h 29"/>
                  <a:gd name="T28" fmla="*/ 7 w 10"/>
                  <a:gd name="T29" fmla="*/ 6 h 29"/>
                  <a:gd name="T30" fmla="*/ 6 w 10"/>
                  <a:gd name="T31" fmla="*/ 4 h 29"/>
                  <a:gd name="T32" fmla="*/ 4 w 10"/>
                  <a:gd name="T33" fmla="*/ 4 h 29"/>
                  <a:gd name="T34" fmla="*/ 4 w 10"/>
                  <a:gd name="T35" fmla="*/ 5 h 29"/>
                  <a:gd name="T36" fmla="*/ 6 w 10"/>
                  <a:gd name="T37" fmla="*/ 12 h 29"/>
                  <a:gd name="T38" fmla="*/ 9 w 10"/>
                  <a:gd name="T39" fmla="*/ 18 h 29"/>
                  <a:gd name="T40" fmla="*/ 10 w 10"/>
                  <a:gd name="T41" fmla="*/ 25 h 29"/>
                  <a:gd name="T42" fmla="*/ 9 w 10"/>
                  <a:gd name="T43" fmla="*/ 28 h 29"/>
                  <a:gd name="T44" fmla="*/ 5 w 10"/>
                  <a:gd name="T45" fmla="*/ 28 h 29"/>
                  <a:gd name="T46" fmla="*/ 0 w 10"/>
                  <a:gd name="T47" fmla="*/ 19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3" y="17"/>
                      <a:pt x="3" y="17"/>
                      <a:pt x="3" y="17"/>
                    </a:cubicBezTo>
                    <a:cubicBezTo>
                      <a:pt x="4" y="21"/>
                      <a:pt x="4" y="21"/>
                      <a:pt x="4" y="21"/>
                    </a:cubicBezTo>
                    <a:cubicBezTo>
                      <a:pt x="4" y="23"/>
                      <a:pt x="4" y="24"/>
                      <a:pt x="5" y="25"/>
                    </a:cubicBezTo>
                    <a:cubicBezTo>
                      <a:pt x="6" y="26"/>
                      <a:pt x="7" y="25"/>
                      <a:pt x="7" y="23"/>
                    </a:cubicBezTo>
                    <a:cubicBezTo>
                      <a:pt x="7" y="21"/>
                      <a:pt x="6" y="19"/>
                      <a:pt x="5" y="17"/>
                    </a:cubicBezTo>
                    <a:cubicBezTo>
                      <a:pt x="2" y="10"/>
                      <a:pt x="2" y="10"/>
                      <a:pt x="2" y="10"/>
                    </a:cubicBezTo>
                    <a:cubicBezTo>
                      <a:pt x="1" y="8"/>
                      <a:pt x="1" y="6"/>
                      <a:pt x="1" y="4"/>
                    </a:cubicBezTo>
                    <a:cubicBezTo>
                      <a:pt x="1" y="2"/>
                      <a:pt x="1" y="1"/>
                      <a:pt x="2" y="1"/>
                    </a:cubicBezTo>
                    <a:cubicBezTo>
                      <a:pt x="3" y="0"/>
                      <a:pt x="4" y="0"/>
                      <a:pt x="5" y="1"/>
                    </a:cubicBezTo>
                    <a:cubicBezTo>
                      <a:pt x="7" y="2"/>
                      <a:pt x="8" y="3"/>
                      <a:pt x="9" y="4"/>
                    </a:cubicBezTo>
                    <a:cubicBezTo>
                      <a:pt x="10" y="5"/>
                      <a:pt x="10" y="7"/>
                      <a:pt x="10" y="8"/>
                    </a:cubicBezTo>
                    <a:cubicBezTo>
                      <a:pt x="10" y="13"/>
                      <a:pt x="10" y="13"/>
                      <a:pt x="10" y="13"/>
                    </a:cubicBezTo>
                    <a:cubicBezTo>
                      <a:pt x="7" y="11"/>
                      <a:pt x="7" y="11"/>
                      <a:pt x="7" y="11"/>
                    </a:cubicBezTo>
                    <a:cubicBezTo>
                      <a:pt x="7" y="6"/>
                      <a:pt x="7" y="6"/>
                      <a:pt x="7" y="6"/>
                    </a:cubicBezTo>
                    <a:cubicBezTo>
                      <a:pt x="7" y="5"/>
                      <a:pt x="7" y="4"/>
                      <a:pt x="6" y="4"/>
                    </a:cubicBezTo>
                    <a:cubicBezTo>
                      <a:pt x="5" y="4"/>
                      <a:pt x="5" y="3"/>
                      <a:pt x="4" y="4"/>
                    </a:cubicBezTo>
                    <a:cubicBezTo>
                      <a:pt x="4" y="4"/>
                      <a:pt x="4" y="5"/>
                      <a:pt x="4" y="5"/>
                    </a:cubicBezTo>
                    <a:cubicBezTo>
                      <a:pt x="4" y="7"/>
                      <a:pt x="5" y="9"/>
                      <a:pt x="6" y="12"/>
                    </a:cubicBezTo>
                    <a:cubicBezTo>
                      <a:pt x="9" y="18"/>
                      <a:pt x="9" y="18"/>
                      <a:pt x="9" y="18"/>
                    </a:cubicBezTo>
                    <a:cubicBezTo>
                      <a:pt x="10" y="21"/>
                      <a:pt x="10" y="23"/>
                      <a:pt x="10" y="25"/>
                    </a:cubicBezTo>
                    <a:cubicBezTo>
                      <a:pt x="10" y="26"/>
                      <a:pt x="10" y="27"/>
                      <a:pt x="9" y="28"/>
                    </a:cubicBezTo>
                    <a:cubicBezTo>
                      <a:pt x="8" y="29"/>
                      <a:pt x="7" y="29"/>
                      <a:pt x="5" y="28"/>
                    </a:cubicBezTo>
                    <a:cubicBezTo>
                      <a:pt x="2" y="26"/>
                      <a:pt x="0" y="23"/>
                      <a:pt x="0" y="19"/>
                    </a:cubicBezTo>
                    <a:lnTo>
                      <a:pt x="0"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66" name="Freeform 24"/>
              <p:cNvSpPr/>
              <p:nvPr/>
            </p:nvSpPr>
            <p:spPr bwMode="auto">
              <a:xfrm>
                <a:off x="5131390" y="1346297"/>
                <a:ext cx="53516" cy="146139"/>
              </a:xfrm>
              <a:custGeom>
                <a:avLst/>
                <a:gdLst>
                  <a:gd name="T0" fmla="*/ 26 w 26"/>
                  <a:gd name="T1" fmla="*/ 14 h 71"/>
                  <a:gd name="T2" fmla="*/ 26 w 26"/>
                  <a:gd name="T3" fmla="*/ 21 h 71"/>
                  <a:gd name="T4" fmla="*/ 16 w 26"/>
                  <a:gd name="T5" fmla="*/ 17 h 71"/>
                  <a:gd name="T6" fmla="*/ 16 w 26"/>
                  <a:gd name="T7" fmla="*/ 71 h 71"/>
                  <a:gd name="T8" fmla="*/ 7 w 26"/>
                  <a:gd name="T9" fmla="*/ 66 h 71"/>
                  <a:gd name="T10" fmla="*/ 7 w 26"/>
                  <a:gd name="T11" fmla="*/ 12 h 71"/>
                  <a:gd name="T12" fmla="*/ 0 w 26"/>
                  <a:gd name="T13" fmla="*/ 7 h 71"/>
                  <a:gd name="T14" fmla="*/ 0 w 26"/>
                  <a:gd name="T15" fmla="*/ 2 h 71"/>
                  <a:gd name="T16" fmla="*/ 0 w 26"/>
                  <a:gd name="T17" fmla="*/ 0 h 71"/>
                  <a:gd name="T18" fmla="*/ 26 w 26"/>
                  <a:gd name="T19" fmla="*/ 14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71">
                    <a:moveTo>
                      <a:pt x="26" y="14"/>
                    </a:moveTo>
                    <a:lnTo>
                      <a:pt x="26" y="21"/>
                    </a:lnTo>
                    <a:lnTo>
                      <a:pt x="16" y="17"/>
                    </a:lnTo>
                    <a:lnTo>
                      <a:pt x="16" y="71"/>
                    </a:lnTo>
                    <a:lnTo>
                      <a:pt x="7" y="66"/>
                    </a:lnTo>
                    <a:lnTo>
                      <a:pt x="7" y="12"/>
                    </a:lnTo>
                    <a:lnTo>
                      <a:pt x="0" y="7"/>
                    </a:lnTo>
                    <a:lnTo>
                      <a:pt x="0" y="2"/>
                    </a:lnTo>
                    <a:lnTo>
                      <a:pt x="0" y="0"/>
                    </a:lnTo>
                    <a:lnTo>
                      <a:pt x="26"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67" name="Freeform 25"/>
              <p:cNvSpPr/>
              <p:nvPr/>
            </p:nvSpPr>
            <p:spPr bwMode="auto">
              <a:xfrm>
                <a:off x="5228129" y="1399813"/>
                <a:ext cx="43225" cy="150256"/>
              </a:xfrm>
              <a:custGeom>
                <a:avLst/>
                <a:gdLst>
                  <a:gd name="T0" fmla="*/ 0 w 21"/>
                  <a:gd name="T1" fmla="*/ 0 h 73"/>
                  <a:gd name="T2" fmla="*/ 21 w 21"/>
                  <a:gd name="T3" fmla="*/ 12 h 73"/>
                  <a:gd name="T4" fmla="*/ 21 w 21"/>
                  <a:gd name="T5" fmla="*/ 19 h 73"/>
                  <a:gd name="T6" fmla="*/ 10 w 21"/>
                  <a:gd name="T7" fmla="*/ 12 h 73"/>
                  <a:gd name="T8" fmla="*/ 10 w 21"/>
                  <a:gd name="T9" fmla="*/ 31 h 73"/>
                  <a:gd name="T10" fmla="*/ 19 w 21"/>
                  <a:gd name="T11" fmla="*/ 38 h 73"/>
                  <a:gd name="T12" fmla="*/ 19 w 21"/>
                  <a:gd name="T13" fmla="*/ 45 h 73"/>
                  <a:gd name="T14" fmla="*/ 10 w 21"/>
                  <a:gd name="T15" fmla="*/ 38 h 73"/>
                  <a:gd name="T16" fmla="*/ 10 w 21"/>
                  <a:gd name="T17" fmla="*/ 59 h 73"/>
                  <a:gd name="T18" fmla="*/ 21 w 21"/>
                  <a:gd name="T19" fmla="*/ 66 h 73"/>
                  <a:gd name="T20" fmla="*/ 21 w 21"/>
                  <a:gd name="T21" fmla="*/ 73 h 73"/>
                  <a:gd name="T22" fmla="*/ 0 w 21"/>
                  <a:gd name="T23" fmla="*/ 62 h 73"/>
                  <a:gd name="T24" fmla="*/ 0 w 21"/>
                  <a:gd name="T2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1" h="73">
                    <a:moveTo>
                      <a:pt x="0" y="0"/>
                    </a:moveTo>
                    <a:lnTo>
                      <a:pt x="21" y="12"/>
                    </a:lnTo>
                    <a:lnTo>
                      <a:pt x="21" y="19"/>
                    </a:lnTo>
                    <a:lnTo>
                      <a:pt x="10" y="12"/>
                    </a:lnTo>
                    <a:lnTo>
                      <a:pt x="10" y="31"/>
                    </a:lnTo>
                    <a:lnTo>
                      <a:pt x="19" y="38"/>
                    </a:lnTo>
                    <a:lnTo>
                      <a:pt x="19" y="45"/>
                    </a:lnTo>
                    <a:lnTo>
                      <a:pt x="10" y="38"/>
                    </a:lnTo>
                    <a:lnTo>
                      <a:pt x="10" y="59"/>
                    </a:lnTo>
                    <a:lnTo>
                      <a:pt x="21" y="66"/>
                    </a:lnTo>
                    <a:lnTo>
                      <a:pt x="21" y="73"/>
                    </a:lnTo>
                    <a:lnTo>
                      <a:pt x="0" y="62"/>
                    </a:lnTo>
                    <a:lnTo>
                      <a:pt x="0" y="0"/>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68" name="Freeform 26"/>
              <p:cNvSpPr>
                <a:spLocks noEditPoints="1"/>
              </p:cNvSpPr>
              <p:nvPr/>
            </p:nvSpPr>
            <p:spPr bwMode="auto">
              <a:xfrm>
                <a:off x="5316636" y="1449212"/>
                <a:ext cx="47341" cy="135847"/>
              </a:xfrm>
              <a:custGeom>
                <a:avLst/>
                <a:gdLst>
                  <a:gd name="T0" fmla="*/ 0 w 10"/>
                  <a:gd name="T1" fmla="*/ 0 h 28"/>
                  <a:gd name="T2" fmla="*/ 7 w 10"/>
                  <a:gd name="T3" fmla="*/ 4 h 28"/>
                  <a:gd name="T4" fmla="*/ 10 w 10"/>
                  <a:gd name="T5" fmla="*/ 10 h 28"/>
                  <a:gd name="T6" fmla="*/ 10 w 10"/>
                  <a:gd name="T7" fmla="*/ 17 h 28"/>
                  <a:gd name="T8" fmla="*/ 8 w 10"/>
                  <a:gd name="T9" fmla="*/ 18 h 28"/>
                  <a:gd name="T10" fmla="*/ 4 w 10"/>
                  <a:gd name="T11" fmla="*/ 16 h 28"/>
                  <a:gd name="T12" fmla="*/ 3 w 10"/>
                  <a:gd name="T13" fmla="*/ 16 h 28"/>
                  <a:gd name="T14" fmla="*/ 3 w 10"/>
                  <a:gd name="T15" fmla="*/ 28 h 28"/>
                  <a:gd name="T16" fmla="*/ 0 w 10"/>
                  <a:gd name="T17" fmla="*/ 26 h 28"/>
                  <a:gd name="T18" fmla="*/ 0 w 10"/>
                  <a:gd name="T19" fmla="*/ 0 h 28"/>
                  <a:gd name="T20" fmla="*/ 5 w 10"/>
                  <a:gd name="T21" fmla="*/ 14 h 28"/>
                  <a:gd name="T22" fmla="*/ 6 w 10"/>
                  <a:gd name="T23" fmla="*/ 14 h 28"/>
                  <a:gd name="T24" fmla="*/ 7 w 10"/>
                  <a:gd name="T25" fmla="*/ 14 h 28"/>
                  <a:gd name="T26" fmla="*/ 7 w 10"/>
                  <a:gd name="T27" fmla="*/ 8 h 28"/>
                  <a:gd name="T28" fmla="*/ 5 w 10"/>
                  <a:gd name="T29" fmla="*/ 6 h 28"/>
                  <a:gd name="T30" fmla="*/ 3 w 10"/>
                  <a:gd name="T31" fmla="*/ 5 h 28"/>
                  <a:gd name="T32" fmla="*/ 3 w 10"/>
                  <a:gd name="T33" fmla="*/ 13 h 28"/>
                  <a:gd name="T34" fmla="*/ 5 w 10"/>
                  <a:gd name="T35" fmla="*/ 1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8">
                    <a:moveTo>
                      <a:pt x="0" y="0"/>
                    </a:moveTo>
                    <a:cubicBezTo>
                      <a:pt x="7" y="4"/>
                      <a:pt x="7" y="4"/>
                      <a:pt x="7" y="4"/>
                    </a:cubicBezTo>
                    <a:cubicBezTo>
                      <a:pt x="9" y="5"/>
                      <a:pt x="10" y="7"/>
                      <a:pt x="10" y="10"/>
                    </a:cubicBezTo>
                    <a:cubicBezTo>
                      <a:pt x="10" y="17"/>
                      <a:pt x="10" y="17"/>
                      <a:pt x="10" y="17"/>
                    </a:cubicBezTo>
                    <a:cubicBezTo>
                      <a:pt x="10" y="19"/>
                      <a:pt x="9" y="19"/>
                      <a:pt x="8" y="18"/>
                    </a:cubicBezTo>
                    <a:cubicBezTo>
                      <a:pt x="7" y="18"/>
                      <a:pt x="6" y="18"/>
                      <a:pt x="4" y="16"/>
                    </a:cubicBezTo>
                    <a:cubicBezTo>
                      <a:pt x="3" y="16"/>
                      <a:pt x="3" y="16"/>
                      <a:pt x="3" y="16"/>
                    </a:cubicBezTo>
                    <a:cubicBezTo>
                      <a:pt x="3" y="28"/>
                      <a:pt x="3" y="28"/>
                      <a:pt x="3" y="28"/>
                    </a:cubicBezTo>
                    <a:cubicBezTo>
                      <a:pt x="0" y="26"/>
                      <a:pt x="0" y="26"/>
                      <a:pt x="0" y="26"/>
                    </a:cubicBezTo>
                    <a:lnTo>
                      <a:pt x="0" y="0"/>
                    </a:lnTo>
                    <a:close/>
                    <a:moveTo>
                      <a:pt x="5" y="14"/>
                    </a:moveTo>
                    <a:cubicBezTo>
                      <a:pt x="6" y="14"/>
                      <a:pt x="6" y="14"/>
                      <a:pt x="6" y="14"/>
                    </a:cubicBezTo>
                    <a:cubicBezTo>
                      <a:pt x="7" y="14"/>
                      <a:pt x="7" y="14"/>
                      <a:pt x="7" y="14"/>
                    </a:cubicBezTo>
                    <a:cubicBezTo>
                      <a:pt x="7" y="8"/>
                      <a:pt x="7" y="8"/>
                      <a:pt x="7" y="8"/>
                    </a:cubicBezTo>
                    <a:cubicBezTo>
                      <a:pt x="7" y="7"/>
                      <a:pt x="6" y="7"/>
                      <a:pt x="5" y="6"/>
                    </a:cubicBezTo>
                    <a:cubicBezTo>
                      <a:pt x="3" y="5"/>
                      <a:pt x="3" y="5"/>
                      <a:pt x="3" y="5"/>
                    </a:cubicBezTo>
                    <a:cubicBezTo>
                      <a:pt x="3" y="13"/>
                      <a:pt x="3" y="13"/>
                      <a:pt x="3" y="13"/>
                    </a:cubicBezTo>
                    <a:lnTo>
                      <a:pt x="5"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grpSp>
        <p:grpSp>
          <p:nvGrpSpPr>
            <p:cNvPr id="69" name="组合 147"/>
            <p:cNvGrpSpPr/>
            <p:nvPr/>
          </p:nvGrpSpPr>
          <p:grpSpPr>
            <a:xfrm>
              <a:off x="7386672" y="2749493"/>
              <a:ext cx="224012" cy="498227"/>
              <a:chOff x="5846145" y="2700653"/>
              <a:chExt cx="332915" cy="751275"/>
            </a:xfrm>
          </p:grpSpPr>
          <p:sp>
            <p:nvSpPr>
              <p:cNvPr id="71" name="Freeform 28"/>
              <p:cNvSpPr/>
              <p:nvPr/>
            </p:nvSpPr>
            <p:spPr bwMode="auto">
              <a:xfrm>
                <a:off x="5846145" y="2978521"/>
                <a:ext cx="253170" cy="473407"/>
              </a:xfrm>
              <a:custGeom>
                <a:avLst/>
                <a:gdLst>
                  <a:gd name="T0" fmla="*/ 7 w 52"/>
                  <a:gd name="T1" fmla="*/ 2 h 97"/>
                  <a:gd name="T2" fmla="*/ 31 w 52"/>
                  <a:gd name="T3" fmla="*/ 15 h 97"/>
                  <a:gd name="T4" fmla="*/ 52 w 52"/>
                  <a:gd name="T5" fmla="*/ 47 h 97"/>
                  <a:gd name="T6" fmla="*/ 52 w 52"/>
                  <a:gd name="T7" fmla="*/ 49 h 97"/>
                  <a:gd name="T8" fmla="*/ 31 w 52"/>
                  <a:gd name="T9" fmla="*/ 58 h 97"/>
                  <a:gd name="T10" fmla="*/ 15 w 52"/>
                  <a:gd name="T11" fmla="*/ 58 h 97"/>
                  <a:gd name="T12" fmla="*/ 15 w 52"/>
                  <a:gd name="T13" fmla="*/ 65 h 97"/>
                  <a:gd name="T14" fmla="*/ 46 w 52"/>
                  <a:gd name="T15" fmla="*/ 82 h 97"/>
                  <a:gd name="T16" fmla="*/ 52 w 52"/>
                  <a:gd name="T17" fmla="*/ 92 h 97"/>
                  <a:gd name="T18" fmla="*/ 46 w 52"/>
                  <a:gd name="T19" fmla="*/ 95 h 97"/>
                  <a:gd name="T20" fmla="*/ 7 w 52"/>
                  <a:gd name="T21" fmla="*/ 74 h 97"/>
                  <a:gd name="T22" fmla="*/ 1 w 52"/>
                  <a:gd name="T23" fmla="*/ 63 h 97"/>
                  <a:gd name="T24" fmla="*/ 1 w 52"/>
                  <a:gd name="T25" fmla="*/ 50 h 97"/>
                  <a:gd name="T26" fmla="*/ 31 w 52"/>
                  <a:gd name="T27" fmla="*/ 45 h 97"/>
                  <a:gd name="T28" fmla="*/ 38 w 52"/>
                  <a:gd name="T29" fmla="*/ 42 h 97"/>
                  <a:gd name="T30" fmla="*/ 38 w 52"/>
                  <a:gd name="T31" fmla="*/ 39 h 97"/>
                  <a:gd name="T32" fmla="*/ 31 w 52"/>
                  <a:gd name="T33" fmla="*/ 29 h 97"/>
                  <a:gd name="T34" fmla="*/ 8 w 52"/>
                  <a:gd name="T35" fmla="*/ 16 h 97"/>
                  <a:gd name="T36" fmla="*/ 0 w 52"/>
                  <a:gd name="T37" fmla="*/ 5 h 97"/>
                  <a:gd name="T38" fmla="*/ 7 w 52"/>
                  <a:gd name="T39" fmla="*/ 2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52" h="97">
                    <a:moveTo>
                      <a:pt x="7" y="2"/>
                    </a:moveTo>
                    <a:cubicBezTo>
                      <a:pt x="31" y="15"/>
                      <a:pt x="31" y="15"/>
                      <a:pt x="31" y="15"/>
                    </a:cubicBezTo>
                    <a:cubicBezTo>
                      <a:pt x="45" y="23"/>
                      <a:pt x="52" y="34"/>
                      <a:pt x="52" y="47"/>
                    </a:cubicBezTo>
                    <a:cubicBezTo>
                      <a:pt x="52" y="49"/>
                      <a:pt x="52" y="49"/>
                      <a:pt x="52" y="49"/>
                    </a:cubicBezTo>
                    <a:cubicBezTo>
                      <a:pt x="52" y="63"/>
                      <a:pt x="45" y="66"/>
                      <a:pt x="31" y="58"/>
                    </a:cubicBezTo>
                    <a:cubicBezTo>
                      <a:pt x="20" y="52"/>
                      <a:pt x="15" y="52"/>
                      <a:pt x="15" y="58"/>
                    </a:cubicBezTo>
                    <a:cubicBezTo>
                      <a:pt x="15" y="65"/>
                      <a:pt x="15" y="65"/>
                      <a:pt x="15" y="65"/>
                    </a:cubicBezTo>
                    <a:cubicBezTo>
                      <a:pt x="46" y="82"/>
                      <a:pt x="46" y="82"/>
                      <a:pt x="46" y="82"/>
                    </a:cubicBezTo>
                    <a:cubicBezTo>
                      <a:pt x="50" y="84"/>
                      <a:pt x="52" y="88"/>
                      <a:pt x="52" y="92"/>
                    </a:cubicBezTo>
                    <a:cubicBezTo>
                      <a:pt x="52" y="96"/>
                      <a:pt x="50" y="97"/>
                      <a:pt x="46" y="95"/>
                    </a:cubicBezTo>
                    <a:cubicBezTo>
                      <a:pt x="7" y="74"/>
                      <a:pt x="7" y="74"/>
                      <a:pt x="7" y="74"/>
                    </a:cubicBezTo>
                    <a:cubicBezTo>
                      <a:pt x="3" y="71"/>
                      <a:pt x="1" y="68"/>
                      <a:pt x="1" y="63"/>
                    </a:cubicBezTo>
                    <a:cubicBezTo>
                      <a:pt x="1" y="50"/>
                      <a:pt x="1" y="50"/>
                      <a:pt x="1" y="50"/>
                    </a:cubicBezTo>
                    <a:cubicBezTo>
                      <a:pt x="1" y="35"/>
                      <a:pt x="11" y="33"/>
                      <a:pt x="31" y="45"/>
                    </a:cubicBezTo>
                    <a:cubicBezTo>
                      <a:pt x="36" y="47"/>
                      <a:pt x="38" y="46"/>
                      <a:pt x="38" y="42"/>
                    </a:cubicBezTo>
                    <a:cubicBezTo>
                      <a:pt x="38" y="39"/>
                      <a:pt x="38" y="39"/>
                      <a:pt x="38" y="39"/>
                    </a:cubicBezTo>
                    <a:cubicBezTo>
                      <a:pt x="38" y="35"/>
                      <a:pt x="36" y="32"/>
                      <a:pt x="31" y="29"/>
                    </a:cubicBezTo>
                    <a:cubicBezTo>
                      <a:pt x="8" y="16"/>
                      <a:pt x="8" y="16"/>
                      <a:pt x="8" y="16"/>
                    </a:cubicBezTo>
                    <a:cubicBezTo>
                      <a:pt x="3" y="13"/>
                      <a:pt x="0" y="10"/>
                      <a:pt x="0" y="5"/>
                    </a:cubicBezTo>
                    <a:cubicBezTo>
                      <a:pt x="0" y="1"/>
                      <a:pt x="3" y="0"/>
                      <a:pt x="7" y="2"/>
                    </a:cubicBez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72" name="Freeform 29"/>
              <p:cNvSpPr/>
              <p:nvPr/>
            </p:nvSpPr>
            <p:spPr bwMode="auto">
              <a:xfrm>
                <a:off x="5855909" y="2700653"/>
                <a:ext cx="49399" cy="142023"/>
              </a:xfrm>
              <a:custGeom>
                <a:avLst/>
                <a:gdLst>
                  <a:gd name="T0" fmla="*/ 0 w 10"/>
                  <a:gd name="T1" fmla="*/ 15 h 29"/>
                  <a:gd name="T2" fmla="*/ 3 w 10"/>
                  <a:gd name="T3" fmla="*/ 16 h 29"/>
                  <a:gd name="T4" fmla="*/ 3 w 10"/>
                  <a:gd name="T5" fmla="*/ 21 h 29"/>
                  <a:gd name="T6" fmla="*/ 5 w 10"/>
                  <a:gd name="T7" fmla="*/ 25 h 29"/>
                  <a:gd name="T8" fmla="*/ 6 w 10"/>
                  <a:gd name="T9" fmla="*/ 23 h 29"/>
                  <a:gd name="T10" fmla="*/ 5 w 10"/>
                  <a:gd name="T11" fmla="*/ 16 h 29"/>
                  <a:gd name="T12" fmla="*/ 2 w 10"/>
                  <a:gd name="T13" fmla="*/ 10 h 29"/>
                  <a:gd name="T14" fmla="*/ 0 w 10"/>
                  <a:gd name="T15" fmla="*/ 4 h 29"/>
                  <a:gd name="T16" fmla="*/ 1 w 10"/>
                  <a:gd name="T17" fmla="*/ 0 h 29"/>
                  <a:gd name="T18" fmla="*/ 5 w 10"/>
                  <a:gd name="T19" fmla="*/ 1 h 29"/>
                  <a:gd name="T20" fmla="*/ 8 w 10"/>
                  <a:gd name="T21" fmla="*/ 4 h 29"/>
                  <a:gd name="T22" fmla="*/ 10 w 10"/>
                  <a:gd name="T23" fmla="*/ 8 h 29"/>
                  <a:gd name="T24" fmla="*/ 10 w 10"/>
                  <a:gd name="T25" fmla="*/ 12 h 29"/>
                  <a:gd name="T26" fmla="*/ 6 w 10"/>
                  <a:gd name="T27" fmla="*/ 11 h 29"/>
                  <a:gd name="T28" fmla="*/ 6 w 10"/>
                  <a:gd name="T29" fmla="*/ 6 h 29"/>
                  <a:gd name="T30" fmla="*/ 5 w 10"/>
                  <a:gd name="T31" fmla="*/ 4 h 29"/>
                  <a:gd name="T32" fmla="*/ 4 w 10"/>
                  <a:gd name="T33" fmla="*/ 3 h 29"/>
                  <a:gd name="T34" fmla="*/ 3 w 10"/>
                  <a:gd name="T35" fmla="*/ 5 h 29"/>
                  <a:gd name="T36" fmla="*/ 5 w 10"/>
                  <a:gd name="T37" fmla="*/ 11 h 29"/>
                  <a:gd name="T38" fmla="*/ 8 w 10"/>
                  <a:gd name="T39" fmla="*/ 18 h 29"/>
                  <a:gd name="T40" fmla="*/ 10 w 10"/>
                  <a:gd name="T41" fmla="*/ 24 h 29"/>
                  <a:gd name="T42" fmla="*/ 9 w 10"/>
                  <a:gd name="T43" fmla="*/ 28 h 29"/>
                  <a:gd name="T44" fmla="*/ 5 w 10"/>
                  <a:gd name="T45" fmla="*/ 28 h 29"/>
                  <a:gd name="T46" fmla="*/ 0 w 10"/>
                  <a:gd name="T47" fmla="*/ 19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3" y="16"/>
                      <a:pt x="3" y="16"/>
                      <a:pt x="3" y="16"/>
                    </a:cubicBezTo>
                    <a:cubicBezTo>
                      <a:pt x="3" y="21"/>
                      <a:pt x="3" y="21"/>
                      <a:pt x="3" y="21"/>
                    </a:cubicBezTo>
                    <a:cubicBezTo>
                      <a:pt x="3" y="23"/>
                      <a:pt x="3" y="24"/>
                      <a:pt x="5" y="25"/>
                    </a:cubicBezTo>
                    <a:cubicBezTo>
                      <a:pt x="6" y="25"/>
                      <a:pt x="6" y="25"/>
                      <a:pt x="6" y="23"/>
                    </a:cubicBezTo>
                    <a:cubicBezTo>
                      <a:pt x="6" y="21"/>
                      <a:pt x="6" y="19"/>
                      <a:pt x="5" y="16"/>
                    </a:cubicBezTo>
                    <a:cubicBezTo>
                      <a:pt x="2" y="10"/>
                      <a:pt x="2" y="10"/>
                      <a:pt x="2" y="10"/>
                    </a:cubicBezTo>
                    <a:cubicBezTo>
                      <a:pt x="0" y="7"/>
                      <a:pt x="0" y="5"/>
                      <a:pt x="0" y="4"/>
                    </a:cubicBezTo>
                    <a:cubicBezTo>
                      <a:pt x="0" y="2"/>
                      <a:pt x="0" y="1"/>
                      <a:pt x="1" y="0"/>
                    </a:cubicBezTo>
                    <a:cubicBezTo>
                      <a:pt x="2" y="0"/>
                      <a:pt x="3" y="0"/>
                      <a:pt x="5" y="1"/>
                    </a:cubicBezTo>
                    <a:cubicBezTo>
                      <a:pt x="7" y="2"/>
                      <a:pt x="8" y="3"/>
                      <a:pt x="8" y="4"/>
                    </a:cubicBezTo>
                    <a:cubicBezTo>
                      <a:pt x="9" y="5"/>
                      <a:pt x="10" y="6"/>
                      <a:pt x="10" y="8"/>
                    </a:cubicBezTo>
                    <a:cubicBezTo>
                      <a:pt x="10" y="12"/>
                      <a:pt x="10" y="12"/>
                      <a:pt x="10" y="12"/>
                    </a:cubicBezTo>
                    <a:cubicBezTo>
                      <a:pt x="6" y="11"/>
                      <a:pt x="6" y="11"/>
                      <a:pt x="6" y="11"/>
                    </a:cubicBezTo>
                    <a:cubicBezTo>
                      <a:pt x="6" y="6"/>
                      <a:pt x="6" y="6"/>
                      <a:pt x="6" y="6"/>
                    </a:cubicBezTo>
                    <a:cubicBezTo>
                      <a:pt x="6" y="5"/>
                      <a:pt x="6" y="4"/>
                      <a:pt x="5" y="4"/>
                    </a:cubicBezTo>
                    <a:cubicBezTo>
                      <a:pt x="4" y="3"/>
                      <a:pt x="4" y="3"/>
                      <a:pt x="4" y="3"/>
                    </a:cubicBezTo>
                    <a:cubicBezTo>
                      <a:pt x="3" y="4"/>
                      <a:pt x="3" y="4"/>
                      <a:pt x="3" y="5"/>
                    </a:cubicBezTo>
                    <a:cubicBezTo>
                      <a:pt x="3" y="7"/>
                      <a:pt x="4" y="9"/>
                      <a:pt x="5" y="11"/>
                    </a:cubicBezTo>
                    <a:cubicBezTo>
                      <a:pt x="8" y="18"/>
                      <a:pt x="8" y="18"/>
                      <a:pt x="8" y="18"/>
                    </a:cubicBezTo>
                    <a:cubicBezTo>
                      <a:pt x="9" y="20"/>
                      <a:pt x="10" y="22"/>
                      <a:pt x="10" y="24"/>
                    </a:cubicBezTo>
                    <a:cubicBezTo>
                      <a:pt x="10" y="26"/>
                      <a:pt x="9" y="27"/>
                      <a:pt x="9" y="28"/>
                    </a:cubicBezTo>
                    <a:cubicBezTo>
                      <a:pt x="8" y="29"/>
                      <a:pt x="6" y="28"/>
                      <a:pt x="5" y="28"/>
                    </a:cubicBezTo>
                    <a:cubicBezTo>
                      <a:pt x="1" y="26"/>
                      <a:pt x="0" y="23"/>
                      <a:pt x="0" y="19"/>
                    </a:cubicBezTo>
                    <a:lnTo>
                      <a:pt x="0"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73" name="Freeform 30"/>
              <p:cNvSpPr/>
              <p:nvPr/>
            </p:nvSpPr>
            <p:spPr bwMode="auto">
              <a:xfrm>
                <a:off x="5944415" y="2745935"/>
                <a:ext cx="53516" cy="139964"/>
              </a:xfrm>
              <a:custGeom>
                <a:avLst/>
                <a:gdLst>
                  <a:gd name="T0" fmla="*/ 26 w 26"/>
                  <a:gd name="T1" fmla="*/ 14 h 68"/>
                  <a:gd name="T2" fmla="*/ 26 w 26"/>
                  <a:gd name="T3" fmla="*/ 21 h 68"/>
                  <a:gd name="T4" fmla="*/ 17 w 26"/>
                  <a:gd name="T5" fmla="*/ 16 h 68"/>
                  <a:gd name="T6" fmla="*/ 17 w 26"/>
                  <a:gd name="T7" fmla="*/ 68 h 68"/>
                  <a:gd name="T8" fmla="*/ 10 w 26"/>
                  <a:gd name="T9" fmla="*/ 63 h 68"/>
                  <a:gd name="T10" fmla="*/ 10 w 26"/>
                  <a:gd name="T11" fmla="*/ 11 h 68"/>
                  <a:gd name="T12" fmla="*/ 0 w 26"/>
                  <a:gd name="T13" fmla="*/ 4 h 68"/>
                  <a:gd name="T14" fmla="*/ 0 w 26"/>
                  <a:gd name="T15" fmla="*/ 2 h 68"/>
                  <a:gd name="T16" fmla="*/ 0 w 26"/>
                  <a:gd name="T17" fmla="*/ 0 h 68"/>
                  <a:gd name="T18" fmla="*/ 26 w 26"/>
                  <a:gd name="T19" fmla="*/ 14 h 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68">
                    <a:moveTo>
                      <a:pt x="26" y="14"/>
                    </a:moveTo>
                    <a:lnTo>
                      <a:pt x="26" y="21"/>
                    </a:lnTo>
                    <a:lnTo>
                      <a:pt x="17" y="16"/>
                    </a:lnTo>
                    <a:lnTo>
                      <a:pt x="17" y="68"/>
                    </a:lnTo>
                    <a:lnTo>
                      <a:pt x="10" y="63"/>
                    </a:lnTo>
                    <a:lnTo>
                      <a:pt x="10" y="11"/>
                    </a:lnTo>
                    <a:lnTo>
                      <a:pt x="0" y="4"/>
                    </a:lnTo>
                    <a:lnTo>
                      <a:pt x="0" y="2"/>
                    </a:lnTo>
                    <a:lnTo>
                      <a:pt x="0" y="0"/>
                    </a:lnTo>
                    <a:lnTo>
                      <a:pt x="26"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74" name="Freeform 31"/>
              <p:cNvSpPr/>
              <p:nvPr/>
            </p:nvSpPr>
            <p:spPr bwMode="auto">
              <a:xfrm>
                <a:off x="6041155" y="2799451"/>
                <a:ext cx="45282" cy="150256"/>
              </a:xfrm>
              <a:custGeom>
                <a:avLst/>
                <a:gdLst>
                  <a:gd name="T0" fmla="*/ 0 w 22"/>
                  <a:gd name="T1" fmla="*/ 0 h 73"/>
                  <a:gd name="T2" fmla="*/ 22 w 22"/>
                  <a:gd name="T3" fmla="*/ 11 h 73"/>
                  <a:gd name="T4" fmla="*/ 22 w 22"/>
                  <a:gd name="T5" fmla="*/ 19 h 73"/>
                  <a:gd name="T6" fmla="*/ 10 w 22"/>
                  <a:gd name="T7" fmla="*/ 11 h 73"/>
                  <a:gd name="T8" fmla="*/ 10 w 22"/>
                  <a:gd name="T9" fmla="*/ 30 h 73"/>
                  <a:gd name="T10" fmla="*/ 22 w 22"/>
                  <a:gd name="T11" fmla="*/ 35 h 73"/>
                  <a:gd name="T12" fmla="*/ 22 w 22"/>
                  <a:gd name="T13" fmla="*/ 42 h 73"/>
                  <a:gd name="T14" fmla="*/ 10 w 22"/>
                  <a:gd name="T15" fmla="*/ 37 h 73"/>
                  <a:gd name="T16" fmla="*/ 10 w 22"/>
                  <a:gd name="T17" fmla="*/ 56 h 73"/>
                  <a:gd name="T18" fmla="*/ 22 w 22"/>
                  <a:gd name="T19" fmla="*/ 64 h 73"/>
                  <a:gd name="T20" fmla="*/ 22 w 22"/>
                  <a:gd name="T21" fmla="*/ 73 h 73"/>
                  <a:gd name="T22" fmla="*/ 0 w 22"/>
                  <a:gd name="T23" fmla="*/ 61 h 73"/>
                  <a:gd name="T24" fmla="*/ 0 w 22"/>
                  <a:gd name="T25" fmla="*/ 0 h 7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73">
                    <a:moveTo>
                      <a:pt x="0" y="0"/>
                    </a:moveTo>
                    <a:lnTo>
                      <a:pt x="22" y="11"/>
                    </a:lnTo>
                    <a:lnTo>
                      <a:pt x="22" y="19"/>
                    </a:lnTo>
                    <a:lnTo>
                      <a:pt x="10" y="11"/>
                    </a:lnTo>
                    <a:lnTo>
                      <a:pt x="10" y="30"/>
                    </a:lnTo>
                    <a:lnTo>
                      <a:pt x="22" y="35"/>
                    </a:lnTo>
                    <a:lnTo>
                      <a:pt x="22" y="42"/>
                    </a:lnTo>
                    <a:lnTo>
                      <a:pt x="10" y="37"/>
                    </a:lnTo>
                    <a:lnTo>
                      <a:pt x="10" y="56"/>
                    </a:lnTo>
                    <a:lnTo>
                      <a:pt x="22" y="64"/>
                    </a:lnTo>
                    <a:lnTo>
                      <a:pt x="22" y="73"/>
                    </a:lnTo>
                    <a:lnTo>
                      <a:pt x="0" y="61"/>
                    </a:lnTo>
                    <a:lnTo>
                      <a:pt x="0" y="0"/>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75" name="Freeform 32"/>
              <p:cNvSpPr>
                <a:spLocks noEditPoints="1"/>
              </p:cNvSpPr>
              <p:nvPr/>
            </p:nvSpPr>
            <p:spPr bwMode="auto">
              <a:xfrm>
                <a:off x="6129661" y="2846791"/>
                <a:ext cx="49399" cy="131731"/>
              </a:xfrm>
              <a:custGeom>
                <a:avLst/>
                <a:gdLst>
                  <a:gd name="T0" fmla="*/ 0 w 10"/>
                  <a:gd name="T1" fmla="*/ 0 h 27"/>
                  <a:gd name="T2" fmla="*/ 7 w 10"/>
                  <a:gd name="T3" fmla="*/ 4 h 27"/>
                  <a:gd name="T4" fmla="*/ 10 w 10"/>
                  <a:gd name="T5" fmla="*/ 9 h 27"/>
                  <a:gd name="T6" fmla="*/ 10 w 10"/>
                  <a:gd name="T7" fmla="*/ 17 h 27"/>
                  <a:gd name="T8" fmla="*/ 8 w 10"/>
                  <a:gd name="T9" fmla="*/ 18 h 27"/>
                  <a:gd name="T10" fmla="*/ 4 w 10"/>
                  <a:gd name="T11" fmla="*/ 16 h 27"/>
                  <a:gd name="T12" fmla="*/ 3 w 10"/>
                  <a:gd name="T13" fmla="*/ 16 h 27"/>
                  <a:gd name="T14" fmla="*/ 3 w 10"/>
                  <a:gd name="T15" fmla="*/ 27 h 27"/>
                  <a:gd name="T16" fmla="*/ 0 w 10"/>
                  <a:gd name="T17" fmla="*/ 25 h 27"/>
                  <a:gd name="T18" fmla="*/ 0 w 10"/>
                  <a:gd name="T19" fmla="*/ 0 h 27"/>
                  <a:gd name="T20" fmla="*/ 6 w 10"/>
                  <a:gd name="T21" fmla="*/ 14 h 27"/>
                  <a:gd name="T22" fmla="*/ 7 w 10"/>
                  <a:gd name="T23" fmla="*/ 14 h 27"/>
                  <a:gd name="T24" fmla="*/ 7 w 10"/>
                  <a:gd name="T25" fmla="*/ 14 h 27"/>
                  <a:gd name="T26" fmla="*/ 7 w 10"/>
                  <a:gd name="T27" fmla="*/ 8 h 27"/>
                  <a:gd name="T28" fmla="*/ 5 w 10"/>
                  <a:gd name="T29" fmla="*/ 6 h 27"/>
                  <a:gd name="T30" fmla="*/ 3 w 10"/>
                  <a:gd name="T31" fmla="*/ 5 h 27"/>
                  <a:gd name="T32" fmla="*/ 3 w 10"/>
                  <a:gd name="T33" fmla="*/ 13 h 27"/>
                  <a:gd name="T34" fmla="*/ 6 w 10"/>
                  <a:gd name="T35" fmla="*/ 14 h 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7">
                    <a:moveTo>
                      <a:pt x="0" y="0"/>
                    </a:moveTo>
                    <a:cubicBezTo>
                      <a:pt x="7" y="4"/>
                      <a:pt x="7" y="4"/>
                      <a:pt x="7" y="4"/>
                    </a:cubicBezTo>
                    <a:cubicBezTo>
                      <a:pt x="9" y="5"/>
                      <a:pt x="10" y="7"/>
                      <a:pt x="10" y="9"/>
                    </a:cubicBezTo>
                    <a:cubicBezTo>
                      <a:pt x="10" y="17"/>
                      <a:pt x="10" y="17"/>
                      <a:pt x="10" y="17"/>
                    </a:cubicBezTo>
                    <a:cubicBezTo>
                      <a:pt x="10" y="18"/>
                      <a:pt x="10" y="19"/>
                      <a:pt x="8" y="18"/>
                    </a:cubicBezTo>
                    <a:cubicBezTo>
                      <a:pt x="7" y="18"/>
                      <a:pt x="6" y="17"/>
                      <a:pt x="4" y="16"/>
                    </a:cubicBezTo>
                    <a:cubicBezTo>
                      <a:pt x="3" y="16"/>
                      <a:pt x="3" y="16"/>
                      <a:pt x="3" y="16"/>
                    </a:cubicBezTo>
                    <a:cubicBezTo>
                      <a:pt x="3" y="27"/>
                      <a:pt x="3" y="27"/>
                      <a:pt x="3" y="27"/>
                    </a:cubicBezTo>
                    <a:cubicBezTo>
                      <a:pt x="0" y="25"/>
                      <a:pt x="0" y="25"/>
                      <a:pt x="0" y="25"/>
                    </a:cubicBezTo>
                    <a:lnTo>
                      <a:pt x="0" y="0"/>
                    </a:lnTo>
                    <a:close/>
                    <a:moveTo>
                      <a:pt x="6" y="14"/>
                    </a:moveTo>
                    <a:cubicBezTo>
                      <a:pt x="6" y="14"/>
                      <a:pt x="6" y="14"/>
                      <a:pt x="7" y="14"/>
                    </a:cubicBezTo>
                    <a:cubicBezTo>
                      <a:pt x="7" y="14"/>
                      <a:pt x="7" y="14"/>
                      <a:pt x="7" y="14"/>
                    </a:cubicBezTo>
                    <a:cubicBezTo>
                      <a:pt x="7" y="8"/>
                      <a:pt x="7" y="8"/>
                      <a:pt x="7" y="8"/>
                    </a:cubicBezTo>
                    <a:cubicBezTo>
                      <a:pt x="7" y="7"/>
                      <a:pt x="6" y="6"/>
                      <a:pt x="5" y="6"/>
                    </a:cubicBezTo>
                    <a:cubicBezTo>
                      <a:pt x="3" y="5"/>
                      <a:pt x="3" y="5"/>
                      <a:pt x="3" y="5"/>
                    </a:cubicBezTo>
                    <a:cubicBezTo>
                      <a:pt x="3" y="13"/>
                      <a:pt x="3" y="13"/>
                      <a:pt x="3" y="13"/>
                    </a:cubicBezTo>
                    <a:lnTo>
                      <a:pt x="6" y="14"/>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grpSp>
        <p:grpSp>
          <p:nvGrpSpPr>
            <p:cNvPr id="76" name="组合 154"/>
            <p:cNvGrpSpPr/>
            <p:nvPr/>
          </p:nvGrpSpPr>
          <p:grpSpPr>
            <a:xfrm>
              <a:off x="7866225" y="3512668"/>
              <a:ext cx="224026" cy="495498"/>
              <a:chOff x="6669441" y="4079707"/>
              <a:chExt cx="332935" cy="747160"/>
            </a:xfrm>
          </p:grpSpPr>
          <p:sp>
            <p:nvSpPr>
              <p:cNvPr id="78" name="Freeform 34"/>
              <p:cNvSpPr/>
              <p:nvPr/>
            </p:nvSpPr>
            <p:spPr bwMode="auto">
              <a:xfrm>
                <a:off x="6669441" y="4363751"/>
                <a:ext cx="253169" cy="463116"/>
              </a:xfrm>
              <a:custGeom>
                <a:avLst/>
                <a:gdLst>
                  <a:gd name="T0" fmla="*/ 7 w 52"/>
                  <a:gd name="T1" fmla="*/ 60 h 95"/>
                  <a:gd name="T2" fmla="*/ 31 w 52"/>
                  <a:gd name="T3" fmla="*/ 73 h 95"/>
                  <a:gd name="T4" fmla="*/ 38 w 52"/>
                  <a:gd name="T5" fmla="*/ 70 h 95"/>
                  <a:gd name="T6" fmla="*/ 38 w 52"/>
                  <a:gd name="T7" fmla="*/ 59 h 95"/>
                  <a:gd name="T8" fmla="*/ 17 w 52"/>
                  <a:gd name="T9" fmla="*/ 48 h 95"/>
                  <a:gd name="T10" fmla="*/ 10 w 52"/>
                  <a:gd name="T11" fmla="*/ 37 h 95"/>
                  <a:gd name="T12" fmla="*/ 17 w 52"/>
                  <a:gd name="T13" fmla="*/ 34 h 95"/>
                  <a:gd name="T14" fmla="*/ 38 w 52"/>
                  <a:gd name="T15" fmla="*/ 46 h 95"/>
                  <a:gd name="T16" fmla="*/ 38 w 52"/>
                  <a:gd name="T17" fmla="*/ 33 h 95"/>
                  <a:gd name="T18" fmla="*/ 7 w 52"/>
                  <a:gd name="T19" fmla="*/ 16 h 95"/>
                  <a:gd name="T20" fmla="*/ 0 w 52"/>
                  <a:gd name="T21" fmla="*/ 5 h 95"/>
                  <a:gd name="T22" fmla="*/ 8 w 52"/>
                  <a:gd name="T23" fmla="*/ 3 h 95"/>
                  <a:gd name="T24" fmla="*/ 45 w 52"/>
                  <a:gd name="T25" fmla="*/ 23 h 95"/>
                  <a:gd name="T26" fmla="*/ 52 w 52"/>
                  <a:gd name="T27" fmla="*/ 34 h 95"/>
                  <a:gd name="T28" fmla="*/ 52 w 52"/>
                  <a:gd name="T29" fmla="*/ 54 h 95"/>
                  <a:gd name="T30" fmla="*/ 45 w 52"/>
                  <a:gd name="T31" fmla="*/ 56 h 95"/>
                  <a:gd name="T32" fmla="*/ 52 w 52"/>
                  <a:gd name="T33" fmla="*/ 67 h 95"/>
                  <a:gd name="T34" fmla="*/ 52 w 52"/>
                  <a:gd name="T35" fmla="*/ 78 h 95"/>
                  <a:gd name="T36" fmla="*/ 31 w 52"/>
                  <a:gd name="T37" fmla="*/ 87 h 95"/>
                  <a:gd name="T38" fmla="*/ 7 w 52"/>
                  <a:gd name="T39" fmla="*/ 74 h 95"/>
                  <a:gd name="T40" fmla="*/ 0 w 52"/>
                  <a:gd name="T41" fmla="*/ 63 h 95"/>
                  <a:gd name="T42" fmla="*/ 7 w 52"/>
                  <a:gd name="T43" fmla="*/ 60 h 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2" h="95">
                    <a:moveTo>
                      <a:pt x="7" y="60"/>
                    </a:moveTo>
                    <a:cubicBezTo>
                      <a:pt x="31" y="73"/>
                      <a:pt x="31" y="73"/>
                      <a:pt x="31" y="73"/>
                    </a:cubicBezTo>
                    <a:cubicBezTo>
                      <a:pt x="35" y="76"/>
                      <a:pt x="38" y="75"/>
                      <a:pt x="38" y="70"/>
                    </a:cubicBezTo>
                    <a:cubicBezTo>
                      <a:pt x="38" y="59"/>
                      <a:pt x="38" y="59"/>
                      <a:pt x="38" y="59"/>
                    </a:cubicBezTo>
                    <a:cubicBezTo>
                      <a:pt x="17" y="48"/>
                      <a:pt x="17" y="48"/>
                      <a:pt x="17" y="48"/>
                    </a:cubicBezTo>
                    <a:cubicBezTo>
                      <a:pt x="12" y="45"/>
                      <a:pt x="10" y="41"/>
                      <a:pt x="10" y="37"/>
                    </a:cubicBezTo>
                    <a:cubicBezTo>
                      <a:pt x="10" y="33"/>
                      <a:pt x="12" y="32"/>
                      <a:pt x="17" y="34"/>
                    </a:cubicBezTo>
                    <a:cubicBezTo>
                      <a:pt x="38" y="46"/>
                      <a:pt x="38" y="46"/>
                      <a:pt x="38" y="46"/>
                    </a:cubicBezTo>
                    <a:cubicBezTo>
                      <a:pt x="38" y="33"/>
                      <a:pt x="38" y="33"/>
                      <a:pt x="38" y="33"/>
                    </a:cubicBezTo>
                    <a:cubicBezTo>
                      <a:pt x="7" y="16"/>
                      <a:pt x="7" y="16"/>
                      <a:pt x="7" y="16"/>
                    </a:cubicBezTo>
                    <a:cubicBezTo>
                      <a:pt x="3" y="13"/>
                      <a:pt x="0" y="9"/>
                      <a:pt x="0" y="5"/>
                    </a:cubicBezTo>
                    <a:cubicBezTo>
                      <a:pt x="0" y="1"/>
                      <a:pt x="3" y="0"/>
                      <a:pt x="8" y="3"/>
                    </a:cubicBezTo>
                    <a:cubicBezTo>
                      <a:pt x="45" y="23"/>
                      <a:pt x="45" y="23"/>
                      <a:pt x="45" y="23"/>
                    </a:cubicBezTo>
                    <a:cubicBezTo>
                      <a:pt x="50" y="26"/>
                      <a:pt x="52" y="29"/>
                      <a:pt x="52" y="34"/>
                    </a:cubicBezTo>
                    <a:cubicBezTo>
                      <a:pt x="52" y="54"/>
                      <a:pt x="52" y="54"/>
                      <a:pt x="52" y="54"/>
                    </a:cubicBezTo>
                    <a:cubicBezTo>
                      <a:pt x="52" y="58"/>
                      <a:pt x="49" y="59"/>
                      <a:pt x="45" y="56"/>
                    </a:cubicBezTo>
                    <a:cubicBezTo>
                      <a:pt x="50" y="59"/>
                      <a:pt x="52" y="63"/>
                      <a:pt x="52" y="67"/>
                    </a:cubicBezTo>
                    <a:cubicBezTo>
                      <a:pt x="52" y="78"/>
                      <a:pt x="52" y="78"/>
                      <a:pt x="52" y="78"/>
                    </a:cubicBezTo>
                    <a:cubicBezTo>
                      <a:pt x="52" y="92"/>
                      <a:pt x="45" y="95"/>
                      <a:pt x="31" y="87"/>
                    </a:cubicBezTo>
                    <a:cubicBezTo>
                      <a:pt x="7" y="74"/>
                      <a:pt x="7" y="74"/>
                      <a:pt x="7" y="74"/>
                    </a:cubicBezTo>
                    <a:cubicBezTo>
                      <a:pt x="3" y="71"/>
                      <a:pt x="0" y="68"/>
                      <a:pt x="0" y="63"/>
                    </a:cubicBezTo>
                    <a:cubicBezTo>
                      <a:pt x="0" y="59"/>
                      <a:pt x="2" y="58"/>
                      <a:pt x="7" y="60"/>
                    </a:cubicBez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79" name="Freeform 35"/>
              <p:cNvSpPr/>
              <p:nvPr/>
            </p:nvSpPr>
            <p:spPr bwMode="auto">
              <a:xfrm>
                <a:off x="6675109" y="4079707"/>
                <a:ext cx="49399" cy="142023"/>
              </a:xfrm>
              <a:custGeom>
                <a:avLst/>
                <a:gdLst>
                  <a:gd name="T0" fmla="*/ 0 w 10"/>
                  <a:gd name="T1" fmla="*/ 15 h 29"/>
                  <a:gd name="T2" fmla="*/ 4 w 10"/>
                  <a:gd name="T3" fmla="*/ 17 h 29"/>
                  <a:gd name="T4" fmla="*/ 4 w 10"/>
                  <a:gd name="T5" fmla="*/ 21 h 29"/>
                  <a:gd name="T6" fmla="*/ 5 w 10"/>
                  <a:gd name="T7" fmla="*/ 25 h 29"/>
                  <a:gd name="T8" fmla="*/ 7 w 10"/>
                  <a:gd name="T9" fmla="*/ 23 h 29"/>
                  <a:gd name="T10" fmla="*/ 5 w 10"/>
                  <a:gd name="T11" fmla="*/ 17 h 29"/>
                  <a:gd name="T12" fmla="*/ 2 w 10"/>
                  <a:gd name="T13" fmla="*/ 11 h 29"/>
                  <a:gd name="T14" fmla="*/ 1 w 10"/>
                  <a:gd name="T15" fmla="*/ 4 h 29"/>
                  <a:gd name="T16" fmla="*/ 2 w 10"/>
                  <a:gd name="T17" fmla="*/ 1 h 29"/>
                  <a:gd name="T18" fmla="*/ 6 w 10"/>
                  <a:gd name="T19" fmla="*/ 1 h 29"/>
                  <a:gd name="T20" fmla="*/ 9 w 10"/>
                  <a:gd name="T21" fmla="*/ 4 h 29"/>
                  <a:gd name="T22" fmla="*/ 10 w 10"/>
                  <a:gd name="T23" fmla="*/ 9 h 29"/>
                  <a:gd name="T24" fmla="*/ 10 w 10"/>
                  <a:gd name="T25" fmla="*/ 13 h 29"/>
                  <a:gd name="T26" fmla="*/ 7 w 10"/>
                  <a:gd name="T27" fmla="*/ 11 h 29"/>
                  <a:gd name="T28" fmla="*/ 7 w 10"/>
                  <a:gd name="T29" fmla="*/ 7 h 29"/>
                  <a:gd name="T30" fmla="*/ 6 w 10"/>
                  <a:gd name="T31" fmla="*/ 4 h 29"/>
                  <a:gd name="T32" fmla="*/ 4 w 10"/>
                  <a:gd name="T33" fmla="*/ 4 h 29"/>
                  <a:gd name="T34" fmla="*/ 4 w 10"/>
                  <a:gd name="T35" fmla="*/ 6 h 29"/>
                  <a:gd name="T36" fmla="*/ 6 w 10"/>
                  <a:gd name="T37" fmla="*/ 12 h 29"/>
                  <a:gd name="T38" fmla="*/ 9 w 10"/>
                  <a:gd name="T39" fmla="*/ 18 h 29"/>
                  <a:gd name="T40" fmla="*/ 10 w 10"/>
                  <a:gd name="T41" fmla="*/ 25 h 29"/>
                  <a:gd name="T42" fmla="*/ 9 w 10"/>
                  <a:gd name="T43" fmla="*/ 29 h 29"/>
                  <a:gd name="T44" fmla="*/ 6 w 10"/>
                  <a:gd name="T45" fmla="*/ 28 h 29"/>
                  <a:gd name="T46" fmla="*/ 0 w 10"/>
                  <a:gd name="T47" fmla="*/ 20 h 29"/>
                  <a:gd name="T48" fmla="*/ 0 w 10"/>
                  <a:gd name="T49" fmla="*/ 15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0" h="29">
                    <a:moveTo>
                      <a:pt x="0" y="15"/>
                    </a:moveTo>
                    <a:cubicBezTo>
                      <a:pt x="4" y="17"/>
                      <a:pt x="4" y="17"/>
                      <a:pt x="4" y="17"/>
                    </a:cubicBezTo>
                    <a:cubicBezTo>
                      <a:pt x="4" y="21"/>
                      <a:pt x="4" y="21"/>
                      <a:pt x="4" y="21"/>
                    </a:cubicBezTo>
                    <a:cubicBezTo>
                      <a:pt x="4" y="23"/>
                      <a:pt x="4" y="25"/>
                      <a:pt x="5" y="25"/>
                    </a:cubicBezTo>
                    <a:cubicBezTo>
                      <a:pt x="6" y="26"/>
                      <a:pt x="7" y="25"/>
                      <a:pt x="7" y="23"/>
                    </a:cubicBezTo>
                    <a:cubicBezTo>
                      <a:pt x="7" y="22"/>
                      <a:pt x="6" y="20"/>
                      <a:pt x="5" y="17"/>
                    </a:cubicBezTo>
                    <a:cubicBezTo>
                      <a:pt x="2" y="11"/>
                      <a:pt x="2" y="11"/>
                      <a:pt x="2" y="11"/>
                    </a:cubicBezTo>
                    <a:cubicBezTo>
                      <a:pt x="1" y="8"/>
                      <a:pt x="1" y="6"/>
                      <a:pt x="1" y="4"/>
                    </a:cubicBezTo>
                    <a:cubicBezTo>
                      <a:pt x="1" y="3"/>
                      <a:pt x="1" y="2"/>
                      <a:pt x="2" y="1"/>
                    </a:cubicBezTo>
                    <a:cubicBezTo>
                      <a:pt x="3" y="0"/>
                      <a:pt x="4" y="0"/>
                      <a:pt x="6" y="1"/>
                    </a:cubicBezTo>
                    <a:cubicBezTo>
                      <a:pt x="7" y="2"/>
                      <a:pt x="9" y="3"/>
                      <a:pt x="9" y="4"/>
                    </a:cubicBezTo>
                    <a:cubicBezTo>
                      <a:pt x="10" y="6"/>
                      <a:pt x="10" y="7"/>
                      <a:pt x="10" y="9"/>
                    </a:cubicBezTo>
                    <a:cubicBezTo>
                      <a:pt x="10" y="13"/>
                      <a:pt x="10" y="13"/>
                      <a:pt x="10" y="13"/>
                    </a:cubicBezTo>
                    <a:cubicBezTo>
                      <a:pt x="7" y="11"/>
                      <a:pt x="7" y="11"/>
                      <a:pt x="7" y="11"/>
                    </a:cubicBezTo>
                    <a:cubicBezTo>
                      <a:pt x="7" y="7"/>
                      <a:pt x="7" y="7"/>
                      <a:pt x="7" y="7"/>
                    </a:cubicBezTo>
                    <a:cubicBezTo>
                      <a:pt x="7" y="6"/>
                      <a:pt x="7" y="5"/>
                      <a:pt x="6" y="4"/>
                    </a:cubicBezTo>
                    <a:cubicBezTo>
                      <a:pt x="5" y="4"/>
                      <a:pt x="5" y="4"/>
                      <a:pt x="4" y="4"/>
                    </a:cubicBezTo>
                    <a:cubicBezTo>
                      <a:pt x="4" y="4"/>
                      <a:pt x="4" y="5"/>
                      <a:pt x="4" y="6"/>
                    </a:cubicBezTo>
                    <a:cubicBezTo>
                      <a:pt x="4" y="7"/>
                      <a:pt x="5" y="9"/>
                      <a:pt x="6" y="12"/>
                    </a:cubicBezTo>
                    <a:cubicBezTo>
                      <a:pt x="9" y="18"/>
                      <a:pt x="9" y="18"/>
                      <a:pt x="9" y="18"/>
                    </a:cubicBezTo>
                    <a:cubicBezTo>
                      <a:pt x="10" y="21"/>
                      <a:pt x="10" y="23"/>
                      <a:pt x="10" y="25"/>
                    </a:cubicBezTo>
                    <a:cubicBezTo>
                      <a:pt x="10" y="27"/>
                      <a:pt x="10" y="28"/>
                      <a:pt x="9" y="29"/>
                    </a:cubicBezTo>
                    <a:cubicBezTo>
                      <a:pt x="8" y="29"/>
                      <a:pt x="7" y="29"/>
                      <a:pt x="6" y="28"/>
                    </a:cubicBezTo>
                    <a:cubicBezTo>
                      <a:pt x="2" y="26"/>
                      <a:pt x="0" y="24"/>
                      <a:pt x="0" y="20"/>
                    </a:cubicBezTo>
                    <a:lnTo>
                      <a:pt x="0"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80" name="Freeform 36"/>
              <p:cNvSpPr/>
              <p:nvPr/>
            </p:nvSpPr>
            <p:spPr bwMode="auto">
              <a:xfrm>
                <a:off x="6767731" y="4124990"/>
                <a:ext cx="53516" cy="146139"/>
              </a:xfrm>
              <a:custGeom>
                <a:avLst/>
                <a:gdLst>
                  <a:gd name="T0" fmla="*/ 26 w 26"/>
                  <a:gd name="T1" fmla="*/ 16 h 71"/>
                  <a:gd name="T2" fmla="*/ 26 w 26"/>
                  <a:gd name="T3" fmla="*/ 23 h 71"/>
                  <a:gd name="T4" fmla="*/ 17 w 26"/>
                  <a:gd name="T5" fmla="*/ 16 h 71"/>
                  <a:gd name="T6" fmla="*/ 17 w 26"/>
                  <a:gd name="T7" fmla="*/ 71 h 71"/>
                  <a:gd name="T8" fmla="*/ 10 w 26"/>
                  <a:gd name="T9" fmla="*/ 66 h 71"/>
                  <a:gd name="T10" fmla="*/ 10 w 26"/>
                  <a:gd name="T11" fmla="*/ 11 h 71"/>
                  <a:gd name="T12" fmla="*/ 0 w 26"/>
                  <a:gd name="T13" fmla="*/ 7 h 71"/>
                  <a:gd name="T14" fmla="*/ 0 w 26"/>
                  <a:gd name="T15" fmla="*/ 2 h 71"/>
                  <a:gd name="T16" fmla="*/ 0 w 26"/>
                  <a:gd name="T17" fmla="*/ 0 h 71"/>
                  <a:gd name="T18" fmla="*/ 26 w 26"/>
                  <a:gd name="T19" fmla="*/ 16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 h="71">
                    <a:moveTo>
                      <a:pt x="26" y="16"/>
                    </a:moveTo>
                    <a:lnTo>
                      <a:pt x="26" y="23"/>
                    </a:lnTo>
                    <a:lnTo>
                      <a:pt x="17" y="16"/>
                    </a:lnTo>
                    <a:lnTo>
                      <a:pt x="17" y="71"/>
                    </a:lnTo>
                    <a:lnTo>
                      <a:pt x="10" y="66"/>
                    </a:lnTo>
                    <a:lnTo>
                      <a:pt x="10" y="11"/>
                    </a:lnTo>
                    <a:lnTo>
                      <a:pt x="0" y="7"/>
                    </a:lnTo>
                    <a:lnTo>
                      <a:pt x="0" y="2"/>
                    </a:lnTo>
                    <a:lnTo>
                      <a:pt x="0" y="0"/>
                    </a:lnTo>
                    <a:lnTo>
                      <a:pt x="26" y="16"/>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81" name="Freeform 37"/>
              <p:cNvSpPr/>
              <p:nvPr/>
            </p:nvSpPr>
            <p:spPr bwMode="auto">
              <a:xfrm>
                <a:off x="6864471" y="4182622"/>
                <a:ext cx="45282" cy="146139"/>
              </a:xfrm>
              <a:custGeom>
                <a:avLst/>
                <a:gdLst>
                  <a:gd name="T0" fmla="*/ 0 w 22"/>
                  <a:gd name="T1" fmla="*/ 0 h 71"/>
                  <a:gd name="T2" fmla="*/ 22 w 22"/>
                  <a:gd name="T3" fmla="*/ 10 h 71"/>
                  <a:gd name="T4" fmla="*/ 22 w 22"/>
                  <a:gd name="T5" fmla="*/ 19 h 71"/>
                  <a:gd name="T6" fmla="*/ 10 w 22"/>
                  <a:gd name="T7" fmla="*/ 12 h 71"/>
                  <a:gd name="T8" fmla="*/ 10 w 22"/>
                  <a:gd name="T9" fmla="*/ 28 h 71"/>
                  <a:gd name="T10" fmla="*/ 19 w 22"/>
                  <a:gd name="T11" fmla="*/ 36 h 71"/>
                  <a:gd name="T12" fmla="*/ 19 w 22"/>
                  <a:gd name="T13" fmla="*/ 43 h 71"/>
                  <a:gd name="T14" fmla="*/ 10 w 22"/>
                  <a:gd name="T15" fmla="*/ 38 h 71"/>
                  <a:gd name="T16" fmla="*/ 10 w 22"/>
                  <a:gd name="T17" fmla="*/ 57 h 71"/>
                  <a:gd name="T18" fmla="*/ 22 w 22"/>
                  <a:gd name="T19" fmla="*/ 64 h 71"/>
                  <a:gd name="T20" fmla="*/ 22 w 22"/>
                  <a:gd name="T21" fmla="*/ 71 h 71"/>
                  <a:gd name="T22" fmla="*/ 0 w 22"/>
                  <a:gd name="T23" fmla="*/ 59 h 71"/>
                  <a:gd name="T24" fmla="*/ 0 w 22"/>
                  <a:gd name="T25" fmla="*/ 0 h 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2" h="71">
                    <a:moveTo>
                      <a:pt x="0" y="0"/>
                    </a:moveTo>
                    <a:lnTo>
                      <a:pt x="22" y="10"/>
                    </a:lnTo>
                    <a:lnTo>
                      <a:pt x="22" y="19"/>
                    </a:lnTo>
                    <a:lnTo>
                      <a:pt x="10" y="12"/>
                    </a:lnTo>
                    <a:lnTo>
                      <a:pt x="10" y="28"/>
                    </a:lnTo>
                    <a:lnTo>
                      <a:pt x="19" y="36"/>
                    </a:lnTo>
                    <a:lnTo>
                      <a:pt x="19" y="43"/>
                    </a:lnTo>
                    <a:lnTo>
                      <a:pt x="10" y="38"/>
                    </a:lnTo>
                    <a:lnTo>
                      <a:pt x="10" y="57"/>
                    </a:lnTo>
                    <a:lnTo>
                      <a:pt x="22" y="64"/>
                    </a:lnTo>
                    <a:lnTo>
                      <a:pt x="22" y="71"/>
                    </a:lnTo>
                    <a:lnTo>
                      <a:pt x="0" y="59"/>
                    </a:lnTo>
                    <a:lnTo>
                      <a:pt x="0" y="0"/>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sp>
            <p:nvSpPr>
              <p:cNvPr id="82" name="Freeform 38"/>
              <p:cNvSpPr>
                <a:spLocks noEditPoints="1"/>
              </p:cNvSpPr>
              <p:nvPr/>
            </p:nvSpPr>
            <p:spPr bwMode="auto">
              <a:xfrm>
                <a:off x="6952977" y="4225845"/>
                <a:ext cx="49399" cy="137906"/>
              </a:xfrm>
              <a:custGeom>
                <a:avLst/>
                <a:gdLst>
                  <a:gd name="T0" fmla="*/ 0 w 10"/>
                  <a:gd name="T1" fmla="*/ 0 h 28"/>
                  <a:gd name="T2" fmla="*/ 7 w 10"/>
                  <a:gd name="T3" fmla="*/ 4 h 28"/>
                  <a:gd name="T4" fmla="*/ 10 w 10"/>
                  <a:gd name="T5" fmla="*/ 10 h 28"/>
                  <a:gd name="T6" fmla="*/ 10 w 10"/>
                  <a:gd name="T7" fmla="*/ 18 h 28"/>
                  <a:gd name="T8" fmla="*/ 8 w 10"/>
                  <a:gd name="T9" fmla="*/ 19 h 28"/>
                  <a:gd name="T10" fmla="*/ 4 w 10"/>
                  <a:gd name="T11" fmla="*/ 17 h 28"/>
                  <a:gd name="T12" fmla="*/ 3 w 10"/>
                  <a:gd name="T13" fmla="*/ 16 h 28"/>
                  <a:gd name="T14" fmla="*/ 3 w 10"/>
                  <a:gd name="T15" fmla="*/ 28 h 28"/>
                  <a:gd name="T16" fmla="*/ 0 w 10"/>
                  <a:gd name="T17" fmla="*/ 26 h 28"/>
                  <a:gd name="T18" fmla="*/ 0 w 10"/>
                  <a:gd name="T19" fmla="*/ 0 h 28"/>
                  <a:gd name="T20" fmla="*/ 6 w 10"/>
                  <a:gd name="T21" fmla="*/ 15 h 28"/>
                  <a:gd name="T22" fmla="*/ 6 w 10"/>
                  <a:gd name="T23" fmla="*/ 15 h 28"/>
                  <a:gd name="T24" fmla="*/ 7 w 10"/>
                  <a:gd name="T25" fmla="*/ 14 h 28"/>
                  <a:gd name="T26" fmla="*/ 7 w 10"/>
                  <a:gd name="T27" fmla="*/ 9 h 28"/>
                  <a:gd name="T28" fmla="*/ 5 w 10"/>
                  <a:gd name="T29" fmla="*/ 6 h 28"/>
                  <a:gd name="T30" fmla="*/ 3 w 10"/>
                  <a:gd name="T31" fmla="*/ 5 h 28"/>
                  <a:gd name="T32" fmla="*/ 3 w 10"/>
                  <a:gd name="T33" fmla="*/ 13 h 28"/>
                  <a:gd name="T34" fmla="*/ 6 w 10"/>
                  <a:gd name="T35" fmla="*/ 15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0" h="28">
                    <a:moveTo>
                      <a:pt x="0" y="0"/>
                    </a:moveTo>
                    <a:cubicBezTo>
                      <a:pt x="7" y="4"/>
                      <a:pt x="7" y="4"/>
                      <a:pt x="7" y="4"/>
                    </a:cubicBezTo>
                    <a:cubicBezTo>
                      <a:pt x="9" y="5"/>
                      <a:pt x="10" y="7"/>
                      <a:pt x="10" y="10"/>
                    </a:cubicBezTo>
                    <a:cubicBezTo>
                      <a:pt x="10" y="18"/>
                      <a:pt x="10" y="18"/>
                      <a:pt x="10" y="18"/>
                    </a:cubicBezTo>
                    <a:cubicBezTo>
                      <a:pt x="10" y="19"/>
                      <a:pt x="9" y="19"/>
                      <a:pt x="8" y="19"/>
                    </a:cubicBezTo>
                    <a:cubicBezTo>
                      <a:pt x="7" y="19"/>
                      <a:pt x="6" y="18"/>
                      <a:pt x="4" y="17"/>
                    </a:cubicBezTo>
                    <a:cubicBezTo>
                      <a:pt x="3" y="16"/>
                      <a:pt x="3" y="16"/>
                      <a:pt x="3" y="16"/>
                    </a:cubicBezTo>
                    <a:cubicBezTo>
                      <a:pt x="3" y="28"/>
                      <a:pt x="3" y="28"/>
                      <a:pt x="3" y="28"/>
                    </a:cubicBezTo>
                    <a:cubicBezTo>
                      <a:pt x="0" y="26"/>
                      <a:pt x="0" y="26"/>
                      <a:pt x="0" y="26"/>
                    </a:cubicBezTo>
                    <a:lnTo>
                      <a:pt x="0" y="0"/>
                    </a:lnTo>
                    <a:close/>
                    <a:moveTo>
                      <a:pt x="6" y="15"/>
                    </a:moveTo>
                    <a:cubicBezTo>
                      <a:pt x="6" y="15"/>
                      <a:pt x="6" y="15"/>
                      <a:pt x="6" y="15"/>
                    </a:cubicBezTo>
                    <a:cubicBezTo>
                      <a:pt x="7" y="15"/>
                      <a:pt x="7" y="15"/>
                      <a:pt x="7" y="14"/>
                    </a:cubicBezTo>
                    <a:cubicBezTo>
                      <a:pt x="7" y="9"/>
                      <a:pt x="7" y="9"/>
                      <a:pt x="7" y="9"/>
                    </a:cubicBezTo>
                    <a:cubicBezTo>
                      <a:pt x="7" y="8"/>
                      <a:pt x="6" y="7"/>
                      <a:pt x="5" y="6"/>
                    </a:cubicBezTo>
                    <a:cubicBezTo>
                      <a:pt x="3" y="5"/>
                      <a:pt x="3" y="5"/>
                      <a:pt x="3" y="5"/>
                    </a:cubicBezTo>
                    <a:cubicBezTo>
                      <a:pt x="3" y="13"/>
                      <a:pt x="3" y="13"/>
                      <a:pt x="3" y="13"/>
                    </a:cubicBezTo>
                    <a:lnTo>
                      <a:pt x="6" y="15"/>
                    </a:lnTo>
                    <a:close/>
                  </a:path>
                </a:pathLst>
              </a:custGeom>
              <a:solidFill>
                <a:srgbClr val="FFFFFF"/>
              </a:solidFill>
              <a:ln w="14288" cap="flat">
                <a:noFill/>
                <a:prstDash val="solid"/>
                <a:miter lim="800000"/>
              </a:ln>
            </p:spPr>
            <p:txBody>
              <a:bodyPr vert="horz" wrap="square" lIns="121888" tIns="60944" rIns="121888" bIns="60944" numCol="1" anchor="t" anchorCtr="0" compatLnSpc="1"/>
              <a:lstStyle/>
              <a:p>
                <a:endParaRPr lang="zh-CN" altLang="en-US" sz="3200"/>
              </a:p>
            </p:txBody>
          </p:sp>
        </p:grpSp>
      </p:grpSp>
      <p:grpSp>
        <p:nvGrpSpPr>
          <p:cNvPr id="88" name="Group 87"/>
          <p:cNvGrpSpPr/>
          <p:nvPr/>
        </p:nvGrpSpPr>
        <p:grpSpPr>
          <a:xfrm>
            <a:off x="954109" y="1423268"/>
            <a:ext cx="4556199" cy="1152464"/>
            <a:chOff x="138498" y="3002145"/>
            <a:chExt cx="3418039" cy="864573"/>
          </a:xfrm>
        </p:grpSpPr>
        <p:sp>
          <p:nvSpPr>
            <p:cNvPr id="89" name="椭圆 10"/>
            <p:cNvSpPr/>
            <p:nvPr/>
          </p:nvSpPr>
          <p:spPr>
            <a:xfrm>
              <a:off x="138498" y="3248582"/>
              <a:ext cx="349697" cy="349697"/>
            </a:xfrm>
            <a:prstGeom prst="ellipse">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1</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90"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1"/>
                  </a:solidFill>
                  <a:latin typeface="微软雅黑" panose="020B0503020204020204" pitchFamily="34" charset="-122"/>
                  <a:ea typeface="微软雅黑" panose="020B0503020204020204" pitchFamily="34" charset="-122"/>
                </a:rPr>
                <a:t>点击添加标题</a:t>
              </a:r>
              <a:endParaRPr lang="en-US" altLang="zh-CN" sz="1865" dirty="0">
                <a:solidFill>
                  <a:schemeClr val="accent1"/>
                </a:solidFill>
                <a:latin typeface="微软雅黑" panose="020B0503020204020204" pitchFamily="34" charset="-122"/>
                <a:ea typeface="微软雅黑" panose="020B0503020204020204" pitchFamily="34" charset="-122"/>
              </a:endParaRPr>
            </a:p>
          </p:txBody>
        </p:sp>
        <p:sp>
          <p:nvSpPr>
            <p:cNvPr id="91" name="矩形 9"/>
            <p:cNvSpPr/>
            <p:nvPr/>
          </p:nvSpPr>
          <p:spPr>
            <a:xfrm>
              <a:off x="484797" y="3271159"/>
              <a:ext cx="3071740"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2" name="Group 91"/>
          <p:cNvGrpSpPr/>
          <p:nvPr/>
        </p:nvGrpSpPr>
        <p:grpSpPr>
          <a:xfrm>
            <a:off x="966805" y="2996042"/>
            <a:ext cx="4543500" cy="1152464"/>
            <a:chOff x="138498" y="3002145"/>
            <a:chExt cx="3408513" cy="864573"/>
          </a:xfrm>
        </p:grpSpPr>
        <p:sp>
          <p:nvSpPr>
            <p:cNvPr id="93" name="椭圆 10"/>
            <p:cNvSpPr/>
            <p:nvPr/>
          </p:nvSpPr>
          <p:spPr>
            <a:xfrm>
              <a:off x="138498" y="3267632"/>
              <a:ext cx="349697" cy="349697"/>
            </a:xfrm>
            <a:prstGeom prst="ellips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2</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94"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2"/>
                  </a:solidFill>
                  <a:latin typeface="微软雅黑" panose="020B0503020204020204" pitchFamily="34" charset="-122"/>
                  <a:ea typeface="微软雅黑" panose="020B0503020204020204" pitchFamily="34" charset="-122"/>
                </a:rPr>
                <a:t>点击添加标题</a:t>
              </a:r>
              <a:endParaRPr lang="en-US" altLang="zh-CN" sz="1865" dirty="0">
                <a:solidFill>
                  <a:schemeClr val="accent2"/>
                </a:solidFill>
                <a:latin typeface="微软雅黑" panose="020B0503020204020204" pitchFamily="34" charset="-122"/>
                <a:ea typeface="微软雅黑" panose="020B0503020204020204" pitchFamily="34" charset="-122"/>
              </a:endParaRPr>
            </a:p>
          </p:txBody>
        </p:sp>
        <p:sp>
          <p:nvSpPr>
            <p:cNvPr id="95" name="矩形 9"/>
            <p:cNvSpPr/>
            <p:nvPr/>
          </p:nvSpPr>
          <p:spPr>
            <a:xfrm>
              <a:off x="484796" y="3271159"/>
              <a:ext cx="3062215"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6" name="Group 95"/>
          <p:cNvGrpSpPr/>
          <p:nvPr/>
        </p:nvGrpSpPr>
        <p:grpSpPr>
          <a:xfrm>
            <a:off x="979502" y="4598480"/>
            <a:ext cx="4530802" cy="1152464"/>
            <a:chOff x="138498" y="3002145"/>
            <a:chExt cx="3398987" cy="864573"/>
          </a:xfrm>
        </p:grpSpPr>
        <p:sp>
          <p:nvSpPr>
            <p:cNvPr id="97" name="椭圆 10"/>
            <p:cNvSpPr/>
            <p:nvPr/>
          </p:nvSpPr>
          <p:spPr>
            <a:xfrm>
              <a:off x="138498" y="3267632"/>
              <a:ext cx="349697" cy="349697"/>
            </a:xfrm>
            <a:prstGeom prst="ellipse">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135" b="1" dirty="0">
                  <a:solidFill>
                    <a:schemeClr val="bg1"/>
                  </a:solidFill>
                  <a:latin typeface="微软雅黑" panose="020B0503020204020204" pitchFamily="34" charset="-122"/>
                  <a:ea typeface="微软雅黑" panose="020B0503020204020204" pitchFamily="34" charset="-122"/>
                </a:rPr>
                <a:t>3</a:t>
              </a:r>
              <a:endParaRPr lang="zh-CN" altLang="en-US" sz="2135" b="1" dirty="0">
                <a:solidFill>
                  <a:schemeClr val="bg1"/>
                </a:solidFill>
                <a:latin typeface="微软雅黑" panose="020B0503020204020204" pitchFamily="34" charset="-122"/>
                <a:ea typeface="微软雅黑" panose="020B0503020204020204" pitchFamily="34" charset="-122"/>
              </a:endParaRPr>
            </a:p>
          </p:txBody>
        </p:sp>
        <p:sp>
          <p:nvSpPr>
            <p:cNvPr id="98" name="文本框 11"/>
            <p:cNvSpPr txBox="1"/>
            <p:nvPr/>
          </p:nvSpPr>
          <p:spPr>
            <a:xfrm>
              <a:off x="477437" y="3002145"/>
              <a:ext cx="1213629" cy="284671"/>
            </a:xfrm>
            <a:prstGeom prst="rect">
              <a:avLst/>
            </a:prstGeom>
            <a:noFill/>
          </p:spPr>
          <p:txBody>
            <a:bodyPr wrap="none" rtlCol="0">
              <a:spAutoFit/>
            </a:bodyPr>
            <a:lstStyle/>
            <a:p>
              <a:pPr algn="l"/>
              <a:r>
                <a:rPr lang="zh-CN" altLang="en-US" sz="1865" dirty="0">
                  <a:solidFill>
                    <a:schemeClr val="accent3"/>
                  </a:solidFill>
                  <a:latin typeface="微软雅黑" panose="020B0503020204020204" pitchFamily="34" charset="-122"/>
                  <a:ea typeface="微软雅黑" panose="020B0503020204020204" pitchFamily="34" charset="-122"/>
                </a:rPr>
                <a:t>点击添加标题</a:t>
              </a:r>
              <a:endParaRPr lang="en-US" altLang="zh-CN" sz="1865" dirty="0">
                <a:solidFill>
                  <a:schemeClr val="accent3"/>
                </a:solidFill>
                <a:latin typeface="微软雅黑" panose="020B0503020204020204" pitchFamily="34" charset="-122"/>
                <a:ea typeface="微软雅黑" panose="020B0503020204020204" pitchFamily="34" charset="-122"/>
              </a:endParaRPr>
            </a:p>
          </p:txBody>
        </p:sp>
        <p:sp>
          <p:nvSpPr>
            <p:cNvPr id="99" name="矩形 9"/>
            <p:cNvSpPr/>
            <p:nvPr/>
          </p:nvSpPr>
          <p:spPr>
            <a:xfrm>
              <a:off x="484796" y="3271159"/>
              <a:ext cx="3052689"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1" fill="hold" nodeType="afterEffect">
                                  <p:stCondLst>
                                    <p:cond delay="0"/>
                                  </p:stCondLst>
                                  <p:childTnLst>
                                    <p:set>
                                      <p:cBhvr>
                                        <p:cTn id="6" dur="1" fill="hold">
                                          <p:stCondLst>
                                            <p:cond delay="0"/>
                                          </p:stCondLst>
                                        </p:cTn>
                                        <p:tgtEl>
                                          <p:spTgt spid="88"/>
                                        </p:tgtEl>
                                        <p:attrNameLst>
                                          <p:attrName>style.visibility</p:attrName>
                                        </p:attrNameLst>
                                      </p:cBhvr>
                                      <p:to>
                                        <p:strVal val="visible"/>
                                      </p:to>
                                    </p:set>
                                    <p:animEffect transition="in" filter="slide(fromTop)">
                                      <p:cBhvr>
                                        <p:cTn id="7" dur="500"/>
                                        <p:tgtEl>
                                          <p:spTgt spid="88"/>
                                        </p:tgtEl>
                                      </p:cBhvr>
                                    </p:animEffect>
                                  </p:childTnLst>
                                </p:cTn>
                              </p:par>
                            </p:childTnLst>
                          </p:cTn>
                        </p:par>
                        <p:par>
                          <p:cTn id="8" fill="hold">
                            <p:stCondLst>
                              <p:cond delay="500"/>
                            </p:stCondLst>
                            <p:childTnLst>
                              <p:par>
                                <p:cTn id="9" presetID="12" presetClass="entr" presetSubtype="1" fill="hold" nodeType="afterEffect">
                                  <p:stCondLst>
                                    <p:cond delay="0"/>
                                  </p:stCondLst>
                                  <p:childTnLst>
                                    <p:set>
                                      <p:cBhvr>
                                        <p:cTn id="10" dur="1" fill="hold">
                                          <p:stCondLst>
                                            <p:cond delay="0"/>
                                          </p:stCondLst>
                                        </p:cTn>
                                        <p:tgtEl>
                                          <p:spTgt spid="92"/>
                                        </p:tgtEl>
                                        <p:attrNameLst>
                                          <p:attrName>style.visibility</p:attrName>
                                        </p:attrNameLst>
                                      </p:cBhvr>
                                      <p:to>
                                        <p:strVal val="visible"/>
                                      </p:to>
                                    </p:set>
                                    <p:animEffect transition="in" filter="slide(fromTop)">
                                      <p:cBhvr>
                                        <p:cTn id="11" dur="500"/>
                                        <p:tgtEl>
                                          <p:spTgt spid="92"/>
                                        </p:tgtEl>
                                      </p:cBhvr>
                                    </p:animEffect>
                                  </p:childTnLst>
                                </p:cTn>
                              </p:par>
                            </p:childTnLst>
                          </p:cTn>
                        </p:par>
                        <p:par>
                          <p:cTn id="12" fill="hold">
                            <p:stCondLst>
                              <p:cond delay="1000"/>
                            </p:stCondLst>
                            <p:childTnLst>
                              <p:par>
                                <p:cTn id="13" presetID="12" presetClass="entr" presetSubtype="1" fill="hold" nodeType="afterEffect">
                                  <p:stCondLst>
                                    <p:cond delay="0"/>
                                  </p:stCondLst>
                                  <p:childTnLst>
                                    <p:set>
                                      <p:cBhvr>
                                        <p:cTn id="14" dur="1" fill="hold">
                                          <p:stCondLst>
                                            <p:cond delay="0"/>
                                          </p:stCondLst>
                                        </p:cTn>
                                        <p:tgtEl>
                                          <p:spTgt spid="96"/>
                                        </p:tgtEl>
                                        <p:attrNameLst>
                                          <p:attrName>style.visibility</p:attrName>
                                        </p:attrNameLst>
                                      </p:cBhvr>
                                      <p:to>
                                        <p:strVal val="visible"/>
                                      </p:to>
                                    </p:set>
                                    <p:animEffect transition="in" filter="slide(fromTop)">
                                      <p:cBhvr>
                                        <p:cTn id="15" dur="500"/>
                                        <p:tgtEl>
                                          <p:spTgt spid="9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4" name="Group 73"/>
          <p:cNvGrpSpPr/>
          <p:nvPr/>
        </p:nvGrpSpPr>
        <p:grpSpPr>
          <a:xfrm>
            <a:off x="4118560" y="1753264"/>
            <a:ext cx="3819214" cy="3707016"/>
            <a:chOff x="4125516" y="790575"/>
            <a:chExt cx="3839766" cy="3848100"/>
          </a:xfrm>
        </p:grpSpPr>
        <p:sp>
          <p:nvSpPr>
            <p:cNvPr id="34" name="Freeform 5"/>
            <p:cNvSpPr>
              <a:spLocks noEditPoints="1"/>
            </p:cNvSpPr>
            <p:nvPr/>
          </p:nvSpPr>
          <p:spPr bwMode="auto">
            <a:xfrm>
              <a:off x="5092304" y="1765697"/>
              <a:ext cx="1906190" cy="1906191"/>
            </a:xfrm>
            <a:custGeom>
              <a:avLst/>
              <a:gdLst>
                <a:gd name="T0" fmla="*/ 116 w 211"/>
                <a:gd name="T1" fmla="*/ 10 h 211"/>
                <a:gd name="T2" fmla="*/ 116 w 211"/>
                <a:gd name="T3" fmla="*/ 0 h 211"/>
                <a:gd name="T4" fmla="*/ 181 w 211"/>
                <a:gd name="T5" fmla="*/ 30 h 211"/>
                <a:gd name="T6" fmla="*/ 211 w 211"/>
                <a:gd name="T7" fmla="*/ 95 h 211"/>
                <a:gd name="T8" fmla="*/ 201 w 211"/>
                <a:gd name="T9" fmla="*/ 95 h 211"/>
                <a:gd name="T10" fmla="*/ 174 w 211"/>
                <a:gd name="T11" fmla="*/ 37 h 211"/>
                <a:gd name="T12" fmla="*/ 116 w 211"/>
                <a:gd name="T13" fmla="*/ 10 h 211"/>
                <a:gd name="T14" fmla="*/ 10 w 211"/>
                <a:gd name="T15" fmla="*/ 115 h 211"/>
                <a:gd name="T16" fmla="*/ 0 w 211"/>
                <a:gd name="T17" fmla="*/ 115 h 211"/>
                <a:gd name="T18" fmla="*/ 30 w 211"/>
                <a:gd name="T19" fmla="*/ 180 h 211"/>
                <a:gd name="T20" fmla="*/ 96 w 211"/>
                <a:gd name="T21" fmla="*/ 211 h 211"/>
                <a:gd name="T22" fmla="*/ 96 w 211"/>
                <a:gd name="T23" fmla="*/ 201 h 211"/>
                <a:gd name="T24" fmla="*/ 38 w 211"/>
                <a:gd name="T25" fmla="*/ 173 h 211"/>
                <a:gd name="T26" fmla="*/ 10 w 211"/>
                <a:gd name="T27" fmla="*/ 115 h 211"/>
                <a:gd name="T28" fmla="*/ 10 w 211"/>
                <a:gd name="T29" fmla="*/ 95 h 211"/>
                <a:gd name="T30" fmla="*/ 38 w 211"/>
                <a:gd name="T31" fmla="*/ 37 h 211"/>
                <a:gd name="T32" fmla="*/ 96 w 211"/>
                <a:gd name="T33" fmla="*/ 10 h 211"/>
                <a:gd name="T34" fmla="*/ 96 w 211"/>
                <a:gd name="T35" fmla="*/ 0 h 211"/>
                <a:gd name="T36" fmla="*/ 30 w 211"/>
                <a:gd name="T37" fmla="*/ 30 h 211"/>
                <a:gd name="T38" fmla="*/ 0 w 211"/>
                <a:gd name="T39" fmla="*/ 95 h 211"/>
                <a:gd name="T40" fmla="*/ 10 w 211"/>
                <a:gd name="T41" fmla="*/ 95 h 211"/>
                <a:gd name="T42" fmla="*/ 201 w 211"/>
                <a:gd name="T43" fmla="*/ 115 h 211"/>
                <a:gd name="T44" fmla="*/ 174 w 211"/>
                <a:gd name="T45" fmla="*/ 173 h 211"/>
                <a:gd name="T46" fmla="*/ 116 w 211"/>
                <a:gd name="T47" fmla="*/ 201 h 211"/>
                <a:gd name="T48" fmla="*/ 116 w 211"/>
                <a:gd name="T49" fmla="*/ 211 h 211"/>
                <a:gd name="T50" fmla="*/ 181 w 211"/>
                <a:gd name="T51" fmla="*/ 180 h 211"/>
                <a:gd name="T52" fmla="*/ 211 w 211"/>
                <a:gd name="T53" fmla="*/ 115 h 211"/>
                <a:gd name="T54" fmla="*/ 201 w 211"/>
                <a:gd name="T55" fmla="*/ 115 h 2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11" h="211">
                  <a:moveTo>
                    <a:pt x="116" y="10"/>
                  </a:moveTo>
                  <a:cubicBezTo>
                    <a:pt x="116" y="0"/>
                    <a:pt x="116" y="0"/>
                    <a:pt x="116" y="0"/>
                  </a:cubicBezTo>
                  <a:cubicBezTo>
                    <a:pt x="139" y="2"/>
                    <a:pt x="163" y="12"/>
                    <a:pt x="181" y="30"/>
                  </a:cubicBezTo>
                  <a:cubicBezTo>
                    <a:pt x="199" y="48"/>
                    <a:pt x="209" y="72"/>
                    <a:pt x="211" y="95"/>
                  </a:cubicBezTo>
                  <a:cubicBezTo>
                    <a:pt x="201" y="95"/>
                    <a:pt x="201" y="95"/>
                    <a:pt x="201" y="95"/>
                  </a:cubicBezTo>
                  <a:cubicBezTo>
                    <a:pt x="199" y="74"/>
                    <a:pt x="190" y="53"/>
                    <a:pt x="174" y="37"/>
                  </a:cubicBezTo>
                  <a:cubicBezTo>
                    <a:pt x="157" y="21"/>
                    <a:pt x="137" y="12"/>
                    <a:pt x="116" y="10"/>
                  </a:cubicBezTo>
                  <a:close/>
                  <a:moveTo>
                    <a:pt x="10" y="115"/>
                  </a:moveTo>
                  <a:cubicBezTo>
                    <a:pt x="0" y="115"/>
                    <a:pt x="0" y="115"/>
                    <a:pt x="0" y="115"/>
                  </a:cubicBezTo>
                  <a:cubicBezTo>
                    <a:pt x="2" y="139"/>
                    <a:pt x="12" y="162"/>
                    <a:pt x="30" y="180"/>
                  </a:cubicBezTo>
                  <a:cubicBezTo>
                    <a:pt x="49" y="199"/>
                    <a:pt x="72" y="209"/>
                    <a:pt x="96" y="211"/>
                  </a:cubicBezTo>
                  <a:cubicBezTo>
                    <a:pt x="96" y="201"/>
                    <a:pt x="96" y="201"/>
                    <a:pt x="96" y="201"/>
                  </a:cubicBezTo>
                  <a:cubicBezTo>
                    <a:pt x="74" y="199"/>
                    <a:pt x="54" y="189"/>
                    <a:pt x="38" y="173"/>
                  </a:cubicBezTo>
                  <a:cubicBezTo>
                    <a:pt x="21" y="157"/>
                    <a:pt x="12" y="137"/>
                    <a:pt x="10" y="115"/>
                  </a:cubicBezTo>
                  <a:close/>
                  <a:moveTo>
                    <a:pt x="10" y="95"/>
                  </a:moveTo>
                  <a:cubicBezTo>
                    <a:pt x="12" y="74"/>
                    <a:pt x="21" y="53"/>
                    <a:pt x="38" y="37"/>
                  </a:cubicBezTo>
                  <a:cubicBezTo>
                    <a:pt x="54" y="21"/>
                    <a:pt x="74" y="12"/>
                    <a:pt x="96" y="10"/>
                  </a:cubicBezTo>
                  <a:cubicBezTo>
                    <a:pt x="96" y="0"/>
                    <a:pt x="96" y="0"/>
                    <a:pt x="96" y="0"/>
                  </a:cubicBezTo>
                  <a:cubicBezTo>
                    <a:pt x="72" y="2"/>
                    <a:pt x="49" y="12"/>
                    <a:pt x="30" y="30"/>
                  </a:cubicBezTo>
                  <a:cubicBezTo>
                    <a:pt x="12" y="48"/>
                    <a:pt x="2" y="72"/>
                    <a:pt x="0" y="95"/>
                  </a:cubicBezTo>
                  <a:lnTo>
                    <a:pt x="10" y="95"/>
                  </a:lnTo>
                  <a:close/>
                  <a:moveTo>
                    <a:pt x="201" y="115"/>
                  </a:moveTo>
                  <a:cubicBezTo>
                    <a:pt x="199" y="137"/>
                    <a:pt x="190" y="157"/>
                    <a:pt x="174" y="173"/>
                  </a:cubicBezTo>
                  <a:cubicBezTo>
                    <a:pt x="157" y="189"/>
                    <a:pt x="137" y="199"/>
                    <a:pt x="116" y="201"/>
                  </a:cubicBezTo>
                  <a:cubicBezTo>
                    <a:pt x="116" y="211"/>
                    <a:pt x="116" y="211"/>
                    <a:pt x="116" y="211"/>
                  </a:cubicBezTo>
                  <a:cubicBezTo>
                    <a:pt x="139" y="209"/>
                    <a:pt x="163" y="199"/>
                    <a:pt x="181" y="180"/>
                  </a:cubicBezTo>
                  <a:cubicBezTo>
                    <a:pt x="199" y="162"/>
                    <a:pt x="209" y="139"/>
                    <a:pt x="211" y="115"/>
                  </a:cubicBezTo>
                  <a:lnTo>
                    <a:pt x="201" y="115"/>
                  </a:lnTo>
                  <a:close/>
                </a:path>
              </a:pathLst>
            </a:custGeom>
            <a:solidFill>
              <a:srgbClr val="BBBCBB"/>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35" name="Freeform 6"/>
            <p:cNvSpPr/>
            <p:nvPr/>
          </p:nvSpPr>
          <p:spPr bwMode="auto">
            <a:xfrm>
              <a:off x="4125516" y="790575"/>
              <a:ext cx="1833563" cy="1833563"/>
            </a:xfrm>
            <a:custGeom>
              <a:avLst/>
              <a:gdLst>
                <a:gd name="T0" fmla="*/ 95 w 203"/>
                <a:gd name="T1" fmla="*/ 203 h 203"/>
                <a:gd name="T2" fmla="*/ 129 w 203"/>
                <a:gd name="T3" fmla="*/ 130 h 203"/>
                <a:gd name="T4" fmla="*/ 203 w 203"/>
                <a:gd name="T5" fmla="*/ 96 h 203"/>
                <a:gd name="T6" fmla="*/ 203 w 203"/>
                <a:gd name="T7" fmla="*/ 0 h 203"/>
                <a:gd name="T8" fmla="*/ 77 w 203"/>
                <a:gd name="T9" fmla="*/ 48 h 203"/>
                <a:gd name="T10" fmla="*/ 40 w 203"/>
                <a:gd name="T11" fmla="*/ 41 h 203"/>
                <a:gd name="T12" fmla="*/ 48 w 203"/>
                <a:gd name="T13" fmla="*/ 78 h 203"/>
                <a:gd name="T14" fmla="*/ 0 w 203"/>
                <a:gd name="T15" fmla="*/ 203 h 203"/>
                <a:gd name="T16" fmla="*/ 95 w 203"/>
                <a:gd name="T17" fmla="*/ 203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95" y="203"/>
                  </a:moveTo>
                  <a:cubicBezTo>
                    <a:pt x="97" y="177"/>
                    <a:pt x="109" y="150"/>
                    <a:pt x="129" y="130"/>
                  </a:cubicBezTo>
                  <a:cubicBezTo>
                    <a:pt x="150" y="109"/>
                    <a:pt x="176" y="98"/>
                    <a:pt x="203" y="96"/>
                  </a:cubicBezTo>
                  <a:cubicBezTo>
                    <a:pt x="203" y="0"/>
                    <a:pt x="203" y="0"/>
                    <a:pt x="203" y="0"/>
                  </a:cubicBezTo>
                  <a:cubicBezTo>
                    <a:pt x="158" y="2"/>
                    <a:pt x="114" y="18"/>
                    <a:pt x="77" y="48"/>
                  </a:cubicBezTo>
                  <a:cubicBezTo>
                    <a:pt x="40" y="41"/>
                    <a:pt x="40" y="41"/>
                    <a:pt x="40" y="41"/>
                  </a:cubicBezTo>
                  <a:cubicBezTo>
                    <a:pt x="48" y="78"/>
                    <a:pt x="48" y="78"/>
                    <a:pt x="48" y="78"/>
                  </a:cubicBezTo>
                  <a:cubicBezTo>
                    <a:pt x="18" y="114"/>
                    <a:pt x="2" y="159"/>
                    <a:pt x="0" y="203"/>
                  </a:cubicBezTo>
                  <a:lnTo>
                    <a:pt x="95" y="203"/>
                  </a:lnTo>
                  <a:close/>
                </a:path>
              </a:pathLst>
            </a:custGeom>
            <a:solidFill>
              <a:schemeClr val="accent1"/>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36" name="Freeform 7"/>
            <p:cNvSpPr/>
            <p:nvPr/>
          </p:nvSpPr>
          <p:spPr bwMode="auto">
            <a:xfrm>
              <a:off x="4125516" y="2805112"/>
              <a:ext cx="1833563" cy="1833563"/>
            </a:xfrm>
            <a:custGeom>
              <a:avLst/>
              <a:gdLst>
                <a:gd name="T0" fmla="*/ 203 w 203"/>
                <a:gd name="T1" fmla="*/ 108 h 203"/>
                <a:gd name="T2" fmla="*/ 129 w 203"/>
                <a:gd name="T3" fmla="*/ 74 h 203"/>
                <a:gd name="T4" fmla="*/ 95 w 203"/>
                <a:gd name="T5" fmla="*/ 0 h 203"/>
                <a:gd name="T6" fmla="*/ 0 w 203"/>
                <a:gd name="T7" fmla="*/ 0 h 203"/>
                <a:gd name="T8" fmla="*/ 48 w 203"/>
                <a:gd name="T9" fmla="*/ 126 h 203"/>
                <a:gd name="T10" fmla="*/ 40 w 203"/>
                <a:gd name="T11" fmla="*/ 162 h 203"/>
                <a:gd name="T12" fmla="*/ 77 w 203"/>
                <a:gd name="T13" fmla="*/ 155 h 203"/>
                <a:gd name="T14" fmla="*/ 203 w 203"/>
                <a:gd name="T15" fmla="*/ 203 h 203"/>
                <a:gd name="T16" fmla="*/ 203 w 203"/>
                <a:gd name="T17" fmla="*/ 108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3" h="203">
                  <a:moveTo>
                    <a:pt x="203" y="108"/>
                  </a:moveTo>
                  <a:cubicBezTo>
                    <a:pt x="176" y="105"/>
                    <a:pt x="150" y="94"/>
                    <a:pt x="129" y="74"/>
                  </a:cubicBezTo>
                  <a:cubicBezTo>
                    <a:pt x="109" y="53"/>
                    <a:pt x="98" y="27"/>
                    <a:pt x="95" y="0"/>
                  </a:cubicBezTo>
                  <a:cubicBezTo>
                    <a:pt x="0" y="0"/>
                    <a:pt x="0" y="0"/>
                    <a:pt x="0" y="0"/>
                  </a:cubicBezTo>
                  <a:cubicBezTo>
                    <a:pt x="2" y="45"/>
                    <a:pt x="18" y="89"/>
                    <a:pt x="48" y="126"/>
                  </a:cubicBezTo>
                  <a:cubicBezTo>
                    <a:pt x="40" y="162"/>
                    <a:pt x="40" y="162"/>
                    <a:pt x="40" y="162"/>
                  </a:cubicBezTo>
                  <a:cubicBezTo>
                    <a:pt x="77" y="155"/>
                    <a:pt x="77" y="155"/>
                    <a:pt x="77" y="155"/>
                  </a:cubicBezTo>
                  <a:cubicBezTo>
                    <a:pt x="114" y="185"/>
                    <a:pt x="158" y="201"/>
                    <a:pt x="203" y="203"/>
                  </a:cubicBezTo>
                  <a:lnTo>
                    <a:pt x="203" y="108"/>
                  </a:lnTo>
                  <a:close/>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37" name="Freeform 8"/>
            <p:cNvSpPr/>
            <p:nvPr/>
          </p:nvSpPr>
          <p:spPr bwMode="auto">
            <a:xfrm>
              <a:off x="6140054" y="790575"/>
              <a:ext cx="1825228" cy="1833563"/>
            </a:xfrm>
            <a:custGeom>
              <a:avLst/>
              <a:gdLst>
                <a:gd name="T0" fmla="*/ 127 w 202"/>
                <a:gd name="T1" fmla="*/ 50 h 203"/>
                <a:gd name="T2" fmla="*/ 0 w 202"/>
                <a:gd name="T3" fmla="*/ 0 h 203"/>
                <a:gd name="T4" fmla="*/ 0 w 202"/>
                <a:gd name="T5" fmla="*/ 96 h 203"/>
                <a:gd name="T6" fmla="*/ 73 w 202"/>
                <a:gd name="T7" fmla="*/ 130 h 203"/>
                <a:gd name="T8" fmla="*/ 107 w 202"/>
                <a:gd name="T9" fmla="*/ 203 h 203"/>
                <a:gd name="T10" fmla="*/ 202 w 202"/>
                <a:gd name="T11" fmla="*/ 203 h 203"/>
                <a:gd name="T12" fmla="*/ 156 w 202"/>
                <a:gd name="T13" fmla="*/ 79 h 203"/>
                <a:gd name="T14" fmla="*/ 163 w 202"/>
                <a:gd name="T15" fmla="*/ 42 h 203"/>
                <a:gd name="T16" fmla="*/ 127 w 202"/>
                <a:gd name="T17" fmla="*/ 5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203">
                  <a:moveTo>
                    <a:pt x="127" y="50"/>
                  </a:moveTo>
                  <a:cubicBezTo>
                    <a:pt x="90" y="19"/>
                    <a:pt x="45" y="3"/>
                    <a:pt x="0" y="0"/>
                  </a:cubicBezTo>
                  <a:cubicBezTo>
                    <a:pt x="0" y="96"/>
                    <a:pt x="0" y="96"/>
                    <a:pt x="0" y="96"/>
                  </a:cubicBezTo>
                  <a:cubicBezTo>
                    <a:pt x="26" y="98"/>
                    <a:pt x="53" y="109"/>
                    <a:pt x="73" y="130"/>
                  </a:cubicBezTo>
                  <a:cubicBezTo>
                    <a:pt x="94" y="150"/>
                    <a:pt x="105" y="177"/>
                    <a:pt x="107" y="203"/>
                  </a:cubicBezTo>
                  <a:cubicBezTo>
                    <a:pt x="202" y="203"/>
                    <a:pt x="202" y="203"/>
                    <a:pt x="202" y="203"/>
                  </a:cubicBezTo>
                  <a:cubicBezTo>
                    <a:pt x="200" y="159"/>
                    <a:pt x="185" y="115"/>
                    <a:pt x="156" y="79"/>
                  </a:cubicBezTo>
                  <a:cubicBezTo>
                    <a:pt x="163" y="42"/>
                    <a:pt x="163" y="42"/>
                    <a:pt x="163" y="42"/>
                  </a:cubicBezTo>
                  <a:lnTo>
                    <a:pt x="127" y="50"/>
                  </a:lnTo>
                  <a:close/>
                </a:path>
              </a:pathLst>
            </a:custGeom>
            <a:solidFill>
              <a:schemeClr val="accent2"/>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sp>
          <p:nvSpPr>
            <p:cNvPr id="38" name="Freeform 9"/>
            <p:cNvSpPr/>
            <p:nvPr/>
          </p:nvSpPr>
          <p:spPr bwMode="auto">
            <a:xfrm>
              <a:off x="6140054" y="2805112"/>
              <a:ext cx="1825228" cy="1833563"/>
            </a:xfrm>
            <a:custGeom>
              <a:avLst/>
              <a:gdLst>
                <a:gd name="T0" fmla="*/ 107 w 202"/>
                <a:gd name="T1" fmla="*/ 0 h 203"/>
                <a:gd name="T2" fmla="*/ 73 w 202"/>
                <a:gd name="T3" fmla="*/ 74 h 203"/>
                <a:gd name="T4" fmla="*/ 0 w 202"/>
                <a:gd name="T5" fmla="*/ 108 h 203"/>
                <a:gd name="T6" fmla="*/ 0 w 202"/>
                <a:gd name="T7" fmla="*/ 203 h 203"/>
                <a:gd name="T8" fmla="*/ 123 w 202"/>
                <a:gd name="T9" fmla="*/ 157 h 203"/>
                <a:gd name="T10" fmla="*/ 161 w 202"/>
                <a:gd name="T11" fmla="*/ 164 h 203"/>
                <a:gd name="T12" fmla="*/ 153 w 202"/>
                <a:gd name="T13" fmla="*/ 127 h 203"/>
                <a:gd name="T14" fmla="*/ 202 w 202"/>
                <a:gd name="T15" fmla="*/ 0 h 203"/>
                <a:gd name="T16" fmla="*/ 107 w 202"/>
                <a:gd name="T17" fmla="*/ 0 h 2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02" h="203">
                  <a:moveTo>
                    <a:pt x="107" y="0"/>
                  </a:moveTo>
                  <a:cubicBezTo>
                    <a:pt x="105" y="27"/>
                    <a:pt x="93" y="53"/>
                    <a:pt x="73" y="74"/>
                  </a:cubicBezTo>
                  <a:cubicBezTo>
                    <a:pt x="53" y="94"/>
                    <a:pt x="26" y="105"/>
                    <a:pt x="0" y="108"/>
                  </a:cubicBezTo>
                  <a:cubicBezTo>
                    <a:pt x="0" y="203"/>
                    <a:pt x="0" y="203"/>
                    <a:pt x="0" y="203"/>
                  </a:cubicBezTo>
                  <a:cubicBezTo>
                    <a:pt x="44" y="201"/>
                    <a:pt x="87" y="186"/>
                    <a:pt x="123" y="157"/>
                  </a:cubicBezTo>
                  <a:cubicBezTo>
                    <a:pt x="161" y="164"/>
                    <a:pt x="161" y="164"/>
                    <a:pt x="161" y="164"/>
                  </a:cubicBezTo>
                  <a:cubicBezTo>
                    <a:pt x="153" y="127"/>
                    <a:pt x="153" y="127"/>
                    <a:pt x="153" y="127"/>
                  </a:cubicBezTo>
                  <a:cubicBezTo>
                    <a:pt x="184" y="90"/>
                    <a:pt x="200" y="46"/>
                    <a:pt x="202" y="0"/>
                  </a:cubicBezTo>
                  <a:lnTo>
                    <a:pt x="107" y="0"/>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solidFill>
                  <a:schemeClr val="tx1">
                    <a:lumMod val="50000"/>
                    <a:lumOff val="50000"/>
                  </a:schemeClr>
                </a:solidFill>
              </a:endParaRPr>
            </a:p>
          </p:txBody>
        </p:sp>
        <p:grpSp>
          <p:nvGrpSpPr>
            <p:cNvPr id="43" name="组合 48"/>
            <p:cNvGrpSpPr/>
            <p:nvPr/>
          </p:nvGrpSpPr>
          <p:grpSpPr>
            <a:xfrm>
              <a:off x="4611947" y="1399612"/>
              <a:ext cx="842963" cy="383381"/>
              <a:chOff x="8478838" y="1247776"/>
              <a:chExt cx="1123950" cy="511175"/>
            </a:xfrm>
            <a:solidFill>
              <a:schemeClr val="bg1"/>
            </a:solidFill>
          </p:grpSpPr>
          <p:sp>
            <p:nvSpPr>
              <p:cNvPr id="44" name="Freeform 24"/>
              <p:cNvSpPr/>
              <p:nvPr/>
            </p:nvSpPr>
            <p:spPr bwMode="auto">
              <a:xfrm>
                <a:off x="8478838" y="1408113"/>
                <a:ext cx="1123950" cy="269875"/>
              </a:xfrm>
              <a:custGeom>
                <a:avLst/>
                <a:gdLst>
                  <a:gd name="T0" fmla="*/ 0 w 182"/>
                  <a:gd name="T1" fmla="*/ 3 h 44"/>
                  <a:gd name="T2" fmla="*/ 1 w 182"/>
                  <a:gd name="T3" fmla="*/ 3 h 44"/>
                  <a:gd name="T4" fmla="*/ 153 w 182"/>
                  <a:gd name="T5" fmla="*/ 3 h 44"/>
                  <a:gd name="T6" fmla="*/ 182 w 182"/>
                  <a:gd name="T7" fmla="*/ 41 h 44"/>
                  <a:gd name="T8" fmla="*/ 182 w 182"/>
                  <a:gd name="T9" fmla="*/ 41 h 44"/>
                  <a:gd name="T10" fmla="*/ 182 w 182"/>
                  <a:gd name="T11" fmla="*/ 41 h 44"/>
                  <a:gd name="T12" fmla="*/ 170 w 182"/>
                  <a:gd name="T13" fmla="*/ 41 h 44"/>
                  <a:gd name="T14" fmla="*/ 150 w 182"/>
                  <a:gd name="T15" fmla="*/ 22 h 44"/>
                  <a:gd name="T16" fmla="*/ 130 w 182"/>
                  <a:gd name="T17" fmla="*/ 41 h 44"/>
                  <a:gd name="T18" fmla="*/ 65 w 182"/>
                  <a:gd name="T19" fmla="*/ 41 h 44"/>
                  <a:gd name="T20" fmla="*/ 45 w 182"/>
                  <a:gd name="T21" fmla="*/ 22 h 44"/>
                  <a:gd name="T22" fmla="*/ 26 w 182"/>
                  <a:gd name="T23" fmla="*/ 41 h 44"/>
                  <a:gd name="T24" fmla="*/ 22 w 182"/>
                  <a:gd name="T25" fmla="*/ 41 h 44"/>
                  <a:gd name="T26" fmla="*/ 0 w 182"/>
                  <a:gd name="T27" fmla="*/ 3 h 44"/>
                  <a:gd name="T28" fmla="*/ 0 w 182"/>
                  <a:gd name="T29" fmla="*/ 3 h 44"/>
                  <a:gd name="T30" fmla="*/ 0 w 182"/>
                  <a:gd name="T31" fmla="*/ 3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182" h="44">
                    <a:moveTo>
                      <a:pt x="0" y="3"/>
                    </a:moveTo>
                    <a:cubicBezTo>
                      <a:pt x="1" y="3"/>
                      <a:pt x="1" y="3"/>
                      <a:pt x="1" y="3"/>
                    </a:cubicBezTo>
                    <a:cubicBezTo>
                      <a:pt x="153" y="3"/>
                      <a:pt x="153" y="3"/>
                      <a:pt x="153" y="3"/>
                    </a:cubicBezTo>
                    <a:cubicBezTo>
                      <a:pt x="153" y="3"/>
                      <a:pt x="182" y="0"/>
                      <a:pt x="182" y="41"/>
                    </a:cubicBezTo>
                    <a:cubicBezTo>
                      <a:pt x="182" y="41"/>
                      <a:pt x="182" y="41"/>
                      <a:pt x="182" y="41"/>
                    </a:cubicBezTo>
                    <a:cubicBezTo>
                      <a:pt x="182" y="41"/>
                      <a:pt x="182" y="41"/>
                      <a:pt x="182" y="41"/>
                    </a:cubicBezTo>
                    <a:cubicBezTo>
                      <a:pt x="170" y="41"/>
                      <a:pt x="170" y="41"/>
                      <a:pt x="170" y="41"/>
                    </a:cubicBezTo>
                    <a:cubicBezTo>
                      <a:pt x="170" y="30"/>
                      <a:pt x="161" y="22"/>
                      <a:pt x="150" y="22"/>
                    </a:cubicBezTo>
                    <a:cubicBezTo>
                      <a:pt x="139" y="22"/>
                      <a:pt x="131" y="30"/>
                      <a:pt x="130" y="41"/>
                    </a:cubicBezTo>
                    <a:cubicBezTo>
                      <a:pt x="65" y="41"/>
                      <a:pt x="65" y="41"/>
                      <a:pt x="65" y="41"/>
                    </a:cubicBezTo>
                    <a:cubicBezTo>
                      <a:pt x="65" y="30"/>
                      <a:pt x="56" y="22"/>
                      <a:pt x="45" y="22"/>
                    </a:cubicBezTo>
                    <a:cubicBezTo>
                      <a:pt x="35" y="22"/>
                      <a:pt x="26" y="30"/>
                      <a:pt x="26" y="41"/>
                    </a:cubicBezTo>
                    <a:cubicBezTo>
                      <a:pt x="22" y="41"/>
                      <a:pt x="22" y="41"/>
                      <a:pt x="22" y="41"/>
                    </a:cubicBezTo>
                    <a:cubicBezTo>
                      <a:pt x="22" y="41"/>
                      <a:pt x="0" y="44"/>
                      <a:pt x="0" y="3"/>
                    </a:cubicBezTo>
                    <a:cubicBezTo>
                      <a:pt x="0" y="3"/>
                      <a:pt x="0" y="3"/>
                      <a:pt x="0" y="3"/>
                    </a:cubicBezTo>
                    <a:cubicBezTo>
                      <a:pt x="0" y="3"/>
                      <a:pt x="0" y="3"/>
                      <a:pt x="0" y="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45" name="Freeform 26"/>
              <p:cNvSpPr>
                <a:spLocks noEditPoints="1"/>
              </p:cNvSpPr>
              <p:nvPr/>
            </p:nvSpPr>
            <p:spPr bwMode="auto">
              <a:xfrm>
                <a:off x="8553450" y="1247776"/>
                <a:ext cx="833437" cy="227013"/>
              </a:xfrm>
              <a:custGeom>
                <a:avLst/>
                <a:gdLst>
                  <a:gd name="T0" fmla="*/ 6 w 135"/>
                  <a:gd name="T1" fmla="*/ 29 h 37"/>
                  <a:gd name="T2" fmla="*/ 57 w 135"/>
                  <a:gd name="T3" fmla="*/ 1 h 37"/>
                  <a:gd name="T4" fmla="*/ 68 w 135"/>
                  <a:gd name="T5" fmla="*/ 0 h 37"/>
                  <a:gd name="T6" fmla="*/ 78 w 135"/>
                  <a:gd name="T7" fmla="*/ 1 h 37"/>
                  <a:gd name="T8" fmla="*/ 129 w 135"/>
                  <a:gd name="T9" fmla="*/ 29 h 37"/>
                  <a:gd name="T10" fmla="*/ 135 w 135"/>
                  <a:gd name="T11" fmla="*/ 37 h 37"/>
                  <a:gd name="T12" fmla="*/ 0 w 135"/>
                  <a:gd name="T13" fmla="*/ 37 h 37"/>
                  <a:gd name="T14" fmla="*/ 6 w 135"/>
                  <a:gd name="T15" fmla="*/ 29 h 37"/>
                  <a:gd name="T16" fmla="*/ 77 w 135"/>
                  <a:gd name="T17" fmla="*/ 10 h 37"/>
                  <a:gd name="T18" fmla="*/ 68 w 135"/>
                  <a:gd name="T19" fmla="*/ 9 h 37"/>
                  <a:gd name="T20" fmla="*/ 58 w 135"/>
                  <a:gd name="T21" fmla="*/ 10 h 37"/>
                  <a:gd name="T22" fmla="*/ 20 w 135"/>
                  <a:gd name="T23" fmla="*/ 28 h 37"/>
                  <a:gd name="T24" fmla="*/ 115 w 135"/>
                  <a:gd name="T25" fmla="*/ 28 h 37"/>
                  <a:gd name="T26" fmla="*/ 77 w 135"/>
                  <a:gd name="T27" fmla="*/ 10 h 3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35" h="37">
                    <a:moveTo>
                      <a:pt x="6" y="29"/>
                    </a:moveTo>
                    <a:cubicBezTo>
                      <a:pt x="21" y="10"/>
                      <a:pt x="42" y="3"/>
                      <a:pt x="57" y="1"/>
                    </a:cubicBezTo>
                    <a:cubicBezTo>
                      <a:pt x="58" y="1"/>
                      <a:pt x="65" y="0"/>
                      <a:pt x="68" y="0"/>
                    </a:cubicBezTo>
                    <a:cubicBezTo>
                      <a:pt x="71" y="0"/>
                      <a:pt x="77" y="1"/>
                      <a:pt x="78" y="1"/>
                    </a:cubicBezTo>
                    <a:cubicBezTo>
                      <a:pt x="93" y="3"/>
                      <a:pt x="114" y="10"/>
                      <a:pt x="129" y="29"/>
                    </a:cubicBezTo>
                    <a:cubicBezTo>
                      <a:pt x="135" y="37"/>
                      <a:pt x="135" y="37"/>
                      <a:pt x="135" y="37"/>
                    </a:cubicBezTo>
                    <a:cubicBezTo>
                      <a:pt x="0" y="37"/>
                      <a:pt x="0" y="37"/>
                      <a:pt x="0" y="37"/>
                    </a:cubicBezTo>
                    <a:lnTo>
                      <a:pt x="6" y="29"/>
                    </a:lnTo>
                    <a:close/>
                    <a:moveTo>
                      <a:pt x="77" y="10"/>
                    </a:moveTo>
                    <a:cubicBezTo>
                      <a:pt x="75" y="10"/>
                      <a:pt x="70" y="9"/>
                      <a:pt x="68" y="9"/>
                    </a:cubicBezTo>
                    <a:cubicBezTo>
                      <a:pt x="66" y="9"/>
                      <a:pt x="60" y="10"/>
                      <a:pt x="58" y="10"/>
                    </a:cubicBezTo>
                    <a:cubicBezTo>
                      <a:pt x="47" y="12"/>
                      <a:pt x="32" y="16"/>
                      <a:pt x="20" y="28"/>
                    </a:cubicBezTo>
                    <a:cubicBezTo>
                      <a:pt x="115" y="28"/>
                      <a:pt x="115" y="28"/>
                      <a:pt x="115" y="28"/>
                    </a:cubicBezTo>
                    <a:cubicBezTo>
                      <a:pt x="103" y="16"/>
                      <a:pt x="88" y="12"/>
                      <a:pt x="77"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46" name="Rectangle 27"/>
              <p:cNvSpPr>
                <a:spLocks noChangeArrowheads="1"/>
              </p:cNvSpPr>
              <p:nvPr/>
            </p:nvSpPr>
            <p:spPr bwMode="auto">
              <a:xfrm>
                <a:off x="8953500" y="1265238"/>
                <a:ext cx="38100" cy="1857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47" name="Freeform 28"/>
              <p:cNvSpPr/>
              <p:nvPr/>
            </p:nvSpPr>
            <p:spPr bwMode="auto">
              <a:xfrm>
                <a:off x="9521825" y="1536701"/>
                <a:ext cx="80962" cy="61913"/>
              </a:xfrm>
              <a:custGeom>
                <a:avLst/>
                <a:gdLst>
                  <a:gd name="T0" fmla="*/ 5 w 13"/>
                  <a:gd name="T1" fmla="*/ 10 h 10"/>
                  <a:gd name="T2" fmla="*/ 0 w 13"/>
                  <a:gd name="T3" fmla="*/ 5 h 10"/>
                  <a:gd name="T4" fmla="*/ 5 w 13"/>
                  <a:gd name="T5" fmla="*/ 0 h 10"/>
                  <a:gd name="T6" fmla="*/ 10 w 13"/>
                  <a:gd name="T7" fmla="*/ 0 h 10"/>
                  <a:gd name="T8" fmla="*/ 13 w 13"/>
                  <a:gd name="T9" fmla="*/ 10 h 10"/>
                  <a:gd name="T10" fmla="*/ 5 w 13"/>
                  <a:gd name="T11" fmla="*/ 10 h 10"/>
                </a:gdLst>
                <a:ahLst/>
                <a:cxnLst>
                  <a:cxn ang="0">
                    <a:pos x="T0" y="T1"/>
                  </a:cxn>
                  <a:cxn ang="0">
                    <a:pos x="T2" y="T3"/>
                  </a:cxn>
                  <a:cxn ang="0">
                    <a:pos x="T4" y="T5"/>
                  </a:cxn>
                  <a:cxn ang="0">
                    <a:pos x="T6" y="T7"/>
                  </a:cxn>
                  <a:cxn ang="0">
                    <a:pos x="T8" y="T9"/>
                  </a:cxn>
                  <a:cxn ang="0">
                    <a:pos x="T10" y="T11"/>
                  </a:cxn>
                </a:cxnLst>
                <a:rect l="0" t="0" r="r" b="b"/>
                <a:pathLst>
                  <a:path w="13" h="10">
                    <a:moveTo>
                      <a:pt x="5" y="10"/>
                    </a:moveTo>
                    <a:cubicBezTo>
                      <a:pt x="3" y="10"/>
                      <a:pt x="0" y="8"/>
                      <a:pt x="0" y="5"/>
                    </a:cubicBezTo>
                    <a:cubicBezTo>
                      <a:pt x="0" y="2"/>
                      <a:pt x="3" y="0"/>
                      <a:pt x="5" y="0"/>
                    </a:cubicBezTo>
                    <a:cubicBezTo>
                      <a:pt x="6" y="0"/>
                      <a:pt x="8" y="0"/>
                      <a:pt x="10" y="0"/>
                    </a:cubicBezTo>
                    <a:cubicBezTo>
                      <a:pt x="11" y="3"/>
                      <a:pt x="12" y="6"/>
                      <a:pt x="13" y="10"/>
                    </a:cubicBezTo>
                    <a:cubicBezTo>
                      <a:pt x="11" y="10"/>
                      <a:pt x="6" y="10"/>
                      <a:pt x="5" y="1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48" name="Oval 29"/>
              <p:cNvSpPr>
                <a:spLocks noChangeArrowheads="1"/>
              </p:cNvSpPr>
              <p:nvPr/>
            </p:nvSpPr>
            <p:spPr bwMode="auto">
              <a:xfrm>
                <a:off x="8664575" y="1566863"/>
                <a:ext cx="190500" cy="1920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49" name="Oval 30"/>
              <p:cNvSpPr>
                <a:spLocks noChangeArrowheads="1"/>
              </p:cNvSpPr>
              <p:nvPr/>
            </p:nvSpPr>
            <p:spPr bwMode="auto">
              <a:xfrm>
                <a:off x="9312275" y="1566863"/>
                <a:ext cx="185737" cy="1920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50" name="Freeform 31"/>
              <p:cNvSpPr/>
              <p:nvPr/>
            </p:nvSpPr>
            <p:spPr bwMode="auto">
              <a:xfrm>
                <a:off x="9361488" y="1616076"/>
                <a:ext cx="93662" cy="93663"/>
              </a:xfrm>
              <a:custGeom>
                <a:avLst/>
                <a:gdLst>
                  <a:gd name="T0" fmla="*/ 0 w 15"/>
                  <a:gd name="T1" fmla="*/ 8 h 15"/>
                  <a:gd name="T2" fmla="*/ 7 w 15"/>
                  <a:gd name="T3" fmla="*/ 15 h 15"/>
                  <a:gd name="T4" fmla="*/ 15 w 15"/>
                  <a:gd name="T5" fmla="*/ 7 h 15"/>
                  <a:gd name="T6" fmla="*/ 7 w 15"/>
                  <a:gd name="T7" fmla="*/ 0 h 15"/>
                  <a:gd name="T8" fmla="*/ 0 w 15"/>
                  <a:gd name="T9" fmla="*/ 8 h 15"/>
                </a:gdLst>
                <a:ahLst/>
                <a:cxnLst>
                  <a:cxn ang="0">
                    <a:pos x="T0" y="T1"/>
                  </a:cxn>
                  <a:cxn ang="0">
                    <a:pos x="T2" y="T3"/>
                  </a:cxn>
                  <a:cxn ang="0">
                    <a:pos x="T4" y="T5"/>
                  </a:cxn>
                  <a:cxn ang="0">
                    <a:pos x="T6" y="T7"/>
                  </a:cxn>
                  <a:cxn ang="0">
                    <a:pos x="T8" y="T9"/>
                  </a:cxn>
                </a:cxnLst>
                <a:rect l="0" t="0" r="r" b="b"/>
                <a:pathLst>
                  <a:path w="15" h="15">
                    <a:moveTo>
                      <a:pt x="0" y="8"/>
                    </a:moveTo>
                    <a:cubicBezTo>
                      <a:pt x="0" y="12"/>
                      <a:pt x="3" y="15"/>
                      <a:pt x="7" y="15"/>
                    </a:cubicBezTo>
                    <a:cubicBezTo>
                      <a:pt x="11" y="15"/>
                      <a:pt x="15" y="12"/>
                      <a:pt x="15" y="7"/>
                    </a:cubicBezTo>
                    <a:cubicBezTo>
                      <a:pt x="15" y="3"/>
                      <a:pt x="11" y="0"/>
                      <a:pt x="7" y="0"/>
                    </a:cubicBezTo>
                    <a:cubicBezTo>
                      <a:pt x="3" y="0"/>
                      <a:pt x="0" y="3"/>
                      <a:pt x="0" y="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51" name="Oval 32"/>
              <p:cNvSpPr>
                <a:spLocks noChangeArrowheads="1"/>
              </p:cNvSpPr>
              <p:nvPr/>
            </p:nvSpPr>
            <p:spPr bwMode="auto">
              <a:xfrm>
                <a:off x="8713788" y="1616076"/>
                <a:ext cx="92075" cy="93663"/>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nvGrpSpPr>
            <p:cNvPr id="52" name="组合 59"/>
            <p:cNvGrpSpPr/>
            <p:nvPr/>
          </p:nvGrpSpPr>
          <p:grpSpPr>
            <a:xfrm>
              <a:off x="6796172" y="1361681"/>
              <a:ext cx="527447" cy="531019"/>
              <a:chOff x="10121900" y="1050926"/>
              <a:chExt cx="703262" cy="708025"/>
            </a:xfrm>
            <a:solidFill>
              <a:schemeClr val="bg1"/>
            </a:solidFill>
          </p:grpSpPr>
          <p:sp>
            <p:nvSpPr>
              <p:cNvPr id="53" name="Freeform 44"/>
              <p:cNvSpPr/>
              <p:nvPr/>
            </p:nvSpPr>
            <p:spPr bwMode="auto">
              <a:xfrm>
                <a:off x="10331450" y="1068388"/>
                <a:ext cx="493712" cy="690563"/>
              </a:xfrm>
              <a:custGeom>
                <a:avLst/>
                <a:gdLst>
                  <a:gd name="T0" fmla="*/ 60 w 80"/>
                  <a:gd name="T1" fmla="*/ 27 h 112"/>
                  <a:gd name="T2" fmla="*/ 63 w 80"/>
                  <a:gd name="T3" fmla="*/ 43 h 112"/>
                  <a:gd name="T4" fmla="*/ 66 w 80"/>
                  <a:gd name="T5" fmla="*/ 39 h 112"/>
                  <a:gd name="T6" fmla="*/ 72 w 80"/>
                  <a:gd name="T7" fmla="*/ 44 h 112"/>
                  <a:gd name="T8" fmla="*/ 64 w 80"/>
                  <a:gd name="T9" fmla="*/ 52 h 112"/>
                  <a:gd name="T10" fmla="*/ 66 w 80"/>
                  <a:gd name="T11" fmla="*/ 65 h 112"/>
                  <a:gd name="T12" fmla="*/ 70 w 80"/>
                  <a:gd name="T13" fmla="*/ 61 h 112"/>
                  <a:gd name="T14" fmla="*/ 75 w 80"/>
                  <a:gd name="T15" fmla="*/ 66 h 112"/>
                  <a:gd name="T16" fmla="*/ 68 w 80"/>
                  <a:gd name="T17" fmla="*/ 74 h 112"/>
                  <a:gd name="T18" fmla="*/ 73 w 80"/>
                  <a:gd name="T19" fmla="*/ 108 h 112"/>
                  <a:gd name="T20" fmla="*/ 70 w 80"/>
                  <a:gd name="T21" fmla="*/ 112 h 112"/>
                  <a:gd name="T22" fmla="*/ 38 w 80"/>
                  <a:gd name="T23" fmla="*/ 51 h 112"/>
                  <a:gd name="T24" fmla="*/ 11 w 80"/>
                  <a:gd name="T25" fmla="*/ 80 h 112"/>
                  <a:gd name="T26" fmla="*/ 17 w 80"/>
                  <a:gd name="T27" fmla="*/ 104 h 112"/>
                  <a:gd name="T28" fmla="*/ 12 w 80"/>
                  <a:gd name="T29" fmla="*/ 110 h 112"/>
                  <a:gd name="T30" fmla="*/ 0 w 80"/>
                  <a:gd name="T31" fmla="*/ 86 h 112"/>
                  <a:gd name="T32" fmla="*/ 45 w 80"/>
                  <a:gd name="T33" fmla="*/ 30 h 112"/>
                  <a:gd name="T34" fmla="*/ 76 w 80"/>
                  <a:gd name="T35" fmla="*/ 0 h 112"/>
                  <a:gd name="T36" fmla="*/ 60 w 80"/>
                  <a:gd name="T37" fmla="*/ 27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80" h="112">
                    <a:moveTo>
                      <a:pt x="60" y="27"/>
                    </a:moveTo>
                    <a:cubicBezTo>
                      <a:pt x="63" y="43"/>
                      <a:pt x="63" y="43"/>
                      <a:pt x="63" y="43"/>
                    </a:cubicBezTo>
                    <a:cubicBezTo>
                      <a:pt x="66" y="39"/>
                      <a:pt x="66" y="39"/>
                      <a:pt x="66" y="39"/>
                    </a:cubicBezTo>
                    <a:cubicBezTo>
                      <a:pt x="72" y="44"/>
                      <a:pt x="72" y="44"/>
                      <a:pt x="72" y="44"/>
                    </a:cubicBezTo>
                    <a:cubicBezTo>
                      <a:pt x="64" y="52"/>
                      <a:pt x="64" y="52"/>
                      <a:pt x="64" y="52"/>
                    </a:cubicBezTo>
                    <a:cubicBezTo>
                      <a:pt x="66" y="65"/>
                      <a:pt x="66" y="65"/>
                      <a:pt x="66" y="65"/>
                    </a:cubicBezTo>
                    <a:cubicBezTo>
                      <a:pt x="70" y="61"/>
                      <a:pt x="70" y="61"/>
                      <a:pt x="70" y="61"/>
                    </a:cubicBezTo>
                    <a:cubicBezTo>
                      <a:pt x="75" y="66"/>
                      <a:pt x="75" y="66"/>
                      <a:pt x="75" y="66"/>
                    </a:cubicBezTo>
                    <a:cubicBezTo>
                      <a:pt x="68" y="74"/>
                      <a:pt x="68" y="74"/>
                      <a:pt x="68" y="74"/>
                    </a:cubicBezTo>
                    <a:cubicBezTo>
                      <a:pt x="73" y="108"/>
                      <a:pt x="73" y="108"/>
                      <a:pt x="73" y="108"/>
                    </a:cubicBezTo>
                    <a:cubicBezTo>
                      <a:pt x="70" y="112"/>
                      <a:pt x="70" y="112"/>
                      <a:pt x="70" y="112"/>
                    </a:cubicBezTo>
                    <a:cubicBezTo>
                      <a:pt x="38" y="51"/>
                      <a:pt x="38" y="51"/>
                      <a:pt x="38" y="51"/>
                    </a:cubicBezTo>
                    <a:cubicBezTo>
                      <a:pt x="11" y="80"/>
                      <a:pt x="11" y="80"/>
                      <a:pt x="11" y="80"/>
                    </a:cubicBezTo>
                    <a:cubicBezTo>
                      <a:pt x="17" y="104"/>
                      <a:pt x="17" y="104"/>
                      <a:pt x="17" y="104"/>
                    </a:cubicBezTo>
                    <a:cubicBezTo>
                      <a:pt x="12" y="110"/>
                      <a:pt x="12" y="110"/>
                      <a:pt x="12" y="110"/>
                    </a:cubicBezTo>
                    <a:cubicBezTo>
                      <a:pt x="0" y="86"/>
                      <a:pt x="0" y="86"/>
                      <a:pt x="0" y="86"/>
                    </a:cubicBezTo>
                    <a:cubicBezTo>
                      <a:pt x="45" y="30"/>
                      <a:pt x="45" y="30"/>
                      <a:pt x="45" y="30"/>
                    </a:cubicBezTo>
                    <a:cubicBezTo>
                      <a:pt x="76" y="0"/>
                      <a:pt x="76" y="0"/>
                      <a:pt x="76" y="0"/>
                    </a:cubicBezTo>
                    <a:cubicBezTo>
                      <a:pt x="76" y="0"/>
                      <a:pt x="80" y="5"/>
                      <a:pt x="60" y="2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54" name="Freeform 45"/>
              <p:cNvSpPr/>
              <p:nvPr/>
            </p:nvSpPr>
            <p:spPr bwMode="auto">
              <a:xfrm>
                <a:off x="10121900" y="1050926"/>
                <a:ext cx="677862" cy="547688"/>
              </a:xfrm>
              <a:custGeom>
                <a:avLst/>
                <a:gdLst>
                  <a:gd name="T0" fmla="*/ 85 w 110"/>
                  <a:gd name="T1" fmla="*/ 22 h 89"/>
                  <a:gd name="T2" fmla="*/ 69 w 110"/>
                  <a:gd name="T3" fmla="*/ 22 h 89"/>
                  <a:gd name="T4" fmla="*/ 73 w 110"/>
                  <a:gd name="T5" fmla="*/ 18 h 89"/>
                  <a:gd name="T6" fmla="*/ 67 w 110"/>
                  <a:gd name="T7" fmla="*/ 13 h 89"/>
                  <a:gd name="T8" fmla="*/ 60 w 110"/>
                  <a:gd name="T9" fmla="*/ 22 h 89"/>
                  <a:gd name="T10" fmla="*/ 47 w 110"/>
                  <a:gd name="T11" fmla="*/ 21 h 89"/>
                  <a:gd name="T12" fmla="*/ 50 w 110"/>
                  <a:gd name="T13" fmla="*/ 17 h 89"/>
                  <a:gd name="T14" fmla="*/ 45 w 110"/>
                  <a:gd name="T15" fmla="*/ 13 h 89"/>
                  <a:gd name="T16" fmla="*/ 38 w 110"/>
                  <a:gd name="T17" fmla="*/ 21 h 89"/>
                  <a:gd name="T18" fmla="*/ 4 w 110"/>
                  <a:gd name="T19" fmla="*/ 20 h 89"/>
                  <a:gd name="T20" fmla="*/ 0 w 110"/>
                  <a:gd name="T21" fmla="*/ 24 h 89"/>
                  <a:gd name="T22" fmla="*/ 64 w 110"/>
                  <a:gd name="T23" fmla="*/ 47 h 89"/>
                  <a:gd name="T24" fmla="*/ 39 w 110"/>
                  <a:gd name="T25" fmla="*/ 78 h 89"/>
                  <a:gd name="T26" fmla="*/ 15 w 110"/>
                  <a:gd name="T27" fmla="*/ 75 h 89"/>
                  <a:gd name="T28" fmla="*/ 10 w 110"/>
                  <a:gd name="T29" fmla="*/ 81 h 89"/>
                  <a:gd name="T30" fmla="*/ 34 w 110"/>
                  <a:gd name="T31" fmla="*/ 89 h 89"/>
                  <a:gd name="T32" fmla="*/ 110 w 110"/>
                  <a:gd name="T33" fmla="*/ 3 h 89"/>
                  <a:gd name="T34" fmla="*/ 85 w 110"/>
                  <a:gd name="T35" fmla="*/ 22 h 8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0" h="89">
                    <a:moveTo>
                      <a:pt x="85" y="22"/>
                    </a:moveTo>
                    <a:cubicBezTo>
                      <a:pt x="69" y="22"/>
                      <a:pt x="69" y="22"/>
                      <a:pt x="69" y="22"/>
                    </a:cubicBezTo>
                    <a:cubicBezTo>
                      <a:pt x="73" y="18"/>
                      <a:pt x="73" y="18"/>
                      <a:pt x="73" y="18"/>
                    </a:cubicBezTo>
                    <a:cubicBezTo>
                      <a:pt x="67" y="13"/>
                      <a:pt x="67" y="13"/>
                      <a:pt x="67" y="13"/>
                    </a:cubicBezTo>
                    <a:cubicBezTo>
                      <a:pt x="60" y="22"/>
                      <a:pt x="60" y="22"/>
                      <a:pt x="60" y="22"/>
                    </a:cubicBezTo>
                    <a:cubicBezTo>
                      <a:pt x="47" y="21"/>
                      <a:pt x="47" y="21"/>
                      <a:pt x="47" y="21"/>
                    </a:cubicBezTo>
                    <a:cubicBezTo>
                      <a:pt x="50" y="17"/>
                      <a:pt x="50" y="17"/>
                      <a:pt x="50" y="17"/>
                    </a:cubicBezTo>
                    <a:cubicBezTo>
                      <a:pt x="45" y="13"/>
                      <a:pt x="45" y="13"/>
                      <a:pt x="45" y="13"/>
                    </a:cubicBezTo>
                    <a:cubicBezTo>
                      <a:pt x="38" y="21"/>
                      <a:pt x="38" y="21"/>
                      <a:pt x="38" y="21"/>
                    </a:cubicBezTo>
                    <a:cubicBezTo>
                      <a:pt x="4" y="20"/>
                      <a:pt x="4" y="20"/>
                      <a:pt x="4" y="20"/>
                    </a:cubicBezTo>
                    <a:cubicBezTo>
                      <a:pt x="0" y="24"/>
                      <a:pt x="0" y="24"/>
                      <a:pt x="0" y="24"/>
                    </a:cubicBezTo>
                    <a:cubicBezTo>
                      <a:pt x="64" y="47"/>
                      <a:pt x="64" y="47"/>
                      <a:pt x="64" y="47"/>
                    </a:cubicBezTo>
                    <a:cubicBezTo>
                      <a:pt x="39" y="78"/>
                      <a:pt x="39" y="78"/>
                      <a:pt x="39" y="78"/>
                    </a:cubicBezTo>
                    <a:cubicBezTo>
                      <a:pt x="15" y="75"/>
                      <a:pt x="15" y="75"/>
                      <a:pt x="15" y="75"/>
                    </a:cubicBezTo>
                    <a:cubicBezTo>
                      <a:pt x="10" y="81"/>
                      <a:pt x="10" y="81"/>
                      <a:pt x="10" y="81"/>
                    </a:cubicBezTo>
                    <a:cubicBezTo>
                      <a:pt x="34" y="89"/>
                      <a:pt x="34" y="89"/>
                      <a:pt x="34" y="89"/>
                    </a:cubicBezTo>
                    <a:cubicBezTo>
                      <a:pt x="110" y="3"/>
                      <a:pt x="110" y="3"/>
                      <a:pt x="110" y="3"/>
                    </a:cubicBezTo>
                    <a:cubicBezTo>
                      <a:pt x="110" y="3"/>
                      <a:pt x="105" y="0"/>
                      <a:pt x="85" y="2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nvGrpSpPr>
            <p:cNvPr id="55" name="组合 63"/>
            <p:cNvGrpSpPr/>
            <p:nvPr/>
          </p:nvGrpSpPr>
          <p:grpSpPr>
            <a:xfrm>
              <a:off x="4605398" y="3489574"/>
              <a:ext cx="750093" cy="471488"/>
              <a:chOff x="8491538" y="3690938"/>
              <a:chExt cx="1000124" cy="628650"/>
            </a:xfrm>
            <a:solidFill>
              <a:schemeClr val="bg1"/>
            </a:solidFill>
          </p:grpSpPr>
          <p:sp>
            <p:nvSpPr>
              <p:cNvPr id="56" name="Freeform 57"/>
              <p:cNvSpPr>
                <a:spLocks noEditPoints="1"/>
              </p:cNvSpPr>
              <p:nvPr/>
            </p:nvSpPr>
            <p:spPr bwMode="auto">
              <a:xfrm>
                <a:off x="8491538" y="3925888"/>
                <a:ext cx="395287" cy="393700"/>
              </a:xfrm>
              <a:custGeom>
                <a:avLst/>
                <a:gdLst>
                  <a:gd name="T0" fmla="*/ 32 w 64"/>
                  <a:gd name="T1" fmla="*/ 0 h 64"/>
                  <a:gd name="T2" fmla="*/ 0 w 64"/>
                  <a:gd name="T3" fmla="*/ 32 h 64"/>
                  <a:gd name="T4" fmla="*/ 33 w 64"/>
                  <a:gd name="T5" fmla="*/ 64 h 64"/>
                  <a:gd name="T6" fmla="*/ 64 w 64"/>
                  <a:gd name="T7" fmla="*/ 32 h 64"/>
                  <a:gd name="T8" fmla="*/ 32 w 64"/>
                  <a:gd name="T9" fmla="*/ 0 h 64"/>
                  <a:gd name="T10" fmla="*/ 33 w 64"/>
                  <a:gd name="T11" fmla="*/ 56 h 64"/>
                  <a:gd name="T12" fmla="*/ 9 w 64"/>
                  <a:gd name="T13" fmla="*/ 32 h 64"/>
                  <a:gd name="T14" fmla="*/ 32 w 64"/>
                  <a:gd name="T15" fmla="*/ 9 h 64"/>
                  <a:gd name="T16" fmla="*/ 56 w 64"/>
                  <a:gd name="T17" fmla="*/ 33 h 64"/>
                  <a:gd name="T18" fmla="*/ 33 w 64"/>
                  <a:gd name="T19"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4">
                    <a:moveTo>
                      <a:pt x="32" y="0"/>
                    </a:moveTo>
                    <a:cubicBezTo>
                      <a:pt x="14" y="0"/>
                      <a:pt x="0" y="15"/>
                      <a:pt x="0" y="32"/>
                    </a:cubicBezTo>
                    <a:cubicBezTo>
                      <a:pt x="1" y="50"/>
                      <a:pt x="15" y="64"/>
                      <a:pt x="33" y="64"/>
                    </a:cubicBezTo>
                    <a:cubicBezTo>
                      <a:pt x="50" y="64"/>
                      <a:pt x="64" y="50"/>
                      <a:pt x="64" y="32"/>
                    </a:cubicBezTo>
                    <a:cubicBezTo>
                      <a:pt x="64" y="14"/>
                      <a:pt x="50" y="0"/>
                      <a:pt x="32" y="0"/>
                    </a:cubicBezTo>
                    <a:close/>
                    <a:moveTo>
                      <a:pt x="33" y="56"/>
                    </a:moveTo>
                    <a:cubicBezTo>
                      <a:pt x="20" y="56"/>
                      <a:pt x="9" y="45"/>
                      <a:pt x="9" y="32"/>
                    </a:cubicBezTo>
                    <a:cubicBezTo>
                      <a:pt x="8" y="19"/>
                      <a:pt x="19" y="9"/>
                      <a:pt x="32" y="9"/>
                    </a:cubicBezTo>
                    <a:cubicBezTo>
                      <a:pt x="45" y="9"/>
                      <a:pt x="56" y="20"/>
                      <a:pt x="56" y="33"/>
                    </a:cubicBezTo>
                    <a:cubicBezTo>
                      <a:pt x="56" y="45"/>
                      <a:pt x="46" y="56"/>
                      <a:pt x="33"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57" name="Freeform 58"/>
              <p:cNvSpPr>
                <a:spLocks noEditPoints="1"/>
              </p:cNvSpPr>
              <p:nvPr/>
            </p:nvSpPr>
            <p:spPr bwMode="auto">
              <a:xfrm>
                <a:off x="9096375" y="3919538"/>
                <a:ext cx="395287" cy="400050"/>
              </a:xfrm>
              <a:custGeom>
                <a:avLst/>
                <a:gdLst>
                  <a:gd name="T0" fmla="*/ 32 w 64"/>
                  <a:gd name="T1" fmla="*/ 0 h 65"/>
                  <a:gd name="T2" fmla="*/ 0 w 64"/>
                  <a:gd name="T3" fmla="*/ 33 h 65"/>
                  <a:gd name="T4" fmla="*/ 32 w 64"/>
                  <a:gd name="T5" fmla="*/ 64 h 65"/>
                  <a:gd name="T6" fmla="*/ 64 w 64"/>
                  <a:gd name="T7" fmla="*/ 32 h 65"/>
                  <a:gd name="T8" fmla="*/ 32 w 64"/>
                  <a:gd name="T9" fmla="*/ 0 h 65"/>
                  <a:gd name="T10" fmla="*/ 32 w 64"/>
                  <a:gd name="T11" fmla="*/ 56 h 65"/>
                  <a:gd name="T12" fmla="*/ 8 w 64"/>
                  <a:gd name="T13" fmla="*/ 32 h 65"/>
                  <a:gd name="T14" fmla="*/ 32 w 64"/>
                  <a:gd name="T15" fmla="*/ 9 h 65"/>
                  <a:gd name="T16" fmla="*/ 55 w 64"/>
                  <a:gd name="T17" fmla="*/ 33 h 65"/>
                  <a:gd name="T18" fmla="*/ 32 w 64"/>
                  <a:gd name="T19" fmla="*/ 56 h 6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4" h="65">
                    <a:moveTo>
                      <a:pt x="32" y="0"/>
                    </a:moveTo>
                    <a:cubicBezTo>
                      <a:pt x="14" y="1"/>
                      <a:pt x="0" y="15"/>
                      <a:pt x="0" y="33"/>
                    </a:cubicBezTo>
                    <a:cubicBezTo>
                      <a:pt x="0" y="50"/>
                      <a:pt x="14" y="65"/>
                      <a:pt x="32" y="64"/>
                    </a:cubicBezTo>
                    <a:cubicBezTo>
                      <a:pt x="50" y="64"/>
                      <a:pt x="64" y="50"/>
                      <a:pt x="64" y="32"/>
                    </a:cubicBezTo>
                    <a:cubicBezTo>
                      <a:pt x="64" y="15"/>
                      <a:pt x="49" y="0"/>
                      <a:pt x="32" y="0"/>
                    </a:cubicBezTo>
                    <a:close/>
                    <a:moveTo>
                      <a:pt x="32" y="56"/>
                    </a:moveTo>
                    <a:cubicBezTo>
                      <a:pt x="19" y="56"/>
                      <a:pt x="8" y="46"/>
                      <a:pt x="8" y="32"/>
                    </a:cubicBezTo>
                    <a:cubicBezTo>
                      <a:pt x="8" y="19"/>
                      <a:pt x="19" y="9"/>
                      <a:pt x="32" y="9"/>
                    </a:cubicBezTo>
                    <a:cubicBezTo>
                      <a:pt x="44" y="10"/>
                      <a:pt x="55" y="20"/>
                      <a:pt x="55" y="33"/>
                    </a:cubicBezTo>
                    <a:cubicBezTo>
                      <a:pt x="56" y="46"/>
                      <a:pt x="45" y="56"/>
                      <a:pt x="32" y="56"/>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58" name="Freeform 59"/>
              <p:cNvSpPr/>
              <p:nvPr/>
            </p:nvSpPr>
            <p:spPr bwMode="auto">
              <a:xfrm>
                <a:off x="9059863" y="3716338"/>
                <a:ext cx="239712" cy="393700"/>
              </a:xfrm>
              <a:custGeom>
                <a:avLst/>
                <a:gdLst>
                  <a:gd name="T0" fmla="*/ 151 w 151"/>
                  <a:gd name="T1" fmla="*/ 244 h 248"/>
                  <a:gd name="T2" fmla="*/ 62 w 151"/>
                  <a:gd name="T3" fmla="*/ 0 h 248"/>
                  <a:gd name="T4" fmla="*/ 3 w 151"/>
                  <a:gd name="T5" fmla="*/ 0 h 248"/>
                  <a:gd name="T6" fmla="*/ 0 w 151"/>
                  <a:gd name="T7" fmla="*/ 15 h 248"/>
                  <a:gd name="T8" fmla="*/ 46 w 151"/>
                  <a:gd name="T9" fmla="*/ 19 h 248"/>
                  <a:gd name="T10" fmla="*/ 140 w 151"/>
                  <a:gd name="T11" fmla="*/ 248 h 248"/>
                  <a:gd name="T12" fmla="*/ 151 w 151"/>
                  <a:gd name="T13" fmla="*/ 244 h 248"/>
                </a:gdLst>
                <a:ahLst/>
                <a:cxnLst>
                  <a:cxn ang="0">
                    <a:pos x="T0" y="T1"/>
                  </a:cxn>
                  <a:cxn ang="0">
                    <a:pos x="T2" y="T3"/>
                  </a:cxn>
                  <a:cxn ang="0">
                    <a:pos x="T4" y="T5"/>
                  </a:cxn>
                  <a:cxn ang="0">
                    <a:pos x="T6" y="T7"/>
                  </a:cxn>
                  <a:cxn ang="0">
                    <a:pos x="T8" y="T9"/>
                  </a:cxn>
                  <a:cxn ang="0">
                    <a:pos x="T10" y="T11"/>
                  </a:cxn>
                  <a:cxn ang="0">
                    <a:pos x="T12" y="T13"/>
                  </a:cxn>
                </a:cxnLst>
                <a:rect l="0" t="0" r="r" b="b"/>
                <a:pathLst>
                  <a:path w="151" h="248">
                    <a:moveTo>
                      <a:pt x="151" y="244"/>
                    </a:moveTo>
                    <a:lnTo>
                      <a:pt x="62" y="0"/>
                    </a:lnTo>
                    <a:lnTo>
                      <a:pt x="3" y="0"/>
                    </a:lnTo>
                    <a:lnTo>
                      <a:pt x="0" y="15"/>
                    </a:lnTo>
                    <a:lnTo>
                      <a:pt x="46" y="19"/>
                    </a:lnTo>
                    <a:lnTo>
                      <a:pt x="140" y="248"/>
                    </a:lnTo>
                    <a:lnTo>
                      <a:pt x="151" y="244"/>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59" name="Freeform 60"/>
              <p:cNvSpPr>
                <a:spLocks noEditPoints="1"/>
              </p:cNvSpPr>
              <p:nvPr/>
            </p:nvSpPr>
            <p:spPr bwMode="auto">
              <a:xfrm>
                <a:off x="8682038" y="3740151"/>
                <a:ext cx="512762" cy="461963"/>
              </a:xfrm>
              <a:custGeom>
                <a:avLst/>
                <a:gdLst>
                  <a:gd name="T0" fmla="*/ 81 w 83"/>
                  <a:gd name="T1" fmla="*/ 15 h 75"/>
                  <a:gd name="T2" fmla="*/ 27 w 83"/>
                  <a:gd name="T3" fmla="*/ 15 h 75"/>
                  <a:gd name="T4" fmla="*/ 21 w 83"/>
                  <a:gd name="T5" fmla="*/ 0 h 75"/>
                  <a:gd name="T6" fmla="*/ 18 w 83"/>
                  <a:gd name="T7" fmla="*/ 5 h 75"/>
                  <a:gd name="T8" fmla="*/ 23 w 83"/>
                  <a:gd name="T9" fmla="*/ 17 h 75"/>
                  <a:gd name="T10" fmla="*/ 0 w 83"/>
                  <a:gd name="T11" fmla="*/ 58 h 75"/>
                  <a:gd name="T12" fmla="*/ 3 w 83"/>
                  <a:gd name="T13" fmla="*/ 62 h 75"/>
                  <a:gd name="T14" fmla="*/ 4 w 83"/>
                  <a:gd name="T15" fmla="*/ 60 h 75"/>
                  <a:gd name="T16" fmla="*/ 5 w 83"/>
                  <a:gd name="T17" fmla="*/ 64 h 75"/>
                  <a:gd name="T18" fmla="*/ 45 w 83"/>
                  <a:gd name="T19" fmla="*/ 69 h 75"/>
                  <a:gd name="T20" fmla="*/ 59 w 83"/>
                  <a:gd name="T21" fmla="*/ 68 h 75"/>
                  <a:gd name="T22" fmla="*/ 57 w 83"/>
                  <a:gd name="T23" fmla="*/ 57 h 75"/>
                  <a:gd name="T24" fmla="*/ 77 w 83"/>
                  <a:gd name="T25" fmla="*/ 27 h 75"/>
                  <a:gd name="T26" fmla="*/ 83 w 83"/>
                  <a:gd name="T27" fmla="*/ 20 h 75"/>
                  <a:gd name="T28" fmla="*/ 81 w 83"/>
                  <a:gd name="T29" fmla="*/ 15 h 75"/>
                  <a:gd name="T30" fmla="*/ 5 w 83"/>
                  <a:gd name="T31" fmla="*/ 59 h 75"/>
                  <a:gd name="T32" fmla="*/ 27 w 83"/>
                  <a:gd name="T33" fmla="*/ 21 h 75"/>
                  <a:gd name="T34" fmla="*/ 44 w 83"/>
                  <a:gd name="T35" fmla="*/ 57 h 75"/>
                  <a:gd name="T36" fmla="*/ 5 w 83"/>
                  <a:gd name="T37" fmla="*/ 59 h 75"/>
                  <a:gd name="T38" fmla="*/ 53 w 83"/>
                  <a:gd name="T39" fmla="*/ 55 h 75"/>
                  <a:gd name="T40" fmla="*/ 50 w 83"/>
                  <a:gd name="T41" fmla="*/ 55 h 75"/>
                  <a:gd name="T42" fmla="*/ 31 w 83"/>
                  <a:gd name="T43" fmla="*/ 20 h 75"/>
                  <a:gd name="T44" fmla="*/ 75 w 83"/>
                  <a:gd name="T45" fmla="*/ 20 h 75"/>
                  <a:gd name="T46" fmla="*/ 53 w 83"/>
                  <a:gd name="T47" fmla="*/ 55 h 7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83" h="75">
                    <a:moveTo>
                      <a:pt x="81" y="15"/>
                    </a:moveTo>
                    <a:cubicBezTo>
                      <a:pt x="27" y="15"/>
                      <a:pt x="27" y="15"/>
                      <a:pt x="27" y="15"/>
                    </a:cubicBezTo>
                    <a:cubicBezTo>
                      <a:pt x="21" y="0"/>
                      <a:pt x="21" y="0"/>
                      <a:pt x="21" y="0"/>
                    </a:cubicBezTo>
                    <a:cubicBezTo>
                      <a:pt x="18" y="5"/>
                      <a:pt x="18" y="5"/>
                      <a:pt x="18" y="5"/>
                    </a:cubicBezTo>
                    <a:cubicBezTo>
                      <a:pt x="23" y="17"/>
                      <a:pt x="23" y="17"/>
                      <a:pt x="23" y="17"/>
                    </a:cubicBezTo>
                    <a:cubicBezTo>
                      <a:pt x="0" y="58"/>
                      <a:pt x="0" y="58"/>
                      <a:pt x="0" y="58"/>
                    </a:cubicBezTo>
                    <a:cubicBezTo>
                      <a:pt x="3" y="62"/>
                      <a:pt x="3" y="62"/>
                      <a:pt x="3" y="62"/>
                    </a:cubicBezTo>
                    <a:cubicBezTo>
                      <a:pt x="4" y="60"/>
                      <a:pt x="4" y="60"/>
                      <a:pt x="4" y="60"/>
                    </a:cubicBezTo>
                    <a:cubicBezTo>
                      <a:pt x="5" y="64"/>
                      <a:pt x="5" y="64"/>
                      <a:pt x="5" y="64"/>
                    </a:cubicBezTo>
                    <a:cubicBezTo>
                      <a:pt x="45" y="69"/>
                      <a:pt x="45" y="69"/>
                      <a:pt x="45" y="69"/>
                    </a:cubicBezTo>
                    <a:cubicBezTo>
                      <a:pt x="45" y="69"/>
                      <a:pt x="56" y="75"/>
                      <a:pt x="59" y="68"/>
                    </a:cubicBezTo>
                    <a:cubicBezTo>
                      <a:pt x="63" y="60"/>
                      <a:pt x="57" y="57"/>
                      <a:pt x="57" y="57"/>
                    </a:cubicBezTo>
                    <a:cubicBezTo>
                      <a:pt x="57" y="57"/>
                      <a:pt x="74" y="31"/>
                      <a:pt x="77" y="27"/>
                    </a:cubicBezTo>
                    <a:cubicBezTo>
                      <a:pt x="80" y="22"/>
                      <a:pt x="83" y="20"/>
                      <a:pt x="83" y="20"/>
                    </a:cubicBezTo>
                    <a:lnTo>
                      <a:pt x="81" y="15"/>
                    </a:lnTo>
                    <a:close/>
                    <a:moveTo>
                      <a:pt x="5" y="59"/>
                    </a:moveTo>
                    <a:cubicBezTo>
                      <a:pt x="27" y="21"/>
                      <a:pt x="27" y="21"/>
                      <a:pt x="27" y="21"/>
                    </a:cubicBezTo>
                    <a:cubicBezTo>
                      <a:pt x="32" y="28"/>
                      <a:pt x="44" y="57"/>
                      <a:pt x="44" y="57"/>
                    </a:cubicBezTo>
                    <a:lnTo>
                      <a:pt x="5" y="59"/>
                    </a:lnTo>
                    <a:close/>
                    <a:moveTo>
                      <a:pt x="53" y="55"/>
                    </a:moveTo>
                    <a:cubicBezTo>
                      <a:pt x="50" y="55"/>
                      <a:pt x="50" y="55"/>
                      <a:pt x="50" y="55"/>
                    </a:cubicBezTo>
                    <a:cubicBezTo>
                      <a:pt x="31" y="20"/>
                      <a:pt x="31" y="20"/>
                      <a:pt x="31" y="20"/>
                    </a:cubicBezTo>
                    <a:cubicBezTo>
                      <a:pt x="75" y="20"/>
                      <a:pt x="75" y="20"/>
                      <a:pt x="75" y="20"/>
                    </a:cubicBezTo>
                    <a:lnTo>
                      <a:pt x="53" y="55"/>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60" name="Freeform 61"/>
              <p:cNvSpPr/>
              <p:nvPr/>
            </p:nvSpPr>
            <p:spPr bwMode="auto">
              <a:xfrm>
                <a:off x="8726488" y="3690938"/>
                <a:ext cx="209550" cy="111125"/>
              </a:xfrm>
              <a:custGeom>
                <a:avLst/>
                <a:gdLst>
                  <a:gd name="T0" fmla="*/ 34 w 34"/>
                  <a:gd name="T1" fmla="*/ 9 h 18"/>
                  <a:gd name="T2" fmla="*/ 24 w 34"/>
                  <a:gd name="T3" fmla="*/ 4 h 18"/>
                  <a:gd name="T4" fmla="*/ 3 w 34"/>
                  <a:gd name="T5" fmla="*/ 3 h 18"/>
                  <a:gd name="T6" fmla="*/ 7 w 34"/>
                  <a:gd name="T7" fmla="*/ 15 h 18"/>
                  <a:gd name="T8" fmla="*/ 19 w 34"/>
                  <a:gd name="T9" fmla="*/ 11 h 18"/>
                  <a:gd name="T10" fmla="*/ 34 w 34"/>
                  <a:gd name="T11" fmla="*/ 9 h 18"/>
                </a:gdLst>
                <a:ahLst/>
                <a:cxnLst>
                  <a:cxn ang="0">
                    <a:pos x="T0" y="T1"/>
                  </a:cxn>
                  <a:cxn ang="0">
                    <a:pos x="T2" y="T3"/>
                  </a:cxn>
                  <a:cxn ang="0">
                    <a:pos x="T4" y="T5"/>
                  </a:cxn>
                  <a:cxn ang="0">
                    <a:pos x="T6" y="T7"/>
                  </a:cxn>
                  <a:cxn ang="0">
                    <a:pos x="T8" y="T9"/>
                  </a:cxn>
                  <a:cxn ang="0">
                    <a:pos x="T10" y="T11"/>
                  </a:cxn>
                </a:cxnLst>
                <a:rect l="0" t="0" r="r" b="b"/>
                <a:pathLst>
                  <a:path w="34" h="18">
                    <a:moveTo>
                      <a:pt x="34" y="9"/>
                    </a:moveTo>
                    <a:cubicBezTo>
                      <a:pt x="34" y="9"/>
                      <a:pt x="33" y="5"/>
                      <a:pt x="24" y="4"/>
                    </a:cubicBezTo>
                    <a:cubicBezTo>
                      <a:pt x="15" y="3"/>
                      <a:pt x="5" y="0"/>
                      <a:pt x="3" y="3"/>
                    </a:cubicBezTo>
                    <a:cubicBezTo>
                      <a:pt x="0" y="6"/>
                      <a:pt x="4" y="13"/>
                      <a:pt x="7" y="15"/>
                    </a:cubicBezTo>
                    <a:cubicBezTo>
                      <a:pt x="10" y="18"/>
                      <a:pt x="16" y="11"/>
                      <a:pt x="19" y="11"/>
                    </a:cubicBezTo>
                    <a:cubicBezTo>
                      <a:pt x="22" y="11"/>
                      <a:pt x="32" y="12"/>
                      <a:pt x="34"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61" name="Freeform 62"/>
              <p:cNvSpPr/>
              <p:nvPr/>
            </p:nvSpPr>
            <p:spPr bwMode="auto">
              <a:xfrm>
                <a:off x="8645525" y="4079876"/>
                <a:ext cx="85725" cy="85725"/>
              </a:xfrm>
              <a:custGeom>
                <a:avLst/>
                <a:gdLst>
                  <a:gd name="T0" fmla="*/ 14 w 14"/>
                  <a:gd name="T1" fmla="*/ 7 h 14"/>
                  <a:gd name="T2" fmla="*/ 7 w 14"/>
                  <a:gd name="T3" fmla="*/ 14 h 14"/>
                  <a:gd name="T4" fmla="*/ 0 w 14"/>
                  <a:gd name="T5" fmla="*/ 7 h 14"/>
                  <a:gd name="T6" fmla="*/ 7 w 14"/>
                  <a:gd name="T7" fmla="*/ 0 h 14"/>
                  <a:gd name="T8" fmla="*/ 14 w 14"/>
                  <a:gd name="T9" fmla="*/ 7 h 14"/>
                </a:gdLst>
                <a:ahLst/>
                <a:cxnLst>
                  <a:cxn ang="0">
                    <a:pos x="T0" y="T1"/>
                  </a:cxn>
                  <a:cxn ang="0">
                    <a:pos x="T2" y="T3"/>
                  </a:cxn>
                  <a:cxn ang="0">
                    <a:pos x="T4" y="T5"/>
                  </a:cxn>
                  <a:cxn ang="0">
                    <a:pos x="T6" y="T7"/>
                  </a:cxn>
                  <a:cxn ang="0">
                    <a:pos x="T8" y="T9"/>
                  </a:cxn>
                </a:cxnLst>
                <a:rect l="0" t="0" r="r" b="b"/>
                <a:pathLst>
                  <a:path w="14" h="14">
                    <a:moveTo>
                      <a:pt x="14" y="7"/>
                    </a:moveTo>
                    <a:cubicBezTo>
                      <a:pt x="14" y="11"/>
                      <a:pt x="11" y="14"/>
                      <a:pt x="7" y="14"/>
                    </a:cubicBezTo>
                    <a:cubicBezTo>
                      <a:pt x="3" y="14"/>
                      <a:pt x="0" y="11"/>
                      <a:pt x="0" y="7"/>
                    </a:cubicBezTo>
                    <a:cubicBezTo>
                      <a:pt x="0" y="4"/>
                      <a:pt x="3" y="0"/>
                      <a:pt x="7" y="0"/>
                    </a:cubicBezTo>
                    <a:cubicBezTo>
                      <a:pt x="11" y="0"/>
                      <a:pt x="14" y="3"/>
                      <a:pt x="1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62" name="Freeform 63"/>
              <p:cNvSpPr/>
              <p:nvPr/>
            </p:nvSpPr>
            <p:spPr bwMode="auto">
              <a:xfrm>
                <a:off x="9250363" y="4079876"/>
                <a:ext cx="87312" cy="85725"/>
              </a:xfrm>
              <a:custGeom>
                <a:avLst/>
                <a:gdLst>
                  <a:gd name="T0" fmla="*/ 14 w 14"/>
                  <a:gd name="T1" fmla="*/ 7 h 14"/>
                  <a:gd name="T2" fmla="*/ 7 w 14"/>
                  <a:gd name="T3" fmla="*/ 14 h 14"/>
                  <a:gd name="T4" fmla="*/ 1 w 14"/>
                  <a:gd name="T5" fmla="*/ 7 h 14"/>
                  <a:gd name="T6" fmla="*/ 7 w 14"/>
                  <a:gd name="T7" fmla="*/ 1 h 14"/>
                  <a:gd name="T8" fmla="*/ 14 w 14"/>
                  <a:gd name="T9" fmla="*/ 7 h 14"/>
                </a:gdLst>
                <a:ahLst/>
                <a:cxnLst>
                  <a:cxn ang="0">
                    <a:pos x="T0" y="T1"/>
                  </a:cxn>
                  <a:cxn ang="0">
                    <a:pos x="T2" y="T3"/>
                  </a:cxn>
                  <a:cxn ang="0">
                    <a:pos x="T4" y="T5"/>
                  </a:cxn>
                  <a:cxn ang="0">
                    <a:pos x="T6" y="T7"/>
                  </a:cxn>
                  <a:cxn ang="0">
                    <a:pos x="T8" y="T9"/>
                  </a:cxn>
                </a:cxnLst>
                <a:rect l="0" t="0" r="r" b="b"/>
                <a:pathLst>
                  <a:path w="14" h="14">
                    <a:moveTo>
                      <a:pt x="14" y="7"/>
                    </a:moveTo>
                    <a:cubicBezTo>
                      <a:pt x="14" y="11"/>
                      <a:pt x="11" y="14"/>
                      <a:pt x="7" y="14"/>
                    </a:cubicBezTo>
                    <a:cubicBezTo>
                      <a:pt x="3" y="14"/>
                      <a:pt x="1" y="11"/>
                      <a:pt x="1" y="7"/>
                    </a:cubicBezTo>
                    <a:cubicBezTo>
                      <a:pt x="0" y="3"/>
                      <a:pt x="3" y="1"/>
                      <a:pt x="7" y="1"/>
                    </a:cubicBezTo>
                    <a:cubicBezTo>
                      <a:pt x="11" y="0"/>
                      <a:pt x="13" y="3"/>
                      <a:pt x="14"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63" name="Freeform 64"/>
              <p:cNvSpPr/>
              <p:nvPr/>
            </p:nvSpPr>
            <p:spPr bwMode="auto">
              <a:xfrm>
                <a:off x="8786813" y="3765551"/>
                <a:ext cx="44450" cy="30163"/>
              </a:xfrm>
              <a:custGeom>
                <a:avLst/>
                <a:gdLst>
                  <a:gd name="T0" fmla="*/ 6 w 7"/>
                  <a:gd name="T1" fmla="*/ 0 h 5"/>
                  <a:gd name="T2" fmla="*/ 1 w 7"/>
                  <a:gd name="T3" fmla="*/ 3 h 5"/>
                  <a:gd name="T4" fmla="*/ 1 w 7"/>
                  <a:gd name="T5" fmla="*/ 5 h 5"/>
                  <a:gd name="T6" fmla="*/ 7 w 7"/>
                  <a:gd name="T7" fmla="*/ 2 h 5"/>
                  <a:gd name="T8" fmla="*/ 6 w 7"/>
                  <a:gd name="T9" fmla="*/ 0 h 5"/>
                </a:gdLst>
                <a:ahLst/>
                <a:cxnLst>
                  <a:cxn ang="0">
                    <a:pos x="T0" y="T1"/>
                  </a:cxn>
                  <a:cxn ang="0">
                    <a:pos x="T2" y="T3"/>
                  </a:cxn>
                  <a:cxn ang="0">
                    <a:pos x="T4" y="T5"/>
                  </a:cxn>
                  <a:cxn ang="0">
                    <a:pos x="T6" y="T7"/>
                  </a:cxn>
                  <a:cxn ang="0">
                    <a:pos x="T8" y="T9"/>
                  </a:cxn>
                </a:cxnLst>
                <a:rect l="0" t="0" r="r" b="b"/>
                <a:pathLst>
                  <a:path w="7" h="5">
                    <a:moveTo>
                      <a:pt x="6" y="0"/>
                    </a:moveTo>
                    <a:cubicBezTo>
                      <a:pt x="6" y="0"/>
                      <a:pt x="2" y="3"/>
                      <a:pt x="1" y="3"/>
                    </a:cubicBezTo>
                    <a:cubicBezTo>
                      <a:pt x="0" y="4"/>
                      <a:pt x="1" y="5"/>
                      <a:pt x="1" y="5"/>
                    </a:cubicBezTo>
                    <a:cubicBezTo>
                      <a:pt x="7" y="2"/>
                      <a:pt x="7" y="2"/>
                      <a:pt x="7" y="2"/>
                    </a:cubicBezTo>
                    <a:lnTo>
                      <a:pt x="6"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64" name="Freeform 65"/>
              <p:cNvSpPr/>
              <p:nvPr/>
            </p:nvSpPr>
            <p:spPr bwMode="auto">
              <a:xfrm>
                <a:off x="9053513" y="3697288"/>
                <a:ext cx="73025" cy="61913"/>
              </a:xfrm>
              <a:custGeom>
                <a:avLst/>
                <a:gdLst>
                  <a:gd name="T0" fmla="*/ 46 w 46"/>
                  <a:gd name="T1" fmla="*/ 39 h 39"/>
                  <a:gd name="T2" fmla="*/ 46 w 46"/>
                  <a:gd name="T3" fmla="*/ 0 h 39"/>
                  <a:gd name="T4" fmla="*/ 0 w 46"/>
                  <a:gd name="T5" fmla="*/ 8 h 39"/>
                  <a:gd name="T6" fmla="*/ 0 w 46"/>
                  <a:gd name="T7" fmla="*/ 35 h 39"/>
                  <a:gd name="T8" fmla="*/ 46 w 46"/>
                  <a:gd name="T9" fmla="*/ 39 h 39"/>
                </a:gdLst>
                <a:ahLst/>
                <a:cxnLst>
                  <a:cxn ang="0">
                    <a:pos x="T0" y="T1"/>
                  </a:cxn>
                  <a:cxn ang="0">
                    <a:pos x="T2" y="T3"/>
                  </a:cxn>
                  <a:cxn ang="0">
                    <a:pos x="T4" y="T5"/>
                  </a:cxn>
                  <a:cxn ang="0">
                    <a:pos x="T6" y="T7"/>
                  </a:cxn>
                  <a:cxn ang="0">
                    <a:pos x="T8" y="T9"/>
                  </a:cxn>
                </a:cxnLst>
                <a:rect l="0" t="0" r="r" b="b"/>
                <a:pathLst>
                  <a:path w="46" h="39">
                    <a:moveTo>
                      <a:pt x="46" y="39"/>
                    </a:moveTo>
                    <a:lnTo>
                      <a:pt x="46" y="0"/>
                    </a:lnTo>
                    <a:lnTo>
                      <a:pt x="0" y="8"/>
                    </a:lnTo>
                    <a:lnTo>
                      <a:pt x="0" y="35"/>
                    </a:lnTo>
                    <a:lnTo>
                      <a:pt x="46" y="3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nvGrpSpPr>
            <p:cNvPr id="65" name="组合 75"/>
            <p:cNvGrpSpPr/>
            <p:nvPr/>
          </p:nvGrpSpPr>
          <p:grpSpPr>
            <a:xfrm>
              <a:off x="6909793" y="3360455"/>
              <a:ext cx="453628" cy="678657"/>
              <a:chOff x="10158413" y="3421063"/>
              <a:chExt cx="604837" cy="904876"/>
            </a:xfrm>
            <a:solidFill>
              <a:schemeClr val="bg1"/>
            </a:solidFill>
          </p:grpSpPr>
          <p:sp>
            <p:nvSpPr>
              <p:cNvPr id="66" name="Freeform 5"/>
              <p:cNvSpPr>
                <a:spLocks noEditPoints="1"/>
              </p:cNvSpPr>
              <p:nvPr/>
            </p:nvSpPr>
            <p:spPr bwMode="auto">
              <a:xfrm>
                <a:off x="10158413" y="3981451"/>
                <a:ext cx="604837" cy="301625"/>
              </a:xfrm>
              <a:custGeom>
                <a:avLst/>
                <a:gdLst>
                  <a:gd name="T0" fmla="*/ 0 w 98"/>
                  <a:gd name="T1" fmla="*/ 0 h 49"/>
                  <a:gd name="T2" fmla="*/ 49 w 98"/>
                  <a:gd name="T3" fmla="*/ 49 h 49"/>
                  <a:gd name="T4" fmla="*/ 98 w 98"/>
                  <a:gd name="T5" fmla="*/ 0 h 49"/>
                  <a:gd name="T6" fmla="*/ 0 w 98"/>
                  <a:gd name="T7" fmla="*/ 0 h 49"/>
                  <a:gd name="T8" fmla="*/ 21 w 98"/>
                  <a:gd name="T9" fmla="*/ 18 h 49"/>
                  <a:gd name="T10" fmla="*/ 16 w 98"/>
                  <a:gd name="T11" fmla="*/ 14 h 49"/>
                  <a:gd name="T12" fmla="*/ 21 w 98"/>
                  <a:gd name="T13" fmla="*/ 9 h 49"/>
                  <a:gd name="T14" fmla="*/ 26 w 98"/>
                  <a:gd name="T15" fmla="*/ 14 h 49"/>
                  <a:gd name="T16" fmla="*/ 21 w 98"/>
                  <a:gd name="T17" fmla="*/ 18 h 49"/>
                  <a:gd name="T18" fmla="*/ 40 w 98"/>
                  <a:gd name="T19" fmla="*/ 18 h 49"/>
                  <a:gd name="T20" fmla="*/ 35 w 98"/>
                  <a:gd name="T21" fmla="*/ 14 h 49"/>
                  <a:gd name="T22" fmla="*/ 40 w 98"/>
                  <a:gd name="T23" fmla="*/ 9 h 49"/>
                  <a:gd name="T24" fmla="*/ 45 w 98"/>
                  <a:gd name="T25" fmla="*/ 14 h 49"/>
                  <a:gd name="T26" fmla="*/ 40 w 98"/>
                  <a:gd name="T27" fmla="*/ 18 h 49"/>
                  <a:gd name="T28" fmla="*/ 59 w 98"/>
                  <a:gd name="T29" fmla="*/ 18 h 49"/>
                  <a:gd name="T30" fmla="*/ 54 w 98"/>
                  <a:gd name="T31" fmla="*/ 14 h 49"/>
                  <a:gd name="T32" fmla="*/ 59 w 98"/>
                  <a:gd name="T33" fmla="*/ 9 h 49"/>
                  <a:gd name="T34" fmla="*/ 64 w 98"/>
                  <a:gd name="T35" fmla="*/ 14 h 49"/>
                  <a:gd name="T36" fmla="*/ 59 w 98"/>
                  <a:gd name="T37" fmla="*/ 18 h 49"/>
                  <a:gd name="T38" fmla="*/ 78 w 98"/>
                  <a:gd name="T39" fmla="*/ 18 h 49"/>
                  <a:gd name="T40" fmla="*/ 73 w 98"/>
                  <a:gd name="T41" fmla="*/ 14 h 49"/>
                  <a:gd name="T42" fmla="*/ 78 w 98"/>
                  <a:gd name="T43" fmla="*/ 9 h 49"/>
                  <a:gd name="T44" fmla="*/ 83 w 98"/>
                  <a:gd name="T45" fmla="*/ 14 h 49"/>
                  <a:gd name="T46" fmla="*/ 78 w 98"/>
                  <a:gd name="T47" fmla="*/ 18 h 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98" h="49">
                    <a:moveTo>
                      <a:pt x="0" y="0"/>
                    </a:moveTo>
                    <a:cubicBezTo>
                      <a:pt x="0" y="27"/>
                      <a:pt x="22" y="49"/>
                      <a:pt x="49" y="49"/>
                    </a:cubicBezTo>
                    <a:cubicBezTo>
                      <a:pt x="76" y="49"/>
                      <a:pt x="98" y="27"/>
                      <a:pt x="98" y="0"/>
                    </a:cubicBezTo>
                    <a:lnTo>
                      <a:pt x="0" y="0"/>
                    </a:lnTo>
                    <a:close/>
                    <a:moveTo>
                      <a:pt x="21" y="18"/>
                    </a:moveTo>
                    <a:cubicBezTo>
                      <a:pt x="18" y="18"/>
                      <a:pt x="16" y="16"/>
                      <a:pt x="16" y="14"/>
                    </a:cubicBezTo>
                    <a:cubicBezTo>
                      <a:pt x="16" y="11"/>
                      <a:pt x="18" y="9"/>
                      <a:pt x="21" y="9"/>
                    </a:cubicBezTo>
                    <a:cubicBezTo>
                      <a:pt x="23" y="9"/>
                      <a:pt x="26" y="11"/>
                      <a:pt x="26" y="14"/>
                    </a:cubicBezTo>
                    <a:cubicBezTo>
                      <a:pt x="26" y="16"/>
                      <a:pt x="23" y="18"/>
                      <a:pt x="21" y="18"/>
                    </a:cubicBezTo>
                    <a:close/>
                    <a:moveTo>
                      <a:pt x="40" y="18"/>
                    </a:moveTo>
                    <a:cubicBezTo>
                      <a:pt x="37" y="18"/>
                      <a:pt x="35" y="16"/>
                      <a:pt x="35" y="14"/>
                    </a:cubicBezTo>
                    <a:cubicBezTo>
                      <a:pt x="35" y="11"/>
                      <a:pt x="37" y="9"/>
                      <a:pt x="40" y="9"/>
                    </a:cubicBezTo>
                    <a:cubicBezTo>
                      <a:pt x="42" y="9"/>
                      <a:pt x="45" y="11"/>
                      <a:pt x="45" y="14"/>
                    </a:cubicBezTo>
                    <a:cubicBezTo>
                      <a:pt x="45" y="16"/>
                      <a:pt x="42" y="18"/>
                      <a:pt x="40" y="18"/>
                    </a:cubicBezTo>
                    <a:close/>
                    <a:moveTo>
                      <a:pt x="59" y="18"/>
                    </a:moveTo>
                    <a:cubicBezTo>
                      <a:pt x="56" y="18"/>
                      <a:pt x="54" y="16"/>
                      <a:pt x="54" y="14"/>
                    </a:cubicBezTo>
                    <a:cubicBezTo>
                      <a:pt x="54" y="11"/>
                      <a:pt x="56" y="9"/>
                      <a:pt x="59" y="9"/>
                    </a:cubicBezTo>
                    <a:cubicBezTo>
                      <a:pt x="61" y="9"/>
                      <a:pt x="64" y="11"/>
                      <a:pt x="64" y="14"/>
                    </a:cubicBezTo>
                    <a:cubicBezTo>
                      <a:pt x="64" y="16"/>
                      <a:pt x="61" y="18"/>
                      <a:pt x="59" y="18"/>
                    </a:cubicBezTo>
                    <a:close/>
                    <a:moveTo>
                      <a:pt x="78" y="18"/>
                    </a:moveTo>
                    <a:cubicBezTo>
                      <a:pt x="75" y="18"/>
                      <a:pt x="73" y="16"/>
                      <a:pt x="73" y="14"/>
                    </a:cubicBezTo>
                    <a:cubicBezTo>
                      <a:pt x="73" y="11"/>
                      <a:pt x="75" y="9"/>
                      <a:pt x="78" y="9"/>
                    </a:cubicBezTo>
                    <a:cubicBezTo>
                      <a:pt x="81" y="9"/>
                      <a:pt x="83" y="11"/>
                      <a:pt x="83" y="14"/>
                    </a:cubicBezTo>
                    <a:cubicBezTo>
                      <a:pt x="83" y="16"/>
                      <a:pt x="81" y="18"/>
                      <a:pt x="78" y="1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67" name="Freeform 6"/>
              <p:cNvSpPr/>
              <p:nvPr/>
            </p:nvSpPr>
            <p:spPr bwMode="auto">
              <a:xfrm>
                <a:off x="10171113" y="3532188"/>
                <a:ext cx="307975" cy="387350"/>
              </a:xfrm>
              <a:custGeom>
                <a:avLst/>
                <a:gdLst>
                  <a:gd name="T0" fmla="*/ 183 w 194"/>
                  <a:gd name="T1" fmla="*/ 0 h 244"/>
                  <a:gd name="T2" fmla="*/ 0 w 194"/>
                  <a:gd name="T3" fmla="*/ 244 h 244"/>
                  <a:gd name="T4" fmla="*/ 194 w 194"/>
                  <a:gd name="T5" fmla="*/ 244 h 244"/>
                  <a:gd name="T6" fmla="*/ 183 w 194"/>
                  <a:gd name="T7" fmla="*/ 0 h 244"/>
                </a:gdLst>
                <a:ahLst/>
                <a:cxnLst>
                  <a:cxn ang="0">
                    <a:pos x="T0" y="T1"/>
                  </a:cxn>
                  <a:cxn ang="0">
                    <a:pos x="T2" y="T3"/>
                  </a:cxn>
                  <a:cxn ang="0">
                    <a:pos x="T4" y="T5"/>
                  </a:cxn>
                  <a:cxn ang="0">
                    <a:pos x="T6" y="T7"/>
                  </a:cxn>
                </a:cxnLst>
                <a:rect l="0" t="0" r="r" b="b"/>
                <a:pathLst>
                  <a:path w="194" h="244">
                    <a:moveTo>
                      <a:pt x="183" y="0"/>
                    </a:moveTo>
                    <a:lnTo>
                      <a:pt x="0" y="244"/>
                    </a:lnTo>
                    <a:lnTo>
                      <a:pt x="194" y="244"/>
                    </a:lnTo>
                    <a:lnTo>
                      <a:pt x="183" y="0"/>
                    </a:lnTo>
                    <a:close/>
                  </a:path>
                </a:pathLst>
              </a:custGeom>
              <a:solidFill>
                <a:srgbClr val="F8F8F8"/>
              </a:solid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68" name="Freeform 7"/>
              <p:cNvSpPr/>
              <p:nvPr/>
            </p:nvSpPr>
            <p:spPr bwMode="auto">
              <a:xfrm>
                <a:off x="10461625" y="3532188"/>
                <a:ext cx="301625" cy="387350"/>
              </a:xfrm>
              <a:custGeom>
                <a:avLst/>
                <a:gdLst>
                  <a:gd name="T0" fmla="*/ 11 w 190"/>
                  <a:gd name="T1" fmla="*/ 0 h 244"/>
                  <a:gd name="T2" fmla="*/ 190 w 190"/>
                  <a:gd name="T3" fmla="*/ 244 h 244"/>
                  <a:gd name="T4" fmla="*/ 0 w 190"/>
                  <a:gd name="T5" fmla="*/ 244 h 244"/>
                  <a:gd name="T6" fmla="*/ 11 w 190"/>
                  <a:gd name="T7" fmla="*/ 0 h 244"/>
                </a:gdLst>
                <a:ahLst/>
                <a:cxnLst>
                  <a:cxn ang="0">
                    <a:pos x="T0" y="T1"/>
                  </a:cxn>
                  <a:cxn ang="0">
                    <a:pos x="T2" y="T3"/>
                  </a:cxn>
                  <a:cxn ang="0">
                    <a:pos x="T4" y="T5"/>
                  </a:cxn>
                  <a:cxn ang="0">
                    <a:pos x="T6" y="T7"/>
                  </a:cxn>
                </a:cxnLst>
                <a:rect l="0" t="0" r="r" b="b"/>
                <a:pathLst>
                  <a:path w="190" h="244">
                    <a:moveTo>
                      <a:pt x="11" y="0"/>
                    </a:moveTo>
                    <a:lnTo>
                      <a:pt x="190" y="244"/>
                    </a:lnTo>
                    <a:lnTo>
                      <a:pt x="0" y="244"/>
                    </a:lnTo>
                    <a:lnTo>
                      <a:pt x="11"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69" name="Rectangle 8"/>
              <p:cNvSpPr>
                <a:spLocks noChangeArrowheads="1"/>
              </p:cNvSpPr>
              <p:nvPr/>
            </p:nvSpPr>
            <p:spPr bwMode="auto">
              <a:xfrm>
                <a:off x="10448925" y="3421063"/>
                <a:ext cx="36512" cy="5603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70" name="Freeform 9"/>
              <p:cNvSpPr/>
              <p:nvPr/>
            </p:nvSpPr>
            <p:spPr bwMode="auto">
              <a:xfrm>
                <a:off x="10250488" y="4178301"/>
                <a:ext cx="149225" cy="141288"/>
              </a:xfrm>
              <a:custGeom>
                <a:avLst/>
                <a:gdLst>
                  <a:gd name="T0" fmla="*/ 15 w 24"/>
                  <a:gd name="T1" fmla="*/ 5 h 23"/>
                  <a:gd name="T2" fmla="*/ 6 w 24"/>
                  <a:gd name="T3" fmla="*/ 14 h 23"/>
                  <a:gd name="T4" fmla="*/ 6 w 24"/>
                  <a:gd name="T5" fmla="*/ 23 h 23"/>
                  <a:gd name="T6" fmla="*/ 24 w 24"/>
                  <a:gd name="T7" fmla="*/ 5 h 23"/>
                  <a:gd name="T8" fmla="*/ 15 w 24"/>
                  <a:gd name="T9" fmla="*/ 5 h 23"/>
                </a:gdLst>
                <a:ahLst/>
                <a:cxnLst>
                  <a:cxn ang="0">
                    <a:pos x="T0" y="T1"/>
                  </a:cxn>
                  <a:cxn ang="0">
                    <a:pos x="T2" y="T3"/>
                  </a:cxn>
                  <a:cxn ang="0">
                    <a:pos x="T4" y="T5"/>
                  </a:cxn>
                  <a:cxn ang="0">
                    <a:pos x="T6" y="T7"/>
                  </a:cxn>
                  <a:cxn ang="0">
                    <a:pos x="T8" y="T9"/>
                  </a:cxn>
                </a:cxnLst>
                <a:rect l="0" t="0" r="r" b="b"/>
                <a:pathLst>
                  <a:path w="24" h="23">
                    <a:moveTo>
                      <a:pt x="15" y="5"/>
                    </a:moveTo>
                    <a:cubicBezTo>
                      <a:pt x="15" y="10"/>
                      <a:pt x="11" y="14"/>
                      <a:pt x="6" y="14"/>
                    </a:cubicBezTo>
                    <a:cubicBezTo>
                      <a:pt x="0" y="14"/>
                      <a:pt x="0" y="23"/>
                      <a:pt x="6" y="23"/>
                    </a:cubicBezTo>
                    <a:cubicBezTo>
                      <a:pt x="16" y="23"/>
                      <a:pt x="23" y="15"/>
                      <a:pt x="24" y="5"/>
                    </a:cubicBezTo>
                    <a:cubicBezTo>
                      <a:pt x="24" y="0"/>
                      <a:pt x="15" y="0"/>
                      <a:pt x="15"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71" name="Freeform 10"/>
              <p:cNvSpPr/>
              <p:nvPr/>
            </p:nvSpPr>
            <p:spPr bwMode="auto">
              <a:xfrm>
                <a:off x="10344150" y="4178301"/>
                <a:ext cx="215900" cy="147638"/>
              </a:xfrm>
              <a:custGeom>
                <a:avLst/>
                <a:gdLst>
                  <a:gd name="T0" fmla="*/ 26 w 35"/>
                  <a:gd name="T1" fmla="*/ 5 h 24"/>
                  <a:gd name="T2" fmla="*/ 9 w 35"/>
                  <a:gd name="T3" fmla="*/ 5 h 24"/>
                  <a:gd name="T4" fmla="*/ 0 w 35"/>
                  <a:gd name="T5" fmla="*/ 5 h 24"/>
                  <a:gd name="T6" fmla="*/ 18 w 35"/>
                  <a:gd name="T7" fmla="*/ 23 h 24"/>
                  <a:gd name="T8" fmla="*/ 35 w 35"/>
                  <a:gd name="T9" fmla="*/ 5 h 24"/>
                  <a:gd name="T10" fmla="*/ 26 w 35"/>
                  <a:gd name="T11" fmla="*/ 5 h 24"/>
                </a:gdLst>
                <a:ahLst/>
                <a:cxnLst>
                  <a:cxn ang="0">
                    <a:pos x="T0" y="T1"/>
                  </a:cxn>
                  <a:cxn ang="0">
                    <a:pos x="T2" y="T3"/>
                  </a:cxn>
                  <a:cxn ang="0">
                    <a:pos x="T4" y="T5"/>
                  </a:cxn>
                  <a:cxn ang="0">
                    <a:pos x="T6" y="T7"/>
                  </a:cxn>
                  <a:cxn ang="0">
                    <a:pos x="T8" y="T9"/>
                  </a:cxn>
                  <a:cxn ang="0">
                    <a:pos x="T10" y="T11"/>
                  </a:cxn>
                </a:cxnLst>
                <a:rect l="0" t="0" r="r" b="b"/>
                <a:pathLst>
                  <a:path w="35" h="24">
                    <a:moveTo>
                      <a:pt x="26" y="5"/>
                    </a:moveTo>
                    <a:cubicBezTo>
                      <a:pt x="26" y="17"/>
                      <a:pt x="9" y="17"/>
                      <a:pt x="9" y="5"/>
                    </a:cubicBezTo>
                    <a:cubicBezTo>
                      <a:pt x="8" y="0"/>
                      <a:pt x="0" y="0"/>
                      <a:pt x="0" y="5"/>
                    </a:cubicBezTo>
                    <a:cubicBezTo>
                      <a:pt x="0" y="15"/>
                      <a:pt x="8" y="23"/>
                      <a:pt x="18" y="23"/>
                    </a:cubicBezTo>
                    <a:cubicBezTo>
                      <a:pt x="27" y="24"/>
                      <a:pt x="35" y="15"/>
                      <a:pt x="35" y="5"/>
                    </a:cubicBezTo>
                    <a:cubicBezTo>
                      <a:pt x="35" y="0"/>
                      <a:pt x="27" y="0"/>
                      <a:pt x="26" y="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72" name="Freeform 11"/>
              <p:cNvSpPr/>
              <p:nvPr/>
            </p:nvSpPr>
            <p:spPr bwMode="auto">
              <a:xfrm>
                <a:off x="10504488" y="4178301"/>
                <a:ext cx="147637" cy="141288"/>
              </a:xfrm>
              <a:custGeom>
                <a:avLst/>
                <a:gdLst>
                  <a:gd name="T0" fmla="*/ 18 w 24"/>
                  <a:gd name="T1" fmla="*/ 14 h 23"/>
                  <a:gd name="T2" fmla="*/ 9 w 24"/>
                  <a:gd name="T3" fmla="*/ 5 h 23"/>
                  <a:gd name="T4" fmla="*/ 0 w 24"/>
                  <a:gd name="T5" fmla="*/ 5 h 23"/>
                  <a:gd name="T6" fmla="*/ 18 w 24"/>
                  <a:gd name="T7" fmla="*/ 23 h 23"/>
                  <a:gd name="T8" fmla="*/ 18 w 24"/>
                  <a:gd name="T9" fmla="*/ 14 h 23"/>
                </a:gdLst>
                <a:ahLst/>
                <a:cxnLst>
                  <a:cxn ang="0">
                    <a:pos x="T0" y="T1"/>
                  </a:cxn>
                  <a:cxn ang="0">
                    <a:pos x="T2" y="T3"/>
                  </a:cxn>
                  <a:cxn ang="0">
                    <a:pos x="T4" y="T5"/>
                  </a:cxn>
                  <a:cxn ang="0">
                    <a:pos x="T6" y="T7"/>
                  </a:cxn>
                  <a:cxn ang="0">
                    <a:pos x="T8" y="T9"/>
                  </a:cxn>
                </a:cxnLst>
                <a:rect l="0" t="0" r="r" b="b"/>
                <a:pathLst>
                  <a:path w="24" h="23">
                    <a:moveTo>
                      <a:pt x="18" y="14"/>
                    </a:moveTo>
                    <a:cubicBezTo>
                      <a:pt x="13" y="14"/>
                      <a:pt x="9" y="10"/>
                      <a:pt x="9" y="5"/>
                    </a:cubicBezTo>
                    <a:cubicBezTo>
                      <a:pt x="9" y="0"/>
                      <a:pt x="0" y="0"/>
                      <a:pt x="0" y="5"/>
                    </a:cubicBezTo>
                    <a:cubicBezTo>
                      <a:pt x="1" y="15"/>
                      <a:pt x="8" y="23"/>
                      <a:pt x="18" y="23"/>
                    </a:cubicBezTo>
                    <a:cubicBezTo>
                      <a:pt x="24" y="23"/>
                      <a:pt x="24"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sp>
            <p:nvSpPr>
              <p:cNvPr id="73" name="Freeform 12"/>
              <p:cNvSpPr/>
              <p:nvPr/>
            </p:nvSpPr>
            <p:spPr bwMode="auto">
              <a:xfrm>
                <a:off x="10479088" y="3427413"/>
                <a:ext cx="130175" cy="98425"/>
              </a:xfrm>
              <a:custGeom>
                <a:avLst/>
                <a:gdLst>
                  <a:gd name="T0" fmla="*/ 0 w 82"/>
                  <a:gd name="T1" fmla="*/ 0 h 62"/>
                  <a:gd name="T2" fmla="*/ 82 w 82"/>
                  <a:gd name="T3" fmla="*/ 31 h 62"/>
                  <a:gd name="T4" fmla="*/ 0 w 82"/>
                  <a:gd name="T5" fmla="*/ 62 h 62"/>
                  <a:gd name="T6" fmla="*/ 0 w 82"/>
                  <a:gd name="T7" fmla="*/ 0 h 62"/>
                </a:gdLst>
                <a:ahLst/>
                <a:cxnLst>
                  <a:cxn ang="0">
                    <a:pos x="T0" y="T1"/>
                  </a:cxn>
                  <a:cxn ang="0">
                    <a:pos x="T2" y="T3"/>
                  </a:cxn>
                  <a:cxn ang="0">
                    <a:pos x="T4" y="T5"/>
                  </a:cxn>
                  <a:cxn ang="0">
                    <a:pos x="T6" y="T7"/>
                  </a:cxn>
                </a:cxnLst>
                <a:rect l="0" t="0" r="r" b="b"/>
                <a:pathLst>
                  <a:path w="82" h="62">
                    <a:moveTo>
                      <a:pt x="0" y="0"/>
                    </a:moveTo>
                    <a:lnTo>
                      <a:pt x="82" y="31"/>
                    </a:lnTo>
                    <a:lnTo>
                      <a:pt x="0" y="62"/>
                    </a:lnTo>
                    <a:lnTo>
                      <a:pt x="0"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chemeClr val="tx1">
                      <a:lumMod val="50000"/>
                      <a:lumOff val="50000"/>
                    </a:schemeClr>
                  </a:solidFill>
                </a:endParaRPr>
              </a:p>
            </p:txBody>
          </p:sp>
        </p:grpSp>
      </p:grpSp>
      <p:grpSp>
        <p:nvGrpSpPr>
          <p:cNvPr id="75" name="Group 74"/>
          <p:cNvGrpSpPr/>
          <p:nvPr/>
        </p:nvGrpSpPr>
        <p:grpSpPr>
          <a:xfrm>
            <a:off x="7937771" y="1685984"/>
            <a:ext cx="3441624" cy="1204134"/>
            <a:chOff x="336640" y="2982432"/>
            <a:chExt cx="2581890" cy="903336"/>
          </a:xfrm>
        </p:grpSpPr>
        <p:sp>
          <p:nvSpPr>
            <p:cNvPr id="76" name="文本框 11"/>
            <p:cNvSpPr txBox="1"/>
            <p:nvPr/>
          </p:nvSpPr>
          <p:spPr>
            <a:xfrm>
              <a:off x="398742" y="2982432"/>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矩形 9"/>
            <p:cNvSpPr/>
            <p:nvPr/>
          </p:nvSpPr>
          <p:spPr>
            <a:xfrm>
              <a:off x="336640" y="3290209"/>
              <a:ext cx="2581890"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8" name="Group 77"/>
          <p:cNvGrpSpPr/>
          <p:nvPr/>
        </p:nvGrpSpPr>
        <p:grpSpPr>
          <a:xfrm>
            <a:off x="7937771" y="4748586"/>
            <a:ext cx="3441624" cy="1204134"/>
            <a:chOff x="336640" y="2982432"/>
            <a:chExt cx="2581890" cy="903336"/>
          </a:xfrm>
        </p:grpSpPr>
        <p:sp>
          <p:nvSpPr>
            <p:cNvPr id="79" name="文本框 11"/>
            <p:cNvSpPr txBox="1"/>
            <p:nvPr/>
          </p:nvSpPr>
          <p:spPr>
            <a:xfrm>
              <a:off x="398742" y="2982432"/>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0" name="矩形 9"/>
            <p:cNvSpPr/>
            <p:nvPr/>
          </p:nvSpPr>
          <p:spPr>
            <a:xfrm>
              <a:off x="336640" y="3290209"/>
              <a:ext cx="2581890"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1" name="Group 80"/>
          <p:cNvGrpSpPr/>
          <p:nvPr/>
        </p:nvGrpSpPr>
        <p:grpSpPr>
          <a:xfrm>
            <a:off x="676933" y="1753261"/>
            <a:ext cx="3441624" cy="1186013"/>
            <a:chOff x="336640" y="2996026"/>
            <a:chExt cx="2581890" cy="889742"/>
          </a:xfrm>
        </p:grpSpPr>
        <p:sp>
          <p:nvSpPr>
            <p:cNvPr id="82" name="文本框 11"/>
            <p:cNvSpPr txBox="1"/>
            <p:nvPr/>
          </p:nvSpPr>
          <p:spPr>
            <a:xfrm>
              <a:off x="1609021" y="2996026"/>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3" name="矩形 9"/>
            <p:cNvSpPr/>
            <p:nvPr/>
          </p:nvSpPr>
          <p:spPr>
            <a:xfrm>
              <a:off x="336640" y="3290209"/>
              <a:ext cx="2581890"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4" name="Group 83"/>
          <p:cNvGrpSpPr/>
          <p:nvPr/>
        </p:nvGrpSpPr>
        <p:grpSpPr>
          <a:xfrm>
            <a:off x="676933" y="4706891"/>
            <a:ext cx="3441624" cy="1187162"/>
            <a:chOff x="336640" y="2996026"/>
            <a:chExt cx="2581890" cy="890604"/>
          </a:xfrm>
        </p:grpSpPr>
        <p:sp>
          <p:nvSpPr>
            <p:cNvPr id="85" name="文本框 11"/>
            <p:cNvSpPr txBox="1"/>
            <p:nvPr/>
          </p:nvSpPr>
          <p:spPr>
            <a:xfrm>
              <a:off x="1609021" y="2996026"/>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6" name="矩形 9"/>
            <p:cNvSpPr/>
            <p:nvPr/>
          </p:nvSpPr>
          <p:spPr>
            <a:xfrm>
              <a:off x="336640" y="3290209"/>
              <a:ext cx="2581890" cy="596421"/>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a:t>
              </a:r>
              <a:r>
                <a:rPr lang="zh-CN" altLang="en-US" sz="1335" dirty="0" smtClean="0">
                  <a:solidFill>
                    <a:schemeClr val="tx1">
                      <a:lumMod val="50000"/>
                      <a:lumOff val="50000"/>
                    </a:schemeClr>
                  </a:solidFill>
                  <a:latin typeface="微软雅黑" panose="020B0503020204020204" pitchFamily="34" charset="-122"/>
                  <a:ea typeface="微软雅黑" panose="020B0503020204020204" pitchFamily="34" charset="-122"/>
                </a:rPr>
                <a:t>容 </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afterEffect">
                                  <p:stCondLst>
                                    <p:cond delay="0"/>
                                  </p:stCondLst>
                                  <p:childTnLst>
                                    <p:set>
                                      <p:cBhvr>
                                        <p:cTn id="6" dur="1" fill="hold">
                                          <p:stCondLst>
                                            <p:cond delay="0"/>
                                          </p:stCondLst>
                                        </p:cTn>
                                        <p:tgtEl>
                                          <p:spTgt spid="74"/>
                                        </p:tgtEl>
                                        <p:attrNameLst>
                                          <p:attrName>style.visibility</p:attrName>
                                        </p:attrNameLst>
                                      </p:cBhvr>
                                      <p:to>
                                        <p:strVal val="visible"/>
                                      </p:to>
                                    </p:set>
                                    <p:anim calcmode="lin" valueType="num">
                                      <p:cBhvr>
                                        <p:cTn id="7" dur="500" fill="hold"/>
                                        <p:tgtEl>
                                          <p:spTgt spid="74"/>
                                        </p:tgtEl>
                                        <p:attrNameLst>
                                          <p:attrName>ppt_w</p:attrName>
                                        </p:attrNameLst>
                                      </p:cBhvr>
                                      <p:tavLst>
                                        <p:tav tm="0">
                                          <p:val>
                                            <p:fltVal val="0"/>
                                          </p:val>
                                        </p:tav>
                                        <p:tav tm="100000">
                                          <p:val>
                                            <p:strVal val="#ppt_w"/>
                                          </p:val>
                                        </p:tav>
                                      </p:tavLst>
                                    </p:anim>
                                    <p:anim calcmode="lin" valueType="num">
                                      <p:cBhvr>
                                        <p:cTn id="8" dur="500" fill="hold"/>
                                        <p:tgtEl>
                                          <p:spTgt spid="74"/>
                                        </p:tgtEl>
                                        <p:attrNameLst>
                                          <p:attrName>ppt_h</p:attrName>
                                        </p:attrNameLst>
                                      </p:cBhvr>
                                      <p:tavLst>
                                        <p:tav tm="0">
                                          <p:val>
                                            <p:fltVal val="0"/>
                                          </p:val>
                                        </p:tav>
                                        <p:tav tm="100000">
                                          <p:val>
                                            <p:strVal val="#ppt_h"/>
                                          </p:val>
                                        </p:tav>
                                      </p:tavLst>
                                    </p:anim>
                                    <p:anim calcmode="lin" valueType="num">
                                      <p:cBhvr>
                                        <p:cTn id="9" dur="500" fill="hold"/>
                                        <p:tgtEl>
                                          <p:spTgt spid="74"/>
                                        </p:tgtEl>
                                        <p:attrNameLst>
                                          <p:attrName>style.rotation</p:attrName>
                                        </p:attrNameLst>
                                      </p:cBhvr>
                                      <p:tavLst>
                                        <p:tav tm="0">
                                          <p:val>
                                            <p:fltVal val="360"/>
                                          </p:val>
                                        </p:tav>
                                        <p:tav tm="100000">
                                          <p:val>
                                            <p:fltVal val="0"/>
                                          </p:val>
                                        </p:tav>
                                      </p:tavLst>
                                    </p:anim>
                                    <p:animEffect transition="in" filter="fade">
                                      <p:cBhvr>
                                        <p:cTn id="10" dur="500"/>
                                        <p:tgtEl>
                                          <p:spTgt spid="74"/>
                                        </p:tgtEl>
                                      </p:cBhvr>
                                    </p:animEffect>
                                  </p:childTnLst>
                                </p:cTn>
                              </p:par>
                            </p:childTnLst>
                          </p:cTn>
                        </p:par>
                        <p:par>
                          <p:cTn id="11" fill="hold">
                            <p:stCondLst>
                              <p:cond delay="500"/>
                            </p:stCondLst>
                            <p:childTnLst>
                              <p:par>
                                <p:cTn id="12" presetID="12" presetClass="entr" presetSubtype="1" fill="hold" nodeType="afterEffect">
                                  <p:stCondLst>
                                    <p:cond delay="0"/>
                                  </p:stCondLst>
                                  <p:childTnLst>
                                    <p:set>
                                      <p:cBhvr>
                                        <p:cTn id="13" dur="1" fill="hold">
                                          <p:stCondLst>
                                            <p:cond delay="0"/>
                                          </p:stCondLst>
                                        </p:cTn>
                                        <p:tgtEl>
                                          <p:spTgt spid="81"/>
                                        </p:tgtEl>
                                        <p:attrNameLst>
                                          <p:attrName>style.visibility</p:attrName>
                                        </p:attrNameLst>
                                      </p:cBhvr>
                                      <p:to>
                                        <p:strVal val="visible"/>
                                      </p:to>
                                    </p:set>
                                    <p:animEffect transition="in" filter="slide(fromTop)">
                                      <p:cBhvr>
                                        <p:cTn id="14" dur="500"/>
                                        <p:tgtEl>
                                          <p:spTgt spid="81"/>
                                        </p:tgtEl>
                                      </p:cBhvr>
                                    </p:animEffect>
                                  </p:childTnLst>
                                </p:cTn>
                              </p:par>
                            </p:childTnLst>
                          </p:cTn>
                        </p:par>
                        <p:par>
                          <p:cTn id="15" fill="hold">
                            <p:stCondLst>
                              <p:cond delay="1000"/>
                            </p:stCondLst>
                            <p:childTnLst>
                              <p:par>
                                <p:cTn id="16" presetID="12" presetClass="entr" presetSubtype="1" fill="hold" nodeType="afterEffect">
                                  <p:stCondLst>
                                    <p:cond delay="0"/>
                                  </p:stCondLst>
                                  <p:childTnLst>
                                    <p:set>
                                      <p:cBhvr>
                                        <p:cTn id="17" dur="1" fill="hold">
                                          <p:stCondLst>
                                            <p:cond delay="0"/>
                                          </p:stCondLst>
                                        </p:cTn>
                                        <p:tgtEl>
                                          <p:spTgt spid="84"/>
                                        </p:tgtEl>
                                        <p:attrNameLst>
                                          <p:attrName>style.visibility</p:attrName>
                                        </p:attrNameLst>
                                      </p:cBhvr>
                                      <p:to>
                                        <p:strVal val="visible"/>
                                      </p:to>
                                    </p:set>
                                    <p:animEffect transition="in" filter="slide(fromTop)">
                                      <p:cBhvr>
                                        <p:cTn id="18" dur="500"/>
                                        <p:tgtEl>
                                          <p:spTgt spid="84"/>
                                        </p:tgtEl>
                                      </p:cBhvr>
                                    </p:animEffect>
                                  </p:childTnLst>
                                </p:cTn>
                              </p:par>
                            </p:childTnLst>
                          </p:cTn>
                        </p:par>
                        <p:par>
                          <p:cTn id="19" fill="hold">
                            <p:stCondLst>
                              <p:cond delay="1500"/>
                            </p:stCondLst>
                            <p:childTnLst>
                              <p:par>
                                <p:cTn id="20" presetID="12" presetClass="entr" presetSubtype="1" fill="hold" nodeType="afterEffect">
                                  <p:stCondLst>
                                    <p:cond delay="0"/>
                                  </p:stCondLst>
                                  <p:childTnLst>
                                    <p:set>
                                      <p:cBhvr>
                                        <p:cTn id="21" dur="1" fill="hold">
                                          <p:stCondLst>
                                            <p:cond delay="0"/>
                                          </p:stCondLst>
                                        </p:cTn>
                                        <p:tgtEl>
                                          <p:spTgt spid="75"/>
                                        </p:tgtEl>
                                        <p:attrNameLst>
                                          <p:attrName>style.visibility</p:attrName>
                                        </p:attrNameLst>
                                      </p:cBhvr>
                                      <p:to>
                                        <p:strVal val="visible"/>
                                      </p:to>
                                    </p:set>
                                    <p:animEffect transition="in" filter="slide(fromTop)">
                                      <p:cBhvr>
                                        <p:cTn id="22" dur="500"/>
                                        <p:tgtEl>
                                          <p:spTgt spid="75"/>
                                        </p:tgtEl>
                                      </p:cBhvr>
                                    </p:animEffect>
                                  </p:childTnLst>
                                </p:cTn>
                              </p:par>
                            </p:childTnLst>
                          </p:cTn>
                        </p:par>
                        <p:par>
                          <p:cTn id="23" fill="hold">
                            <p:stCondLst>
                              <p:cond delay="2000"/>
                            </p:stCondLst>
                            <p:childTnLst>
                              <p:par>
                                <p:cTn id="24" presetID="12" presetClass="entr" presetSubtype="1" fill="hold" nodeType="afterEffect">
                                  <p:stCondLst>
                                    <p:cond delay="0"/>
                                  </p:stCondLst>
                                  <p:childTnLst>
                                    <p:set>
                                      <p:cBhvr>
                                        <p:cTn id="25" dur="1" fill="hold">
                                          <p:stCondLst>
                                            <p:cond delay="0"/>
                                          </p:stCondLst>
                                        </p:cTn>
                                        <p:tgtEl>
                                          <p:spTgt spid="78"/>
                                        </p:tgtEl>
                                        <p:attrNameLst>
                                          <p:attrName>style.visibility</p:attrName>
                                        </p:attrNameLst>
                                      </p:cBhvr>
                                      <p:to>
                                        <p:strVal val="visible"/>
                                      </p:to>
                                    </p:set>
                                    <p:animEffect transition="in" filter="slide(fromTop)">
                                      <p:cBhvr>
                                        <p:cTn id="26"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6"/>
          <p:cNvSpPr/>
          <p:nvPr/>
        </p:nvSpPr>
        <p:spPr bwMode="auto">
          <a:xfrm>
            <a:off x="5893779" y="2388236"/>
            <a:ext cx="781295" cy="1242302"/>
          </a:xfrm>
          <a:custGeom>
            <a:avLst/>
            <a:gdLst>
              <a:gd name="T0" fmla="*/ 647 w 647"/>
              <a:gd name="T1" fmla="*/ 0 h 1043"/>
              <a:gd name="T2" fmla="*/ 0 w 647"/>
              <a:gd name="T3" fmla="*/ 290 h 1043"/>
              <a:gd name="T4" fmla="*/ 0 w 647"/>
              <a:gd name="T5" fmla="*/ 1043 h 1043"/>
              <a:gd name="T6" fmla="*/ 647 w 647"/>
              <a:gd name="T7" fmla="*/ 396 h 1043"/>
              <a:gd name="T8" fmla="*/ 647 w 647"/>
              <a:gd name="T9" fmla="*/ 0 h 1043"/>
            </a:gdLst>
            <a:ahLst/>
            <a:cxnLst>
              <a:cxn ang="0">
                <a:pos x="T0" y="T1"/>
              </a:cxn>
              <a:cxn ang="0">
                <a:pos x="T2" y="T3"/>
              </a:cxn>
              <a:cxn ang="0">
                <a:pos x="T4" y="T5"/>
              </a:cxn>
              <a:cxn ang="0">
                <a:pos x="T6" y="T7"/>
              </a:cxn>
              <a:cxn ang="0">
                <a:pos x="T8" y="T9"/>
              </a:cxn>
            </a:cxnLst>
            <a:rect l="0" t="0" r="r" b="b"/>
            <a:pathLst>
              <a:path w="647" h="1043">
                <a:moveTo>
                  <a:pt x="647" y="0"/>
                </a:moveTo>
                <a:lnTo>
                  <a:pt x="0" y="290"/>
                </a:lnTo>
                <a:lnTo>
                  <a:pt x="0" y="1043"/>
                </a:lnTo>
                <a:lnTo>
                  <a:pt x="647" y="396"/>
                </a:lnTo>
                <a:lnTo>
                  <a:pt x="647"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6" name="Freeform 8"/>
          <p:cNvSpPr/>
          <p:nvPr/>
        </p:nvSpPr>
        <p:spPr bwMode="auto">
          <a:xfrm>
            <a:off x="5112485" y="2388236"/>
            <a:ext cx="781295" cy="1242302"/>
          </a:xfrm>
          <a:custGeom>
            <a:avLst/>
            <a:gdLst>
              <a:gd name="T0" fmla="*/ 0 w 647"/>
              <a:gd name="T1" fmla="*/ 0 h 1043"/>
              <a:gd name="T2" fmla="*/ 647 w 647"/>
              <a:gd name="T3" fmla="*/ 290 h 1043"/>
              <a:gd name="T4" fmla="*/ 647 w 647"/>
              <a:gd name="T5" fmla="*/ 1043 h 1043"/>
              <a:gd name="T6" fmla="*/ 0 w 647"/>
              <a:gd name="T7" fmla="*/ 396 h 1043"/>
              <a:gd name="T8" fmla="*/ 0 w 647"/>
              <a:gd name="T9" fmla="*/ 0 h 1043"/>
            </a:gdLst>
            <a:ahLst/>
            <a:cxnLst>
              <a:cxn ang="0">
                <a:pos x="T0" y="T1"/>
              </a:cxn>
              <a:cxn ang="0">
                <a:pos x="T2" y="T3"/>
              </a:cxn>
              <a:cxn ang="0">
                <a:pos x="T4" y="T5"/>
              </a:cxn>
              <a:cxn ang="0">
                <a:pos x="T6" y="T7"/>
              </a:cxn>
              <a:cxn ang="0">
                <a:pos x="T8" y="T9"/>
              </a:cxn>
            </a:cxnLst>
            <a:rect l="0" t="0" r="r" b="b"/>
            <a:pathLst>
              <a:path w="647" h="1043">
                <a:moveTo>
                  <a:pt x="0" y="0"/>
                </a:moveTo>
                <a:lnTo>
                  <a:pt x="647" y="290"/>
                </a:lnTo>
                <a:lnTo>
                  <a:pt x="647" y="1043"/>
                </a:lnTo>
                <a:lnTo>
                  <a:pt x="0" y="396"/>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8" name="Freeform 10"/>
          <p:cNvSpPr/>
          <p:nvPr/>
        </p:nvSpPr>
        <p:spPr bwMode="auto">
          <a:xfrm>
            <a:off x="6014540" y="3749647"/>
            <a:ext cx="1255869" cy="770633"/>
          </a:xfrm>
          <a:custGeom>
            <a:avLst/>
            <a:gdLst>
              <a:gd name="T0" fmla="*/ 1040 w 1040"/>
              <a:gd name="T1" fmla="*/ 647 h 647"/>
              <a:gd name="T2" fmla="*/ 753 w 1040"/>
              <a:gd name="T3" fmla="*/ 0 h 647"/>
              <a:gd name="T4" fmla="*/ 0 w 1040"/>
              <a:gd name="T5" fmla="*/ 0 h 647"/>
              <a:gd name="T6" fmla="*/ 647 w 1040"/>
              <a:gd name="T7" fmla="*/ 647 h 647"/>
              <a:gd name="T8" fmla="*/ 1040 w 1040"/>
              <a:gd name="T9" fmla="*/ 647 h 647"/>
            </a:gdLst>
            <a:ahLst/>
            <a:cxnLst>
              <a:cxn ang="0">
                <a:pos x="T0" y="T1"/>
              </a:cxn>
              <a:cxn ang="0">
                <a:pos x="T2" y="T3"/>
              </a:cxn>
              <a:cxn ang="0">
                <a:pos x="T4" y="T5"/>
              </a:cxn>
              <a:cxn ang="0">
                <a:pos x="T6" y="T7"/>
              </a:cxn>
              <a:cxn ang="0">
                <a:pos x="T8" y="T9"/>
              </a:cxn>
            </a:cxnLst>
            <a:rect l="0" t="0" r="r" b="b"/>
            <a:pathLst>
              <a:path w="1040" h="647">
                <a:moveTo>
                  <a:pt x="1040" y="647"/>
                </a:moveTo>
                <a:lnTo>
                  <a:pt x="753" y="0"/>
                </a:lnTo>
                <a:lnTo>
                  <a:pt x="0" y="0"/>
                </a:lnTo>
                <a:lnTo>
                  <a:pt x="647" y="647"/>
                </a:lnTo>
                <a:lnTo>
                  <a:pt x="1040" y="6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0" name="Freeform 12"/>
          <p:cNvSpPr/>
          <p:nvPr/>
        </p:nvSpPr>
        <p:spPr bwMode="auto">
          <a:xfrm>
            <a:off x="6014540" y="2975441"/>
            <a:ext cx="1255869" cy="774205"/>
          </a:xfrm>
          <a:custGeom>
            <a:avLst/>
            <a:gdLst>
              <a:gd name="T0" fmla="*/ 1040 w 1040"/>
              <a:gd name="T1" fmla="*/ 0 h 650"/>
              <a:gd name="T2" fmla="*/ 753 w 1040"/>
              <a:gd name="T3" fmla="*/ 650 h 650"/>
              <a:gd name="T4" fmla="*/ 0 w 1040"/>
              <a:gd name="T5" fmla="*/ 650 h 650"/>
              <a:gd name="T6" fmla="*/ 647 w 1040"/>
              <a:gd name="T7" fmla="*/ 0 h 650"/>
              <a:gd name="T8" fmla="*/ 1040 w 1040"/>
              <a:gd name="T9" fmla="*/ 0 h 650"/>
            </a:gdLst>
            <a:ahLst/>
            <a:cxnLst>
              <a:cxn ang="0">
                <a:pos x="T0" y="T1"/>
              </a:cxn>
              <a:cxn ang="0">
                <a:pos x="T2" y="T3"/>
              </a:cxn>
              <a:cxn ang="0">
                <a:pos x="T4" y="T5"/>
              </a:cxn>
              <a:cxn ang="0">
                <a:pos x="T6" y="T7"/>
              </a:cxn>
              <a:cxn ang="0">
                <a:pos x="T8" y="T9"/>
              </a:cxn>
            </a:cxnLst>
            <a:rect l="0" t="0" r="r" b="b"/>
            <a:pathLst>
              <a:path w="1040" h="650">
                <a:moveTo>
                  <a:pt x="1040" y="0"/>
                </a:moveTo>
                <a:lnTo>
                  <a:pt x="753" y="650"/>
                </a:lnTo>
                <a:lnTo>
                  <a:pt x="0" y="650"/>
                </a:lnTo>
                <a:lnTo>
                  <a:pt x="647" y="0"/>
                </a:lnTo>
                <a:lnTo>
                  <a:pt x="104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2" name="Freeform 14"/>
          <p:cNvSpPr/>
          <p:nvPr/>
        </p:nvSpPr>
        <p:spPr bwMode="auto">
          <a:xfrm>
            <a:off x="5112485" y="3866373"/>
            <a:ext cx="781295" cy="1241111"/>
          </a:xfrm>
          <a:custGeom>
            <a:avLst/>
            <a:gdLst>
              <a:gd name="T0" fmla="*/ 0 w 647"/>
              <a:gd name="T1" fmla="*/ 1042 h 1042"/>
              <a:gd name="T2" fmla="*/ 647 w 647"/>
              <a:gd name="T3" fmla="*/ 752 h 1042"/>
              <a:gd name="T4" fmla="*/ 647 w 647"/>
              <a:gd name="T5" fmla="*/ 0 h 1042"/>
              <a:gd name="T6" fmla="*/ 0 w 647"/>
              <a:gd name="T7" fmla="*/ 649 h 1042"/>
              <a:gd name="T8" fmla="*/ 0 w 647"/>
              <a:gd name="T9" fmla="*/ 1042 h 1042"/>
            </a:gdLst>
            <a:ahLst/>
            <a:cxnLst>
              <a:cxn ang="0">
                <a:pos x="T0" y="T1"/>
              </a:cxn>
              <a:cxn ang="0">
                <a:pos x="T2" y="T3"/>
              </a:cxn>
              <a:cxn ang="0">
                <a:pos x="T4" y="T5"/>
              </a:cxn>
              <a:cxn ang="0">
                <a:pos x="T6" y="T7"/>
              </a:cxn>
              <a:cxn ang="0">
                <a:pos x="T8" y="T9"/>
              </a:cxn>
            </a:cxnLst>
            <a:rect l="0" t="0" r="r" b="b"/>
            <a:pathLst>
              <a:path w="647" h="1042">
                <a:moveTo>
                  <a:pt x="0" y="1042"/>
                </a:moveTo>
                <a:lnTo>
                  <a:pt x="647" y="752"/>
                </a:lnTo>
                <a:lnTo>
                  <a:pt x="647" y="0"/>
                </a:lnTo>
                <a:lnTo>
                  <a:pt x="0" y="649"/>
                </a:lnTo>
                <a:lnTo>
                  <a:pt x="0" y="104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4" name="Freeform 16"/>
          <p:cNvSpPr/>
          <p:nvPr/>
        </p:nvSpPr>
        <p:spPr bwMode="auto">
          <a:xfrm>
            <a:off x="5893779" y="3866373"/>
            <a:ext cx="781295" cy="1241111"/>
          </a:xfrm>
          <a:custGeom>
            <a:avLst/>
            <a:gdLst>
              <a:gd name="T0" fmla="*/ 647 w 647"/>
              <a:gd name="T1" fmla="*/ 1042 h 1042"/>
              <a:gd name="T2" fmla="*/ 0 w 647"/>
              <a:gd name="T3" fmla="*/ 752 h 1042"/>
              <a:gd name="T4" fmla="*/ 0 w 647"/>
              <a:gd name="T5" fmla="*/ 0 h 1042"/>
              <a:gd name="T6" fmla="*/ 647 w 647"/>
              <a:gd name="T7" fmla="*/ 649 h 1042"/>
              <a:gd name="T8" fmla="*/ 647 w 647"/>
              <a:gd name="T9" fmla="*/ 1042 h 1042"/>
            </a:gdLst>
            <a:ahLst/>
            <a:cxnLst>
              <a:cxn ang="0">
                <a:pos x="T0" y="T1"/>
              </a:cxn>
              <a:cxn ang="0">
                <a:pos x="T2" y="T3"/>
              </a:cxn>
              <a:cxn ang="0">
                <a:pos x="T4" y="T5"/>
              </a:cxn>
              <a:cxn ang="0">
                <a:pos x="T6" y="T7"/>
              </a:cxn>
              <a:cxn ang="0">
                <a:pos x="T8" y="T9"/>
              </a:cxn>
            </a:cxnLst>
            <a:rect l="0" t="0" r="r" b="b"/>
            <a:pathLst>
              <a:path w="647" h="1042">
                <a:moveTo>
                  <a:pt x="647" y="1042"/>
                </a:moveTo>
                <a:lnTo>
                  <a:pt x="0" y="752"/>
                </a:lnTo>
                <a:lnTo>
                  <a:pt x="0" y="0"/>
                </a:lnTo>
                <a:lnTo>
                  <a:pt x="647" y="649"/>
                </a:lnTo>
                <a:lnTo>
                  <a:pt x="647" y="1042"/>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8" name="Freeform 20"/>
          <p:cNvSpPr/>
          <p:nvPr/>
        </p:nvSpPr>
        <p:spPr bwMode="auto">
          <a:xfrm>
            <a:off x="4517158" y="3749647"/>
            <a:ext cx="1255869" cy="770633"/>
          </a:xfrm>
          <a:custGeom>
            <a:avLst/>
            <a:gdLst>
              <a:gd name="T0" fmla="*/ 0 w 1040"/>
              <a:gd name="T1" fmla="*/ 647 h 647"/>
              <a:gd name="T2" fmla="*/ 287 w 1040"/>
              <a:gd name="T3" fmla="*/ 0 h 647"/>
              <a:gd name="T4" fmla="*/ 1040 w 1040"/>
              <a:gd name="T5" fmla="*/ 0 h 647"/>
              <a:gd name="T6" fmla="*/ 393 w 1040"/>
              <a:gd name="T7" fmla="*/ 647 h 647"/>
              <a:gd name="T8" fmla="*/ 0 w 1040"/>
              <a:gd name="T9" fmla="*/ 647 h 647"/>
            </a:gdLst>
            <a:ahLst/>
            <a:cxnLst>
              <a:cxn ang="0">
                <a:pos x="T0" y="T1"/>
              </a:cxn>
              <a:cxn ang="0">
                <a:pos x="T2" y="T3"/>
              </a:cxn>
              <a:cxn ang="0">
                <a:pos x="T4" y="T5"/>
              </a:cxn>
              <a:cxn ang="0">
                <a:pos x="T6" y="T7"/>
              </a:cxn>
              <a:cxn ang="0">
                <a:pos x="T8" y="T9"/>
              </a:cxn>
            </a:cxnLst>
            <a:rect l="0" t="0" r="r" b="b"/>
            <a:pathLst>
              <a:path w="1040" h="647">
                <a:moveTo>
                  <a:pt x="0" y="647"/>
                </a:moveTo>
                <a:lnTo>
                  <a:pt x="287" y="0"/>
                </a:lnTo>
                <a:lnTo>
                  <a:pt x="1040" y="0"/>
                </a:lnTo>
                <a:lnTo>
                  <a:pt x="393" y="647"/>
                </a:lnTo>
                <a:lnTo>
                  <a:pt x="0" y="647"/>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20" name="Freeform 22"/>
          <p:cNvSpPr/>
          <p:nvPr/>
        </p:nvSpPr>
        <p:spPr bwMode="auto">
          <a:xfrm>
            <a:off x="5159583" y="2494241"/>
            <a:ext cx="1562592" cy="1242302"/>
          </a:xfrm>
          <a:custGeom>
            <a:avLst/>
            <a:gdLst>
              <a:gd name="T0" fmla="*/ 1294 w 1294"/>
              <a:gd name="T1" fmla="*/ 0 h 1043"/>
              <a:gd name="T2" fmla="*/ 1255 w 1294"/>
              <a:gd name="T3" fmla="*/ 20 h 1043"/>
              <a:gd name="T4" fmla="*/ 1255 w 1294"/>
              <a:gd name="T5" fmla="*/ 307 h 1043"/>
              <a:gd name="T6" fmla="*/ 608 w 1294"/>
              <a:gd name="T7" fmla="*/ 954 h 1043"/>
              <a:gd name="T8" fmla="*/ 0 w 1294"/>
              <a:gd name="T9" fmla="*/ 346 h 1043"/>
              <a:gd name="T10" fmla="*/ 0 w 1294"/>
              <a:gd name="T11" fmla="*/ 396 h 1043"/>
              <a:gd name="T12" fmla="*/ 647 w 1294"/>
              <a:gd name="T13" fmla="*/ 1043 h 1043"/>
              <a:gd name="T14" fmla="*/ 1294 w 1294"/>
              <a:gd name="T15" fmla="*/ 396 h 1043"/>
              <a:gd name="T16" fmla="*/ 1294 w 1294"/>
              <a:gd name="T17" fmla="*/ 0 h 10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294" h="1043">
                <a:moveTo>
                  <a:pt x="1294" y="0"/>
                </a:moveTo>
                <a:lnTo>
                  <a:pt x="1255" y="20"/>
                </a:lnTo>
                <a:lnTo>
                  <a:pt x="1255" y="307"/>
                </a:lnTo>
                <a:lnTo>
                  <a:pt x="608" y="954"/>
                </a:lnTo>
                <a:lnTo>
                  <a:pt x="0" y="346"/>
                </a:lnTo>
                <a:lnTo>
                  <a:pt x="0" y="396"/>
                </a:lnTo>
                <a:lnTo>
                  <a:pt x="647" y="1043"/>
                </a:lnTo>
                <a:lnTo>
                  <a:pt x="1294" y="396"/>
                </a:lnTo>
                <a:lnTo>
                  <a:pt x="1294"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24" name="Freeform 26"/>
          <p:cNvSpPr>
            <a:spLocks noEditPoints="1"/>
          </p:cNvSpPr>
          <p:nvPr/>
        </p:nvSpPr>
        <p:spPr bwMode="auto">
          <a:xfrm>
            <a:off x="4564249" y="3082639"/>
            <a:ext cx="2753251" cy="1543647"/>
          </a:xfrm>
          <a:custGeom>
            <a:avLst/>
            <a:gdLst>
              <a:gd name="T0" fmla="*/ 1265 w 2280"/>
              <a:gd name="T1" fmla="*/ 624 h 1296"/>
              <a:gd name="T2" fmla="*/ 1240 w 2280"/>
              <a:gd name="T3" fmla="*/ 649 h 1296"/>
              <a:gd name="T4" fmla="*/ 1887 w 2280"/>
              <a:gd name="T5" fmla="*/ 1296 h 1296"/>
              <a:gd name="T6" fmla="*/ 2280 w 2280"/>
              <a:gd name="T7" fmla="*/ 1296 h 1296"/>
              <a:gd name="T8" fmla="*/ 2241 w 2280"/>
              <a:gd name="T9" fmla="*/ 1207 h 1296"/>
              <a:gd name="T10" fmla="*/ 1848 w 2280"/>
              <a:gd name="T11" fmla="*/ 1207 h 1296"/>
              <a:gd name="T12" fmla="*/ 1265 w 2280"/>
              <a:gd name="T13" fmla="*/ 624 h 1296"/>
              <a:gd name="T14" fmla="*/ 975 w 2280"/>
              <a:gd name="T15" fmla="*/ 585 h 1296"/>
              <a:gd name="T16" fmla="*/ 354 w 2280"/>
              <a:gd name="T17" fmla="*/ 1207 h 1296"/>
              <a:gd name="T18" fmla="*/ 39 w 2280"/>
              <a:gd name="T19" fmla="*/ 1207 h 1296"/>
              <a:gd name="T20" fmla="*/ 0 w 2280"/>
              <a:gd name="T21" fmla="*/ 1296 h 1296"/>
              <a:gd name="T22" fmla="*/ 393 w 2280"/>
              <a:gd name="T23" fmla="*/ 1296 h 1296"/>
              <a:gd name="T24" fmla="*/ 1040 w 2280"/>
              <a:gd name="T25" fmla="*/ 649 h 1296"/>
              <a:gd name="T26" fmla="*/ 975 w 2280"/>
              <a:gd name="T27" fmla="*/ 585 h 1296"/>
              <a:gd name="T28" fmla="*/ 0 w 2280"/>
              <a:gd name="T29" fmla="*/ 0 h 1296"/>
              <a:gd name="T30" fmla="*/ 0 w 2280"/>
              <a:gd name="T31" fmla="*/ 0 h 1296"/>
              <a:gd name="T32" fmla="*/ 248 w 2280"/>
              <a:gd name="T33" fmla="*/ 560 h 1296"/>
              <a:gd name="T34" fmla="*/ 248 w 2280"/>
              <a:gd name="T35" fmla="*/ 560 h 1296"/>
              <a:gd name="T36" fmla="*/ 0 w 2280"/>
              <a:gd name="T37" fmla="*/ 0 h 12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280" h="1296">
                <a:moveTo>
                  <a:pt x="1265" y="624"/>
                </a:moveTo>
                <a:lnTo>
                  <a:pt x="1240" y="649"/>
                </a:lnTo>
                <a:lnTo>
                  <a:pt x="1887" y="1296"/>
                </a:lnTo>
                <a:lnTo>
                  <a:pt x="2280" y="1296"/>
                </a:lnTo>
                <a:lnTo>
                  <a:pt x="2241" y="1207"/>
                </a:lnTo>
                <a:lnTo>
                  <a:pt x="1848" y="1207"/>
                </a:lnTo>
                <a:lnTo>
                  <a:pt x="1265" y="624"/>
                </a:lnTo>
                <a:moveTo>
                  <a:pt x="975" y="585"/>
                </a:moveTo>
                <a:lnTo>
                  <a:pt x="354" y="1207"/>
                </a:lnTo>
                <a:lnTo>
                  <a:pt x="39" y="1207"/>
                </a:lnTo>
                <a:lnTo>
                  <a:pt x="0" y="1296"/>
                </a:lnTo>
                <a:lnTo>
                  <a:pt x="393" y="1296"/>
                </a:lnTo>
                <a:lnTo>
                  <a:pt x="1040" y="649"/>
                </a:lnTo>
                <a:lnTo>
                  <a:pt x="975" y="585"/>
                </a:lnTo>
                <a:moveTo>
                  <a:pt x="0" y="0"/>
                </a:moveTo>
                <a:lnTo>
                  <a:pt x="0" y="0"/>
                </a:lnTo>
                <a:lnTo>
                  <a:pt x="248" y="560"/>
                </a:lnTo>
                <a:lnTo>
                  <a:pt x="248" y="560"/>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25" name="Freeform 27"/>
          <p:cNvSpPr/>
          <p:nvPr/>
        </p:nvSpPr>
        <p:spPr bwMode="auto">
          <a:xfrm>
            <a:off x="6091824" y="3825875"/>
            <a:ext cx="1178585" cy="694403"/>
          </a:xfrm>
          <a:custGeom>
            <a:avLst/>
            <a:gdLst>
              <a:gd name="T0" fmla="*/ 0 w 976"/>
              <a:gd name="T1" fmla="*/ 0 h 583"/>
              <a:gd name="T2" fmla="*/ 0 w 976"/>
              <a:gd name="T3" fmla="*/ 0 h 583"/>
              <a:gd name="T4" fmla="*/ 583 w 976"/>
              <a:gd name="T5" fmla="*/ 583 h 583"/>
              <a:gd name="T6" fmla="*/ 976 w 976"/>
              <a:gd name="T7" fmla="*/ 583 h 583"/>
              <a:gd name="T8" fmla="*/ 583 w 976"/>
              <a:gd name="T9" fmla="*/ 583 h 583"/>
              <a:gd name="T10" fmla="*/ 0 w 976"/>
              <a:gd name="T11" fmla="*/ 0 h 583"/>
            </a:gdLst>
            <a:ahLst/>
            <a:cxnLst>
              <a:cxn ang="0">
                <a:pos x="T0" y="T1"/>
              </a:cxn>
              <a:cxn ang="0">
                <a:pos x="T2" y="T3"/>
              </a:cxn>
              <a:cxn ang="0">
                <a:pos x="T4" y="T5"/>
              </a:cxn>
              <a:cxn ang="0">
                <a:pos x="T6" y="T7"/>
              </a:cxn>
              <a:cxn ang="0">
                <a:pos x="T8" y="T9"/>
              </a:cxn>
              <a:cxn ang="0">
                <a:pos x="T10" y="T11"/>
              </a:cxn>
            </a:cxnLst>
            <a:rect l="0" t="0" r="r" b="b"/>
            <a:pathLst>
              <a:path w="976" h="583">
                <a:moveTo>
                  <a:pt x="0" y="0"/>
                </a:moveTo>
                <a:lnTo>
                  <a:pt x="0" y="0"/>
                </a:lnTo>
                <a:lnTo>
                  <a:pt x="583" y="583"/>
                </a:lnTo>
                <a:lnTo>
                  <a:pt x="976" y="583"/>
                </a:lnTo>
                <a:lnTo>
                  <a:pt x="583" y="583"/>
                </a:lnTo>
                <a:lnTo>
                  <a:pt x="0" y="0"/>
                </a:lnTo>
                <a:close/>
              </a:path>
            </a:pathLst>
          </a:custGeom>
          <a:solidFill>
            <a:srgbClr val="378690"/>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26" name="Freeform 28"/>
          <p:cNvSpPr/>
          <p:nvPr/>
        </p:nvSpPr>
        <p:spPr bwMode="auto">
          <a:xfrm>
            <a:off x="6091824" y="3825875"/>
            <a:ext cx="1178585" cy="694403"/>
          </a:xfrm>
          <a:custGeom>
            <a:avLst/>
            <a:gdLst>
              <a:gd name="T0" fmla="*/ 0 w 976"/>
              <a:gd name="T1" fmla="*/ 0 h 583"/>
              <a:gd name="T2" fmla="*/ 0 w 976"/>
              <a:gd name="T3" fmla="*/ 0 h 583"/>
              <a:gd name="T4" fmla="*/ 583 w 976"/>
              <a:gd name="T5" fmla="*/ 583 h 583"/>
              <a:gd name="T6" fmla="*/ 976 w 976"/>
              <a:gd name="T7" fmla="*/ 583 h 583"/>
              <a:gd name="T8" fmla="*/ 583 w 976"/>
              <a:gd name="T9" fmla="*/ 583 h 583"/>
              <a:gd name="T10" fmla="*/ 0 w 976"/>
              <a:gd name="T11" fmla="*/ 0 h 583"/>
            </a:gdLst>
            <a:ahLst/>
            <a:cxnLst>
              <a:cxn ang="0">
                <a:pos x="T0" y="T1"/>
              </a:cxn>
              <a:cxn ang="0">
                <a:pos x="T2" y="T3"/>
              </a:cxn>
              <a:cxn ang="0">
                <a:pos x="T4" y="T5"/>
              </a:cxn>
              <a:cxn ang="0">
                <a:pos x="T6" y="T7"/>
              </a:cxn>
              <a:cxn ang="0">
                <a:pos x="T8" y="T9"/>
              </a:cxn>
              <a:cxn ang="0">
                <a:pos x="T10" y="T11"/>
              </a:cxn>
            </a:cxnLst>
            <a:rect l="0" t="0" r="r" b="b"/>
            <a:pathLst>
              <a:path w="976" h="583">
                <a:moveTo>
                  <a:pt x="0" y="0"/>
                </a:moveTo>
                <a:lnTo>
                  <a:pt x="0" y="0"/>
                </a:lnTo>
                <a:lnTo>
                  <a:pt x="583" y="583"/>
                </a:lnTo>
                <a:lnTo>
                  <a:pt x="976" y="583"/>
                </a:lnTo>
                <a:lnTo>
                  <a:pt x="583" y="583"/>
                </a:lnTo>
                <a:lnTo>
                  <a:pt x="0"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30" name="Freeform 31"/>
          <p:cNvSpPr/>
          <p:nvPr/>
        </p:nvSpPr>
        <p:spPr bwMode="auto">
          <a:xfrm>
            <a:off x="4611344" y="3779422"/>
            <a:ext cx="1130282" cy="740855"/>
          </a:xfrm>
          <a:custGeom>
            <a:avLst/>
            <a:gdLst>
              <a:gd name="T0" fmla="*/ 936 w 936"/>
              <a:gd name="T1" fmla="*/ 0 h 622"/>
              <a:gd name="T2" fmla="*/ 315 w 936"/>
              <a:gd name="T3" fmla="*/ 622 h 622"/>
              <a:gd name="T4" fmla="*/ 0 w 936"/>
              <a:gd name="T5" fmla="*/ 622 h 622"/>
              <a:gd name="T6" fmla="*/ 315 w 936"/>
              <a:gd name="T7" fmla="*/ 622 h 622"/>
              <a:gd name="T8" fmla="*/ 936 w 936"/>
              <a:gd name="T9" fmla="*/ 0 h 622"/>
              <a:gd name="T10" fmla="*/ 936 w 936"/>
              <a:gd name="T11" fmla="*/ 0 h 622"/>
            </a:gdLst>
            <a:ahLst/>
            <a:cxnLst>
              <a:cxn ang="0">
                <a:pos x="T0" y="T1"/>
              </a:cxn>
              <a:cxn ang="0">
                <a:pos x="T2" y="T3"/>
              </a:cxn>
              <a:cxn ang="0">
                <a:pos x="T4" y="T5"/>
              </a:cxn>
              <a:cxn ang="0">
                <a:pos x="T6" y="T7"/>
              </a:cxn>
              <a:cxn ang="0">
                <a:pos x="T8" y="T9"/>
              </a:cxn>
              <a:cxn ang="0">
                <a:pos x="T10" y="T11"/>
              </a:cxn>
            </a:cxnLst>
            <a:rect l="0" t="0" r="r" b="b"/>
            <a:pathLst>
              <a:path w="936" h="622">
                <a:moveTo>
                  <a:pt x="936" y="0"/>
                </a:moveTo>
                <a:lnTo>
                  <a:pt x="315" y="622"/>
                </a:lnTo>
                <a:lnTo>
                  <a:pt x="0" y="622"/>
                </a:lnTo>
                <a:lnTo>
                  <a:pt x="315" y="622"/>
                </a:lnTo>
                <a:lnTo>
                  <a:pt x="936" y="0"/>
                </a:lnTo>
                <a:lnTo>
                  <a:pt x="936" y="0"/>
                </a:lnTo>
                <a:close/>
              </a:path>
            </a:pathLst>
          </a:custGeom>
          <a:solidFill>
            <a:srgbClr val="A95865"/>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grpSp>
        <p:nvGrpSpPr>
          <p:cNvPr id="66" name="Group 65"/>
          <p:cNvGrpSpPr/>
          <p:nvPr/>
        </p:nvGrpSpPr>
        <p:grpSpPr>
          <a:xfrm>
            <a:off x="4963952" y="1115252"/>
            <a:ext cx="3441624" cy="1204134"/>
            <a:chOff x="336640" y="2982432"/>
            <a:chExt cx="2581890" cy="903336"/>
          </a:xfrm>
        </p:grpSpPr>
        <p:sp>
          <p:nvSpPr>
            <p:cNvPr id="68" name="文本框 11"/>
            <p:cNvSpPr txBox="1"/>
            <p:nvPr/>
          </p:nvSpPr>
          <p:spPr>
            <a:xfrm>
              <a:off x="398742" y="2982432"/>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9" name="矩形 9"/>
            <p:cNvSpPr/>
            <p:nvPr/>
          </p:nvSpPr>
          <p:spPr>
            <a:xfrm>
              <a:off x="336640" y="3290209"/>
              <a:ext cx="2581890"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4" name="Group 73"/>
          <p:cNvGrpSpPr/>
          <p:nvPr/>
        </p:nvGrpSpPr>
        <p:grpSpPr>
          <a:xfrm>
            <a:off x="8129367" y="3184380"/>
            <a:ext cx="3614153" cy="1252231"/>
            <a:chOff x="803868" y="2946350"/>
            <a:chExt cx="2711321" cy="939418"/>
          </a:xfrm>
        </p:grpSpPr>
        <p:sp>
          <p:nvSpPr>
            <p:cNvPr id="76" name="文本框 11"/>
            <p:cNvSpPr txBox="1"/>
            <p:nvPr/>
          </p:nvSpPr>
          <p:spPr>
            <a:xfrm>
              <a:off x="803869" y="2946350"/>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7" name="矩形 9"/>
            <p:cNvSpPr/>
            <p:nvPr/>
          </p:nvSpPr>
          <p:spPr>
            <a:xfrm>
              <a:off x="803868" y="3290209"/>
              <a:ext cx="2711321"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78" name="Group 77"/>
          <p:cNvGrpSpPr/>
          <p:nvPr/>
        </p:nvGrpSpPr>
        <p:grpSpPr>
          <a:xfrm>
            <a:off x="482389" y="3244178"/>
            <a:ext cx="3351107" cy="1245343"/>
            <a:chOff x="580847" y="2982432"/>
            <a:chExt cx="2513985" cy="934251"/>
          </a:xfrm>
        </p:grpSpPr>
        <p:sp>
          <p:nvSpPr>
            <p:cNvPr id="80" name="文本框 11"/>
            <p:cNvSpPr txBox="1"/>
            <p:nvPr/>
          </p:nvSpPr>
          <p:spPr>
            <a:xfrm>
              <a:off x="1692801" y="2982432"/>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1" name="矩形 9"/>
            <p:cNvSpPr/>
            <p:nvPr/>
          </p:nvSpPr>
          <p:spPr>
            <a:xfrm>
              <a:off x="580847" y="3321124"/>
              <a:ext cx="2513985"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82" name="Group 81"/>
          <p:cNvGrpSpPr/>
          <p:nvPr/>
        </p:nvGrpSpPr>
        <p:grpSpPr>
          <a:xfrm>
            <a:off x="5049000" y="5163463"/>
            <a:ext cx="3441624" cy="1204134"/>
            <a:chOff x="336640" y="2982432"/>
            <a:chExt cx="2581890" cy="903336"/>
          </a:xfrm>
        </p:grpSpPr>
        <p:sp>
          <p:nvSpPr>
            <p:cNvPr id="84" name="文本框 11"/>
            <p:cNvSpPr txBox="1"/>
            <p:nvPr/>
          </p:nvSpPr>
          <p:spPr>
            <a:xfrm>
              <a:off x="398742" y="2982432"/>
              <a:ext cx="1213629" cy="284671"/>
            </a:xfrm>
            <a:prstGeom prst="rect">
              <a:avLst/>
            </a:prstGeom>
            <a:noFill/>
          </p:spPr>
          <p:txBody>
            <a:bodyPr wrap="none" rtlCol="0">
              <a:spAutoFit/>
            </a:bodyPr>
            <a:lstStyle/>
            <a:p>
              <a:pPr algn="l"/>
              <a:r>
                <a:rPr lang="zh-CN" altLang="en-US" sz="1865" dirty="0">
                  <a:solidFill>
                    <a:schemeClr val="tx1">
                      <a:lumMod val="50000"/>
                      <a:lumOff val="50000"/>
                    </a:schemeClr>
                  </a:solidFill>
                  <a:latin typeface="微软雅黑" panose="020B0503020204020204" pitchFamily="34" charset="-122"/>
                  <a:ea typeface="微软雅黑" panose="020B0503020204020204" pitchFamily="34" charset="-122"/>
                </a:rPr>
                <a:t>点击添加标题</a:t>
              </a:r>
              <a:endParaRPr lang="en-US" altLang="zh-CN" sz="1865"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85" name="矩形 9"/>
            <p:cNvSpPr/>
            <p:nvPr/>
          </p:nvSpPr>
          <p:spPr>
            <a:xfrm>
              <a:off x="336640" y="3290209"/>
              <a:ext cx="2581890"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grpSp>
        <p:nvGrpSpPr>
          <p:cNvPr id="90" name="Group 89"/>
          <p:cNvGrpSpPr/>
          <p:nvPr/>
        </p:nvGrpSpPr>
        <p:grpSpPr>
          <a:xfrm>
            <a:off x="5112489" y="2388236"/>
            <a:ext cx="1562589" cy="1242302"/>
            <a:chOff x="3834171" y="1790972"/>
            <a:chExt cx="1172247" cy="931969"/>
          </a:xfrm>
        </p:grpSpPr>
        <p:sp>
          <p:nvSpPr>
            <p:cNvPr id="3" name="Freeform 5"/>
            <p:cNvSpPr/>
            <p:nvPr/>
          </p:nvSpPr>
          <p:spPr bwMode="auto">
            <a:xfrm>
              <a:off x="4420294" y="1790972"/>
              <a:ext cx="586124" cy="931969"/>
            </a:xfrm>
            <a:custGeom>
              <a:avLst/>
              <a:gdLst>
                <a:gd name="T0" fmla="*/ 647 w 647"/>
                <a:gd name="T1" fmla="*/ 0 h 1043"/>
                <a:gd name="T2" fmla="*/ 0 w 647"/>
                <a:gd name="T3" fmla="*/ 290 h 1043"/>
                <a:gd name="T4" fmla="*/ 0 w 647"/>
                <a:gd name="T5" fmla="*/ 1043 h 1043"/>
                <a:gd name="T6" fmla="*/ 647 w 647"/>
                <a:gd name="T7" fmla="*/ 396 h 1043"/>
                <a:gd name="T8" fmla="*/ 647 w 647"/>
                <a:gd name="T9" fmla="*/ 0 h 1043"/>
              </a:gdLst>
              <a:ahLst/>
              <a:cxnLst>
                <a:cxn ang="0">
                  <a:pos x="T0" y="T1"/>
                </a:cxn>
                <a:cxn ang="0">
                  <a:pos x="T2" y="T3"/>
                </a:cxn>
                <a:cxn ang="0">
                  <a:pos x="T4" y="T5"/>
                </a:cxn>
                <a:cxn ang="0">
                  <a:pos x="T6" y="T7"/>
                </a:cxn>
                <a:cxn ang="0">
                  <a:pos x="T8" y="T9"/>
                </a:cxn>
              </a:cxnLst>
              <a:rect l="0" t="0" r="r" b="b"/>
              <a:pathLst>
                <a:path w="647" h="1043">
                  <a:moveTo>
                    <a:pt x="647" y="0"/>
                  </a:moveTo>
                  <a:lnTo>
                    <a:pt x="0" y="290"/>
                  </a:lnTo>
                  <a:lnTo>
                    <a:pt x="0" y="1043"/>
                  </a:lnTo>
                  <a:lnTo>
                    <a:pt x="647" y="396"/>
                  </a:lnTo>
                  <a:lnTo>
                    <a:pt x="647" y="0"/>
                  </a:lnTo>
                  <a:close/>
                </a:path>
              </a:pathLst>
            </a:custGeom>
            <a:solidFill>
              <a:schemeClr val="accent1">
                <a:alpha val="80000"/>
              </a:schemeClr>
            </a:solidFill>
            <a:ln>
              <a:noFill/>
            </a:ln>
          </p:spPr>
          <p:txBody>
            <a:bodyPr vert="horz" wrap="square" lIns="91416" tIns="45708" rIns="91416" bIns="45708" numCol="1" anchor="t" anchorCtr="0" compatLnSpc="1"/>
            <a:lstStyle/>
            <a:p>
              <a:endParaRPr lang="zh-CN" altLang="en-US" sz="3200"/>
            </a:p>
          </p:txBody>
        </p:sp>
        <p:sp>
          <p:nvSpPr>
            <p:cNvPr id="5" name="Freeform 7"/>
            <p:cNvSpPr/>
            <p:nvPr/>
          </p:nvSpPr>
          <p:spPr bwMode="auto">
            <a:xfrm>
              <a:off x="3834171" y="1790972"/>
              <a:ext cx="586124" cy="931969"/>
            </a:xfrm>
            <a:custGeom>
              <a:avLst/>
              <a:gdLst>
                <a:gd name="T0" fmla="*/ 0 w 647"/>
                <a:gd name="T1" fmla="*/ 0 h 1043"/>
                <a:gd name="T2" fmla="*/ 647 w 647"/>
                <a:gd name="T3" fmla="*/ 290 h 1043"/>
                <a:gd name="T4" fmla="*/ 647 w 647"/>
                <a:gd name="T5" fmla="*/ 1043 h 1043"/>
                <a:gd name="T6" fmla="*/ 0 w 647"/>
                <a:gd name="T7" fmla="*/ 396 h 1043"/>
                <a:gd name="T8" fmla="*/ 0 w 647"/>
                <a:gd name="T9" fmla="*/ 0 h 1043"/>
              </a:gdLst>
              <a:ahLst/>
              <a:cxnLst>
                <a:cxn ang="0">
                  <a:pos x="T0" y="T1"/>
                </a:cxn>
                <a:cxn ang="0">
                  <a:pos x="T2" y="T3"/>
                </a:cxn>
                <a:cxn ang="0">
                  <a:pos x="T4" y="T5"/>
                </a:cxn>
                <a:cxn ang="0">
                  <a:pos x="T6" y="T7"/>
                </a:cxn>
                <a:cxn ang="0">
                  <a:pos x="T8" y="T9"/>
                </a:cxn>
              </a:cxnLst>
              <a:rect l="0" t="0" r="r" b="b"/>
              <a:pathLst>
                <a:path w="647" h="1043">
                  <a:moveTo>
                    <a:pt x="0" y="0"/>
                  </a:moveTo>
                  <a:lnTo>
                    <a:pt x="647" y="290"/>
                  </a:lnTo>
                  <a:lnTo>
                    <a:pt x="647" y="1043"/>
                  </a:lnTo>
                  <a:lnTo>
                    <a:pt x="0" y="396"/>
                  </a:lnTo>
                  <a:lnTo>
                    <a:pt x="0" y="0"/>
                  </a:lnTo>
                  <a:close/>
                </a:path>
              </a:pathLst>
            </a:custGeom>
            <a:solidFill>
              <a:schemeClr val="accent1"/>
            </a:solidFill>
            <a:ln>
              <a:noFill/>
            </a:ln>
          </p:spPr>
          <p:txBody>
            <a:bodyPr vert="horz" wrap="square" lIns="91416" tIns="45708" rIns="91416" bIns="45708" numCol="1" anchor="t" anchorCtr="0" compatLnSpc="1"/>
            <a:lstStyle/>
            <a:p>
              <a:endParaRPr lang="zh-CN" altLang="en-US" sz="3200"/>
            </a:p>
          </p:txBody>
        </p:sp>
        <p:sp>
          <p:nvSpPr>
            <p:cNvPr id="33" name="Freeform 34"/>
            <p:cNvSpPr>
              <a:spLocks noEditPoints="1"/>
            </p:cNvSpPr>
            <p:nvPr/>
          </p:nvSpPr>
          <p:spPr bwMode="auto">
            <a:xfrm>
              <a:off x="4033471" y="2057249"/>
              <a:ext cx="313445" cy="281467"/>
            </a:xfrm>
            <a:custGeom>
              <a:avLst/>
              <a:gdLst>
                <a:gd name="T0" fmla="*/ 23 w 124"/>
                <a:gd name="T1" fmla="*/ 38 h 113"/>
                <a:gd name="T2" fmla="*/ 0 w 124"/>
                <a:gd name="T3" fmla="*/ 66 h 113"/>
                <a:gd name="T4" fmla="*/ 47 w 124"/>
                <a:gd name="T5" fmla="*/ 98 h 113"/>
                <a:gd name="T6" fmla="*/ 61 w 124"/>
                <a:gd name="T7" fmla="*/ 96 h 113"/>
                <a:gd name="T8" fmla="*/ 78 w 124"/>
                <a:gd name="T9" fmla="*/ 113 h 113"/>
                <a:gd name="T10" fmla="*/ 74 w 124"/>
                <a:gd name="T11" fmla="*/ 92 h 113"/>
                <a:gd name="T12" fmla="*/ 93 w 124"/>
                <a:gd name="T13" fmla="*/ 71 h 113"/>
                <a:gd name="T14" fmla="*/ 74 w 124"/>
                <a:gd name="T15" fmla="*/ 74 h 113"/>
                <a:gd name="T16" fmla="*/ 61 w 124"/>
                <a:gd name="T17" fmla="*/ 73 h 113"/>
                <a:gd name="T18" fmla="*/ 43 w 124"/>
                <a:gd name="T19" fmla="*/ 85 h 113"/>
                <a:gd name="T20" fmla="*/ 43 w 124"/>
                <a:gd name="T21" fmla="*/ 66 h 113"/>
                <a:gd name="T22" fmla="*/ 23 w 124"/>
                <a:gd name="T23" fmla="*/ 38 h 113"/>
                <a:gd name="T24" fmla="*/ 77 w 124"/>
                <a:gd name="T25" fmla="*/ 0 h 113"/>
                <a:gd name="T26" fmla="*/ 30 w 124"/>
                <a:gd name="T27" fmla="*/ 33 h 113"/>
                <a:gd name="T28" fmla="*/ 50 w 124"/>
                <a:gd name="T29" fmla="*/ 59 h 113"/>
                <a:gd name="T30" fmla="*/ 50 w 124"/>
                <a:gd name="T31" fmla="*/ 72 h 113"/>
                <a:gd name="T32" fmla="*/ 63 w 124"/>
                <a:gd name="T33" fmla="*/ 64 h 113"/>
                <a:gd name="T34" fmla="*/ 77 w 124"/>
                <a:gd name="T35" fmla="*/ 65 h 113"/>
                <a:gd name="T36" fmla="*/ 124 w 124"/>
                <a:gd name="T37" fmla="*/ 33 h 113"/>
                <a:gd name="T38" fmla="*/ 77 w 124"/>
                <a:gd name="T39" fmla="*/ 0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24" h="113">
                  <a:moveTo>
                    <a:pt x="23" y="38"/>
                  </a:moveTo>
                  <a:cubicBezTo>
                    <a:pt x="9" y="43"/>
                    <a:pt x="0" y="54"/>
                    <a:pt x="0" y="66"/>
                  </a:cubicBezTo>
                  <a:cubicBezTo>
                    <a:pt x="0" y="83"/>
                    <a:pt x="21" y="98"/>
                    <a:pt x="47" y="98"/>
                  </a:cubicBezTo>
                  <a:cubicBezTo>
                    <a:pt x="52" y="98"/>
                    <a:pt x="57" y="97"/>
                    <a:pt x="61" y="96"/>
                  </a:cubicBezTo>
                  <a:cubicBezTo>
                    <a:pt x="78" y="113"/>
                    <a:pt x="78" y="113"/>
                    <a:pt x="78" y="113"/>
                  </a:cubicBezTo>
                  <a:cubicBezTo>
                    <a:pt x="74" y="92"/>
                    <a:pt x="74" y="92"/>
                    <a:pt x="74" y="92"/>
                  </a:cubicBezTo>
                  <a:cubicBezTo>
                    <a:pt x="84" y="87"/>
                    <a:pt x="91" y="80"/>
                    <a:pt x="93" y="71"/>
                  </a:cubicBezTo>
                  <a:cubicBezTo>
                    <a:pt x="87" y="73"/>
                    <a:pt x="81" y="74"/>
                    <a:pt x="74" y="74"/>
                  </a:cubicBezTo>
                  <a:cubicBezTo>
                    <a:pt x="70" y="74"/>
                    <a:pt x="65" y="74"/>
                    <a:pt x="61" y="73"/>
                  </a:cubicBezTo>
                  <a:cubicBezTo>
                    <a:pt x="59" y="74"/>
                    <a:pt x="43" y="85"/>
                    <a:pt x="43" y="85"/>
                  </a:cubicBezTo>
                  <a:cubicBezTo>
                    <a:pt x="43" y="85"/>
                    <a:pt x="43" y="70"/>
                    <a:pt x="43" y="66"/>
                  </a:cubicBezTo>
                  <a:cubicBezTo>
                    <a:pt x="31" y="60"/>
                    <a:pt x="23" y="49"/>
                    <a:pt x="23" y="38"/>
                  </a:cubicBezTo>
                  <a:moveTo>
                    <a:pt x="77" y="0"/>
                  </a:moveTo>
                  <a:cubicBezTo>
                    <a:pt x="51" y="0"/>
                    <a:pt x="30" y="15"/>
                    <a:pt x="30" y="33"/>
                  </a:cubicBezTo>
                  <a:cubicBezTo>
                    <a:pt x="30" y="44"/>
                    <a:pt x="38" y="53"/>
                    <a:pt x="50" y="59"/>
                  </a:cubicBezTo>
                  <a:cubicBezTo>
                    <a:pt x="50" y="72"/>
                    <a:pt x="50" y="72"/>
                    <a:pt x="50" y="72"/>
                  </a:cubicBezTo>
                  <a:cubicBezTo>
                    <a:pt x="63" y="64"/>
                    <a:pt x="63" y="64"/>
                    <a:pt x="63" y="64"/>
                  </a:cubicBezTo>
                  <a:cubicBezTo>
                    <a:pt x="67" y="65"/>
                    <a:pt x="72" y="65"/>
                    <a:pt x="77" y="65"/>
                  </a:cubicBezTo>
                  <a:cubicBezTo>
                    <a:pt x="103" y="65"/>
                    <a:pt x="124" y="51"/>
                    <a:pt x="124" y="33"/>
                  </a:cubicBezTo>
                  <a:cubicBezTo>
                    <a:pt x="124" y="15"/>
                    <a:pt x="103" y="0"/>
                    <a:pt x="77" y="0"/>
                  </a:cubicBezTo>
                </a:path>
              </a:pathLst>
            </a:custGeom>
            <a:solidFill>
              <a:schemeClr val="bg1"/>
            </a:solidFill>
            <a:ln>
              <a:noFill/>
            </a:ln>
          </p:spPr>
          <p:txBody>
            <a:bodyPr vert="horz" wrap="square" lIns="91416" tIns="45708" rIns="91416" bIns="45708" numCol="1" anchor="t" anchorCtr="0" compatLnSpc="1"/>
            <a:lstStyle/>
            <a:p>
              <a:endParaRPr lang="zh-CN" altLang="en-US" sz="3200"/>
            </a:p>
          </p:txBody>
        </p:sp>
        <p:sp>
          <p:nvSpPr>
            <p:cNvPr id="86" name="TextBox 85"/>
            <p:cNvSpPr txBox="1"/>
            <p:nvPr/>
          </p:nvSpPr>
          <p:spPr>
            <a:xfrm>
              <a:off x="4505771" y="2053960"/>
              <a:ext cx="328541" cy="253982"/>
            </a:xfrm>
            <a:prstGeom prst="rect">
              <a:avLst/>
            </a:prstGeom>
            <a:noFill/>
          </p:spPr>
          <p:txBody>
            <a:bodyPr wrap="none" rtlCol="0">
              <a:spAutoFit/>
            </a:bodyPr>
            <a:lstStyle/>
            <a:p>
              <a:r>
                <a:rPr lang="en-US" sz="1600" b="1" dirty="0">
                  <a:solidFill>
                    <a:schemeClr val="bg1"/>
                  </a:solidFill>
                  <a:latin typeface="微软雅黑" panose="020B0503020204020204" pitchFamily="34" charset="-122"/>
                  <a:ea typeface="微软雅黑" panose="020B0503020204020204" pitchFamily="34" charset="-122"/>
                </a:rPr>
                <a:t>01</a:t>
              </a:r>
              <a:endParaRPr 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94" name="Group 93"/>
          <p:cNvGrpSpPr/>
          <p:nvPr/>
        </p:nvGrpSpPr>
        <p:grpSpPr>
          <a:xfrm>
            <a:off x="4529852" y="2970898"/>
            <a:ext cx="1264873" cy="1544838"/>
            <a:chOff x="3397082" y="2228084"/>
            <a:chExt cx="948902" cy="1158930"/>
          </a:xfrm>
        </p:grpSpPr>
        <p:sp>
          <p:nvSpPr>
            <p:cNvPr id="17" name="Freeform 19"/>
            <p:cNvSpPr/>
            <p:nvPr/>
          </p:nvSpPr>
          <p:spPr bwMode="auto">
            <a:xfrm>
              <a:off x="3397082" y="2802771"/>
              <a:ext cx="942147" cy="578125"/>
            </a:xfrm>
            <a:custGeom>
              <a:avLst/>
              <a:gdLst>
                <a:gd name="T0" fmla="*/ 0 w 1040"/>
                <a:gd name="T1" fmla="*/ 647 h 647"/>
                <a:gd name="T2" fmla="*/ 287 w 1040"/>
                <a:gd name="T3" fmla="*/ 0 h 647"/>
                <a:gd name="T4" fmla="*/ 1040 w 1040"/>
                <a:gd name="T5" fmla="*/ 0 h 647"/>
                <a:gd name="T6" fmla="*/ 393 w 1040"/>
                <a:gd name="T7" fmla="*/ 647 h 647"/>
                <a:gd name="T8" fmla="*/ 0 w 1040"/>
                <a:gd name="T9" fmla="*/ 647 h 647"/>
              </a:gdLst>
              <a:ahLst/>
              <a:cxnLst>
                <a:cxn ang="0">
                  <a:pos x="T0" y="T1"/>
                </a:cxn>
                <a:cxn ang="0">
                  <a:pos x="T2" y="T3"/>
                </a:cxn>
                <a:cxn ang="0">
                  <a:pos x="T4" y="T5"/>
                </a:cxn>
                <a:cxn ang="0">
                  <a:pos x="T6" y="T7"/>
                </a:cxn>
                <a:cxn ang="0">
                  <a:pos x="T8" y="T9"/>
                </a:cxn>
              </a:cxnLst>
              <a:rect l="0" t="0" r="r" b="b"/>
              <a:pathLst>
                <a:path w="1040" h="647">
                  <a:moveTo>
                    <a:pt x="0" y="647"/>
                  </a:moveTo>
                  <a:lnTo>
                    <a:pt x="287" y="0"/>
                  </a:lnTo>
                  <a:lnTo>
                    <a:pt x="1040" y="0"/>
                  </a:lnTo>
                  <a:lnTo>
                    <a:pt x="393" y="647"/>
                  </a:lnTo>
                  <a:lnTo>
                    <a:pt x="0" y="647"/>
                  </a:lnTo>
                  <a:close/>
                </a:path>
              </a:pathLst>
            </a:custGeom>
            <a:solidFill>
              <a:schemeClr val="accent4">
                <a:alpha val="80000"/>
              </a:schemeClr>
            </a:solidFill>
            <a:ln>
              <a:noFill/>
            </a:ln>
          </p:spPr>
          <p:txBody>
            <a:bodyPr vert="horz" wrap="square" lIns="91416" tIns="45708" rIns="91416" bIns="45708" numCol="1" anchor="t" anchorCtr="0" compatLnSpc="1"/>
            <a:lstStyle/>
            <a:p>
              <a:endParaRPr lang="zh-CN" altLang="en-US" sz="3200"/>
            </a:p>
          </p:txBody>
        </p:sp>
        <p:grpSp>
          <p:nvGrpSpPr>
            <p:cNvPr id="91" name="Group 90"/>
            <p:cNvGrpSpPr/>
            <p:nvPr/>
          </p:nvGrpSpPr>
          <p:grpSpPr>
            <a:xfrm>
              <a:off x="3403837" y="2228084"/>
              <a:ext cx="942147" cy="1158930"/>
              <a:chOff x="3387557" y="2231490"/>
              <a:chExt cx="942147" cy="1158930"/>
            </a:xfrm>
          </p:grpSpPr>
          <p:sp>
            <p:nvSpPr>
              <p:cNvPr id="16" name="Freeform 18"/>
              <p:cNvSpPr/>
              <p:nvPr/>
            </p:nvSpPr>
            <p:spPr bwMode="auto">
              <a:xfrm>
                <a:off x="3387557" y="2231490"/>
                <a:ext cx="942147" cy="580805"/>
              </a:xfrm>
              <a:custGeom>
                <a:avLst/>
                <a:gdLst>
                  <a:gd name="T0" fmla="*/ 0 w 1040"/>
                  <a:gd name="T1" fmla="*/ 0 h 650"/>
                  <a:gd name="T2" fmla="*/ 287 w 1040"/>
                  <a:gd name="T3" fmla="*/ 650 h 650"/>
                  <a:gd name="T4" fmla="*/ 1040 w 1040"/>
                  <a:gd name="T5" fmla="*/ 650 h 650"/>
                  <a:gd name="T6" fmla="*/ 393 w 1040"/>
                  <a:gd name="T7" fmla="*/ 0 h 650"/>
                  <a:gd name="T8" fmla="*/ 0 w 1040"/>
                  <a:gd name="T9" fmla="*/ 0 h 650"/>
                </a:gdLst>
                <a:ahLst/>
                <a:cxnLst>
                  <a:cxn ang="0">
                    <a:pos x="T0" y="T1"/>
                  </a:cxn>
                  <a:cxn ang="0">
                    <a:pos x="T2" y="T3"/>
                  </a:cxn>
                  <a:cxn ang="0">
                    <a:pos x="T4" y="T5"/>
                  </a:cxn>
                  <a:cxn ang="0">
                    <a:pos x="T6" y="T7"/>
                  </a:cxn>
                  <a:cxn ang="0">
                    <a:pos x="T8" y="T9"/>
                  </a:cxn>
                </a:cxnLst>
                <a:rect l="0" t="0" r="r" b="b"/>
                <a:pathLst>
                  <a:path w="1040" h="650">
                    <a:moveTo>
                      <a:pt x="0" y="0"/>
                    </a:moveTo>
                    <a:lnTo>
                      <a:pt x="287" y="650"/>
                    </a:lnTo>
                    <a:lnTo>
                      <a:pt x="1040" y="650"/>
                    </a:lnTo>
                    <a:lnTo>
                      <a:pt x="393" y="0"/>
                    </a:lnTo>
                    <a:lnTo>
                      <a:pt x="0" y="0"/>
                    </a:lnTo>
                  </a:path>
                </a:pathLst>
              </a:custGeom>
              <a:solidFill>
                <a:schemeClr val="accent4"/>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31" name="Freeform 32"/>
              <p:cNvSpPr/>
              <p:nvPr/>
            </p:nvSpPr>
            <p:spPr bwMode="auto">
              <a:xfrm>
                <a:off x="3458218" y="2834634"/>
                <a:ext cx="847932" cy="555786"/>
              </a:xfrm>
              <a:custGeom>
                <a:avLst/>
                <a:gdLst>
                  <a:gd name="T0" fmla="*/ 936 w 936"/>
                  <a:gd name="T1" fmla="*/ 0 h 622"/>
                  <a:gd name="T2" fmla="*/ 315 w 936"/>
                  <a:gd name="T3" fmla="*/ 622 h 622"/>
                  <a:gd name="T4" fmla="*/ 0 w 936"/>
                  <a:gd name="T5" fmla="*/ 622 h 622"/>
                  <a:gd name="T6" fmla="*/ 315 w 936"/>
                  <a:gd name="T7" fmla="*/ 622 h 622"/>
                  <a:gd name="T8" fmla="*/ 936 w 936"/>
                  <a:gd name="T9" fmla="*/ 0 h 622"/>
                  <a:gd name="T10" fmla="*/ 936 w 936"/>
                  <a:gd name="T11" fmla="*/ 0 h 622"/>
                </a:gdLst>
                <a:ahLst/>
                <a:cxnLst>
                  <a:cxn ang="0">
                    <a:pos x="T0" y="T1"/>
                  </a:cxn>
                  <a:cxn ang="0">
                    <a:pos x="T2" y="T3"/>
                  </a:cxn>
                  <a:cxn ang="0">
                    <a:pos x="T4" y="T5"/>
                  </a:cxn>
                  <a:cxn ang="0">
                    <a:pos x="T6" y="T7"/>
                  </a:cxn>
                  <a:cxn ang="0">
                    <a:pos x="T8" y="T9"/>
                  </a:cxn>
                  <a:cxn ang="0">
                    <a:pos x="T10" y="T11"/>
                  </a:cxn>
                </a:cxnLst>
                <a:rect l="0" t="0" r="r" b="b"/>
                <a:pathLst>
                  <a:path w="936" h="622">
                    <a:moveTo>
                      <a:pt x="936" y="0"/>
                    </a:moveTo>
                    <a:lnTo>
                      <a:pt x="315" y="622"/>
                    </a:lnTo>
                    <a:lnTo>
                      <a:pt x="0" y="622"/>
                    </a:lnTo>
                    <a:lnTo>
                      <a:pt x="315" y="622"/>
                    </a:lnTo>
                    <a:lnTo>
                      <a:pt x="936" y="0"/>
                    </a:lnTo>
                    <a:lnTo>
                      <a:pt x="936"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32" name="Freeform 33"/>
              <p:cNvSpPr>
                <a:spLocks noEditPoints="1"/>
              </p:cNvSpPr>
              <p:nvPr/>
            </p:nvSpPr>
            <p:spPr bwMode="auto">
              <a:xfrm>
                <a:off x="3722743" y="2463811"/>
                <a:ext cx="265432" cy="296658"/>
              </a:xfrm>
              <a:custGeom>
                <a:avLst/>
                <a:gdLst>
                  <a:gd name="T0" fmla="*/ 54 w 105"/>
                  <a:gd name="T1" fmla="*/ 33 h 119"/>
                  <a:gd name="T2" fmla="*/ 51 w 105"/>
                  <a:gd name="T3" fmla="*/ 33 h 119"/>
                  <a:gd name="T4" fmla="*/ 51 w 105"/>
                  <a:gd name="T5" fmla="*/ 66 h 119"/>
                  <a:gd name="T6" fmla="*/ 49 w 105"/>
                  <a:gd name="T7" fmla="*/ 69 h 119"/>
                  <a:gd name="T8" fmla="*/ 50 w 105"/>
                  <a:gd name="T9" fmla="*/ 71 h 119"/>
                  <a:gd name="T10" fmla="*/ 51 w 105"/>
                  <a:gd name="T11" fmla="*/ 70 h 119"/>
                  <a:gd name="T12" fmla="*/ 51 w 105"/>
                  <a:gd name="T13" fmla="*/ 73 h 119"/>
                  <a:gd name="T14" fmla="*/ 54 w 105"/>
                  <a:gd name="T15" fmla="*/ 73 h 119"/>
                  <a:gd name="T16" fmla="*/ 54 w 105"/>
                  <a:gd name="T17" fmla="*/ 67 h 119"/>
                  <a:gd name="T18" fmla="*/ 72 w 105"/>
                  <a:gd name="T19" fmla="*/ 49 h 119"/>
                  <a:gd name="T20" fmla="*/ 71 w 105"/>
                  <a:gd name="T21" fmla="*/ 47 h 119"/>
                  <a:gd name="T22" fmla="*/ 54 w 105"/>
                  <a:gd name="T23" fmla="*/ 64 h 119"/>
                  <a:gd name="T24" fmla="*/ 54 w 105"/>
                  <a:gd name="T25" fmla="*/ 33 h 119"/>
                  <a:gd name="T26" fmla="*/ 51 w 105"/>
                  <a:gd name="T27" fmla="*/ 31 h 119"/>
                  <a:gd name="T28" fmla="*/ 54 w 105"/>
                  <a:gd name="T29" fmla="*/ 31 h 119"/>
                  <a:gd name="T30" fmla="*/ 54 w 105"/>
                  <a:gd name="T31" fmla="*/ 21 h 119"/>
                  <a:gd name="T32" fmla="*/ 84 w 105"/>
                  <a:gd name="T33" fmla="*/ 34 h 119"/>
                  <a:gd name="T34" fmla="*/ 77 w 105"/>
                  <a:gd name="T35" fmla="*/ 40 h 119"/>
                  <a:gd name="T36" fmla="*/ 79 w 105"/>
                  <a:gd name="T37" fmla="*/ 42 h 119"/>
                  <a:gd name="T38" fmla="*/ 86 w 105"/>
                  <a:gd name="T39" fmla="*/ 35 h 119"/>
                  <a:gd name="T40" fmla="*/ 98 w 105"/>
                  <a:gd name="T41" fmla="*/ 65 h 119"/>
                  <a:gd name="T42" fmla="*/ 89 w 105"/>
                  <a:gd name="T43" fmla="*/ 65 h 119"/>
                  <a:gd name="T44" fmla="*/ 89 w 105"/>
                  <a:gd name="T45" fmla="*/ 68 h 119"/>
                  <a:gd name="T46" fmla="*/ 98 w 105"/>
                  <a:gd name="T47" fmla="*/ 68 h 119"/>
                  <a:gd name="T48" fmla="*/ 86 w 105"/>
                  <a:gd name="T49" fmla="*/ 98 h 119"/>
                  <a:gd name="T50" fmla="*/ 79 w 105"/>
                  <a:gd name="T51" fmla="*/ 91 h 119"/>
                  <a:gd name="T52" fmla="*/ 77 w 105"/>
                  <a:gd name="T53" fmla="*/ 93 h 119"/>
                  <a:gd name="T54" fmla="*/ 84 w 105"/>
                  <a:gd name="T55" fmla="*/ 100 h 119"/>
                  <a:gd name="T56" fmla="*/ 54 w 105"/>
                  <a:gd name="T57" fmla="*/ 112 h 119"/>
                  <a:gd name="T58" fmla="*/ 54 w 105"/>
                  <a:gd name="T59" fmla="*/ 103 h 119"/>
                  <a:gd name="T60" fmla="*/ 51 w 105"/>
                  <a:gd name="T61" fmla="*/ 103 h 119"/>
                  <a:gd name="T62" fmla="*/ 51 w 105"/>
                  <a:gd name="T63" fmla="*/ 112 h 119"/>
                  <a:gd name="T64" fmla="*/ 21 w 105"/>
                  <a:gd name="T65" fmla="*/ 100 h 119"/>
                  <a:gd name="T66" fmla="*/ 28 w 105"/>
                  <a:gd name="T67" fmla="*/ 93 h 119"/>
                  <a:gd name="T68" fmla="*/ 26 w 105"/>
                  <a:gd name="T69" fmla="*/ 91 h 119"/>
                  <a:gd name="T70" fmla="*/ 20 w 105"/>
                  <a:gd name="T71" fmla="*/ 98 h 119"/>
                  <a:gd name="T72" fmla="*/ 7 w 105"/>
                  <a:gd name="T73" fmla="*/ 68 h 119"/>
                  <a:gd name="T74" fmla="*/ 17 w 105"/>
                  <a:gd name="T75" fmla="*/ 68 h 119"/>
                  <a:gd name="T76" fmla="*/ 17 w 105"/>
                  <a:gd name="T77" fmla="*/ 65 h 119"/>
                  <a:gd name="T78" fmla="*/ 7 w 105"/>
                  <a:gd name="T79" fmla="*/ 65 h 119"/>
                  <a:gd name="T80" fmla="*/ 20 w 105"/>
                  <a:gd name="T81" fmla="*/ 35 h 119"/>
                  <a:gd name="T82" fmla="*/ 26 w 105"/>
                  <a:gd name="T83" fmla="*/ 42 h 119"/>
                  <a:gd name="T84" fmla="*/ 28 w 105"/>
                  <a:gd name="T85" fmla="*/ 40 h 119"/>
                  <a:gd name="T86" fmla="*/ 21 w 105"/>
                  <a:gd name="T87" fmla="*/ 34 h 119"/>
                  <a:gd name="T88" fmla="*/ 51 w 105"/>
                  <a:gd name="T89" fmla="*/ 21 h 119"/>
                  <a:gd name="T90" fmla="*/ 51 w 105"/>
                  <a:gd name="T91" fmla="*/ 31 h 119"/>
                  <a:gd name="T92" fmla="*/ 65 w 105"/>
                  <a:gd name="T93" fmla="*/ 0 h 119"/>
                  <a:gd name="T94" fmla="*/ 40 w 105"/>
                  <a:gd name="T95" fmla="*/ 0 h 119"/>
                  <a:gd name="T96" fmla="*/ 40 w 105"/>
                  <a:gd name="T97" fmla="*/ 10 h 119"/>
                  <a:gd name="T98" fmla="*/ 50 w 105"/>
                  <a:gd name="T99" fmla="*/ 10 h 119"/>
                  <a:gd name="T100" fmla="*/ 50 w 105"/>
                  <a:gd name="T101" fmla="*/ 14 h 119"/>
                  <a:gd name="T102" fmla="*/ 0 w 105"/>
                  <a:gd name="T103" fmla="*/ 67 h 119"/>
                  <a:gd name="T104" fmla="*/ 53 w 105"/>
                  <a:gd name="T105" fmla="*/ 119 h 119"/>
                  <a:gd name="T106" fmla="*/ 105 w 105"/>
                  <a:gd name="T107" fmla="*/ 67 h 119"/>
                  <a:gd name="T108" fmla="*/ 56 w 105"/>
                  <a:gd name="T109" fmla="*/ 14 h 119"/>
                  <a:gd name="T110" fmla="*/ 56 w 105"/>
                  <a:gd name="T111" fmla="*/ 10 h 119"/>
                  <a:gd name="T112" fmla="*/ 65 w 105"/>
                  <a:gd name="T113" fmla="*/ 10 h 119"/>
                  <a:gd name="T114" fmla="*/ 65 w 105"/>
                  <a:gd name="T115" fmla="*/ 0 h 1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Lst>
                <a:rect l="0" t="0" r="r" b="b"/>
                <a:pathLst>
                  <a:path w="105" h="119">
                    <a:moveTo>
                      <a:pt x="54" y="33"/>
                    </a:moveTo>
                    <a:cubicBezTo>
                      <a:pt x="51" y="33"/>
                      <a:pt x="51" y="33"/>
                      <a:pt x="51" y="33"/>
                    </a:cubicBezTo>
                    <a:cubicBezTo>
                      <a:pt x="51" y="66"/>
                      <a:pt x="51" y="66"/>
                      <a:pt x="51" y="66"/>
                    </a:cubicBezTo>
                    <a:cubicBezTo>
                      <a:pt x="49" y="69"/>
                      <a:pt x="49" y="69"/>
                      <a:pt x="49" y="69"/>
                    </a:cubicBezTo>
                    <a:cubicBezTo>
                      <a:pt x="50" y="71"/>
                      <a:pt x="50" y="71"/>
                      <a:pt x="50" y="71"/>
                    </a:cubicBezTo>
                    <a:cubicBezTo>
                      <a:pt x="51" y="70"/>
                      <a:pt x="51" y="70"/>
                      <a:pt x="51" y="70"/>
                    </a:cubicBezTo>
                    <a:cubicBezTo>
                      <a:pt x="51" y="73"/>
                      <a:pt x="51" y="73"/>
                      <a:pt x="51" y="73"/>
                    </a:cubicBezTo>
                    <a:cubicBezTo>
                      <a:pt x="54" y="73"/>
                      <a:pt x="54" y="73"/>
                      <a:pt x="54" y="73"/>
                    </a:cubicBezTo>
                    <a:cubicBezTo>
                      <a:pt x="54" y="67"/>
                      <a:pt x="54" y="67"/>
                      <a:pt x="54" y="67"/>
                    </a:cubicBezTo>
                    <a:cubicBezTo>
                      <a:pt x="72" y="49"/>
                      <a:pt x="72" y="49"/>
                      <a:pt x="72" y="49"/>
                    </a:cubicBezTo>
                    <a:cubicBezTo>
                      <a:pt x="71" y="47"/>
                      <a:pt x="71" y="47"/>
                      <a:pt x="71" y="47"/>
                    </a:cubicBezTo>
                    <a:cubicBezTo>
                      <a:pt x="54" y="64"/>
                      <a:pt x="54" y="64"/>
                      <a:pt x="54" y="64"/>
                    </a:cubicBezTo>
                    <a:cubicBezTo>
                      <a:pt x="54" y="33"/>
                      <a:pt x="54" y="33"/>
                      <a:pt x="54" y="33"/>
                    </a:cubicBezTo>
                    <a:moveTo>
                      <a:pt x="51" y="31"/>
                    </a:moveTo>
                    <a:cubicBezTo>
                      <a:pt x="54" y="31"/>
                      <a:pt x="54" y="31"/>
                      <a:pt x="54" y="31"/>
                    </a:cubicBezTo>
                    <a:cubicBezTo>
                      <a:pt x="54" y="21"/>
                      <a:pt x="54" y="21"/>
                      <a:pt x="54" y="21"/>
                    </a:cubicBezTo>
                    <a:cubicBezTo>
                      <a:pt x="66" y="21"/>
                      <a:pt x="76" y="26"/>
                      <a:pt x="84" y="34"/>
                    </a:cubicBezTo>
                    <a:cubicBezTo>
                      <a:pt x="77" y="40"/>
                      <a:pt x="77" y="40"/>
                      <a:pt x="77" y="40"/>
                    </a:cubicBezTo>
                    <a:cubicBezTo>
                      <a:pt x="79" y="42"/>
                      <a:pt x="79" y="42"/>
                      <a:pt x="79" y="42"/>
                    </a:cubicBezTo>
                    <a:cubicBezTo>
                      <a:pt x="86" y="35"/>
                      <a:pt x="86" y="35"/>
                      <a:pt x="86" y="35"/>
                    </a:cubicBezTo>
                    <a:cubicBezTo>
                      <a:pt x="93" y="43"/>
                      <a:pt x="98" y="54"/>
                      <a:pt x="98" y="65"/>
                    </a:cubicBezTo>
                    <a:cubicBezTo>
                      <a:pt x="89" y="65"/>
                      <a:pt x="89" y="65"/>
                      <a:pt x="89" y="65"/>
                    </a:cubicBezTo>
                    <a:cubicBezTo>
                      <a:pt x="89" y="68"/>
                      <a:pt x="89" y="68"/>
                      <a:pt x="89" y="68"/>
                    </a:cubicBezTo>
                    <a:cubicBezTo>
                      <a:pt x="98" y="68"/>
                      <a:pt x="98" y="68"/>
                      <a:pt x="98" y="68"/>
                    </a:cubicBezTo>
                    <a:cubicBezTo>
                      <a:pt x="98" y="79"/>
                      <a:pt x="93" y="90"/>
                      <a:pt x="86" y="98"/>
                    </a:cubicBezTo>
                    <a:cubicBezTo>
                      <a:pt x="79" y="91"/>
                      <a:pt x="79" y="91"/>
                      <a:pt x="79" y="91"/>
                    </a:cubicBezTo>
                    <a:cubicBezTo>
                      <a:pt x="77" y="93"/>
                      <a:pt x="77" y="93"/>
                      <a:pt x="77" y="93"/>
                    </a:cubicBezTo>
                    <a:cubicBezTo>
                      <a:pt x="84" y="100"/>
                      <a:pt x="84" y="100"/>
                      <a:pt x="84" y="100"/>
                    </a:cubicBezTo>
                    <a:cubicBezTo>
                      <a:pt x="76" y="107"/>
                      <a:pt x="66" y="112"/>
                      <a:pt x="54" y="112"/>
                    </a:cubicBezTo>
                    <a:cubicBezTo>
                      <a:pt x="54" y="103"/>
                      <a:pt x="54" y="103"/>
                      <a:pt x="54" y="103"/>
                    </a:cubicBezTo>
                    <a:cubicBezTo>
                      <a:pt x="51" y="103"/>
                      <a:pt x="51" y="103"/>
                      <a:pt x="51" y="103"/>
                    </a:cubicBezTo>
                    <a:cubicBezTo>
                      <a:pt x="51" y="112"/>
                      <a:pt x="51" y="112"/>
                      <a:pt x="51" y="112"/>
                    </a:cubicBezTo>
                    <a:cubicBezTo>
                      <a:pt x="40" y="112"/>
                      <a:pt x="29" y="107"/>
                      <a:pt x="21" y="100"/>
                    </a:cubicBezTo>
                    <a:cubicBezTo>
                      <a:pt x="28" y="93"/>
                      <a:pt x="28" y="93"/>
                      <a:pt x="28" y="93"/>
                    </a:cubicBezTo>
                    <a:cubicBezTo>
                      <a:pt x="26" y="91"/>
                      <a:pt x="26" y="91"/>
                      <a:pt x="26" y="91"/>
                    </a:cubicBezTo>
                    <a:cubicBezTo>
                      <a:pt x="20" y="98"/>
                      <a:pt x="20" y="98"/>
                      <a:pt x="20" y="98"/>
                    </a:cubicBezTo>
                    <a:cubicBezTo>
                      <a:pt x="12" y="90"/>
                      <a:pt x="8" y="79"/>
                      <a:pt x="7" y="68"/>
                    </a:cubicBezTo>
                    <a:cubicBezTo>
                      <a:pt x="17" y="68"/>
                      <a:pt x="17" y="68"/>
                      <a:pt x="17" y="68"/>
                    </a:cubicBezTo>
                    <a:cubicBezTo>
                      <a:pt x="17" y="65"/>
                      <a:pt x="17" y="65"/>
                      <a:pt x="17" y="65"/>
                    </a:cubicBezTo>
                    <a:cubicBezTo>
                      <a:pt x="7" y="65"/>
                      <a:pt x="7" y="65"/>
                      <a:pt x="7" y="65"/>
                    </a:cubicBezTo>
                    <a:cubicBezTo>
                      <a:pt x="8" y="54"/>
                      <a:pt x="12" y="43"/>
                      <a:pt x="20" y="35"/>
                    </a:cubicBezTo>
                    <a:cubicBezTo>
                      <a:pt x="26" y="42"/>
                      <a:pt x="26" y="42"/>
                      <a:pt x="26" y="42"/>
                    </a:cubicBezTo>
                    <a:cubicBezTo>
                      <a:pt x="28" y="40"/>
                      <a:pt x="28" y="40"/>
                      <a:pt x="28" y="40"/>
                    </a:cubicBezTo>
                    <a:cubicBezTo>
                      <a:pt x="21" y="34"/>
                      <a:pt x="21" y="34"/>
                      <a:pt x="21" y="34"/>
                    </a:cubicBezTo>
                    <a:cubicBezTo>
                      <a:pt x="29" y="26"/>
                      <a:pt x="40" y="21"/>
                      <a:pt x="51" y="21"/>
                    </a:cubicBezTo>
                    <a:cubicBezTo>
                      <a:pt x="51" y="31"/>
                      <a:pt x="51" y="31"/>
                      <a:pt x="51" y="31"/>
                    </a:cubicBezTo>
                    <a:moveTo>
                      <a:pt x="65" y="0"/>
                    </a:moveTo>
                    <a:cubicBezTo>
                      <a:pt x="40" y="0"/>
                      <a:pt x="40" y="0"/>
                      <a:pt x="40" y="0"/>
                    </a:cubicBezTo>
                    <a:cubicBezTo>
                      <a:pt x="40" y="10"/>
                      <a:pt x="40" y="10"/>
                      <a:pt x="40" y="10"/>
                    </a:cubicBezTo>
                    <a:cubicBezTo>
                      <a:pt x="50" y="10"/>
                      <a:pt x="50" y="10"/>
                      <a:pt x="50" y="10"/>
                    </a:cubicBezTo>
                    <a:cubicBezTo>
                      <a:pt x="50" y="14"/>
                      <a:pt x="50" y="14"/>
                      <a:pt x="50" y="14"/>
                    </a:cubicBezTo>
                    <a:cubicBezTo>
                      <a:pt x="22" y="16"/>
                      <a:pt x="0" y="39"/>
                      <a:pt x="0" y="67"/>
                    </a:cubicBezTo>
                    <a:cubicBezTo>
                      <a:pt x="0" y="96"/>
                      <a:pt x="24" y="119"/>
                      <a:pt x="53" y="119"/>
                    </a:cubicBezTo>
                    <a:cubicBezTo>
                      <a:pt x="82" y="119"/>
                      <a:pt x="105" y="96"/>
                      <a:pt x="105" y="67"/>
                    </a:cubicBezTo>
                    <a:cubicBezTo>
                      <a:pt x="105" y="39"/>
                      <a:pt x="83" y="16"/>
                      <a:pt x="56" y="14"/>
                    </a:cubicBezTo>
                    <a:cubicBezTo>
                      <a:pt x="56" y="10"/>
                      <a:pt x="56" y="10"/>
                      <a:pt x="56" y="10"/>
                    </a:cubicBezTo>
                    <a:cubicBezTo>
                      <a:pt x="65" y="10"/>
                      <a:pt x="65" y="10"/>
                      <a:pt x="65" y="10"/>
                    </a:cubicBezTo>
                    <a:cubicBezTo>
                      <a:pt x="65" y="0"/>
                      <a:pt x="65" y="0"/>
                      <a:pt x="65" y="0"/>
                    </a:cubicBezTo>
                  </a:path>
                </a:pathLst>
              </a:custGeom>
              <a:solidFill>
                <a:schemeClr val="bg1"/>
              </a:solidFill>
              <a:ln>
                <a:noFill/>
              </a:ln>
            </p:spPr>
            <p:txBody>
              <a:bodyPr vert="horz" wrap="square" lIns="91416" tIns="45708" rIns="91416" bIns="45708" numCol="1" anchor="t" anchorCtr="0" compatLnSpc="1"/>
              <a:lstStyle/>
              <a:p>
                <a:endParaRPr lang="zh-CN" altLang="en-US" sz="3200"/>
              </a:p>
            </p:txBody>
          </p:sp>
          <p:sp>
            <p:nvSpPr>
              <p:cNvPr id="87" name="TextBox 86"/>
              <p:cNvSpPr txBox="1"/>
              <p:nvPr/>
            </p:nvSpPr>
            <p:spPr>
              <a:xfrm>
                <a:off x="3609161" y="2909388"/>
                <a:ext cx="328541" cy="253982"/>
              </a:xfrm>
              <a:prstGeom prst="rect">
                <a:avLst/>
              </a:prstGeom>
              <a:noFill/>
            </p:spPr>
            <p:txBody>
              <a:bodyPr wrap="none" rtlCol="0">
                <a:spAutoFit/>
              </a:bodyPr>
              <a:lstStyle/>
              <a:p>
                <a:r>
                  <a:rPr lang="en-US" sz="1600" b="1" dirty="0">
                    <a:solidFill>
                      <a:schemeClr val="bg1"/>
                    </a:solidFill>
                    <a:latin typeface="微软雅黑" panose="020B0503020204020204" pitchFamily="34" charset="-122"/>
                    <a:ea typeface="微软雅黑" panose="020B0503020204020204" pitchFamily="34" charset="-122"/>
                  </a:rPr>
                  <a:t>0</a:t>
                </a:r>
                <a:r>
                  <a:rPr lang="en-US" altLang="zh-CN" sz="1600" b="1" dirty="0">
                    <a:solidFill>
                      <a:schemeClr val="bg1"/>
                    </a:solidFill>
                    <a:latin typeface="微软雅黑" panose="020B0503020204020204" pitchFamily="34" charset="-122"/>
                    <a:ea typeface="微软雅黑" panose="020B0503020204020204" pitchFamily="34" charset="-122"/>
                  </a:rPr>
                  <a:t>2</a:t>
                </a:r>
                <a:endParaRPr lang="en-US" sz="1600" b="1" dirty="0">
                  <a:solidFill>
                    <a:schemeClr val="bg1"/>
                  </a:solidFill>
                  <a:latin typeface="微软雅黑" panose="020B0503020204020204" pitchFamily="34" charset="-122"/>
                  <a:ea typeface="微软雅黑" panose="020B0503020204020204" pitchFamily="34" charset="-122"/>
                </a:endParaRPr>
              </a:p>
            </p:txBody>
          </p:sp>
        </p:grpSp>
      </p:grpSp>
      <p:grpSp>
        <p:nvGrpSpPr>
          <p:cNvPr id="93" name="Group 92"/>
          <p:cNvGrpSpPr/>
          <p:nvPr/>
        </p:nvGrpSpPr>
        <p:grpSpPr>
          <a:xfrm>
            <a:off x="5112489" y="3866373"/>
            <a:ext cx="1562589" cy="1241111"/>
            <a:chOff x="3834171" y="2899863"/>
            <a:chExt cx="1172247" cy="931076"/>
          </a:xfrm>
        </p:grpSpPr>
        <p:sp>
          <p:nvSpPr>
            <p:cNvPr id="11" name="Freeform 13"/>
            <p:cNvSpPr/>
            <p:nvPr/>
          </p:nvSpPr>
          <p:spPr bwMode="auto">
            <a:xfrm>
              <a:off x="3834171" y="2899863"/>
              <a:ext cx="586124" cy="931076"/>
            </a:xfrm>
            <a:custGeom>
              <a:avLst/>
              <a:gdLst>
                <a:gd name="T0" fmla="*/ 0 w 647"/>
                <a:gd name="T1" fmla="*/ 1042 h 1042"/>
                <a:gd name="T2" fmla="*/ 647 w 647"/>
                <a:gd name="T3" fmla="*/ 752 h 1042"/>
                <a:gd name="T4" fmla="*/ 647 w 647"/>
                <a:gd name="T5" fmla="*/ 0 h 1042"/>
                <a:gd name="T6" fmla="*/ 0 w 647"/>
                <a:gd name="T7" fmla="*/ 649 h 1042"/>
                <a:gd name="T8" fmla="*/ 0 w 647"/>
                <a:gd name="T9" fmla="*/ 1042 h 1042"/>
              </a:gdLst>
              <a:ahLst/>
              <a:cxnLst>
                <a:cxn ang="0">
                  <a:pos x="T0" y="T1"/>
                </a:cxn>
                <a:cxn ang="0">
                  <a:pos x="T2" y="T3"/>
                </a:cxn>
                <a:cxn ang="0">
                  <a:pos x="T4" y="T5"/>
                </a:cxn>
                <a:cxn ang="0">
                  <a:pos x="T6" y="T7"/>
                </a:cxn>
                <a:cxn ang="0">
                  <a:pos x="T8" y="T9"/>
                </a:cxn>
              </a:cxnLst>
              <a:rect l="0" t="0" r="r" b="b"/>
              <a:pathLst>
                <a:path w="647" h="1042">
                  <a:moveTo>
                    <a:pt x="0" y="1042"/>
                  </a:moveTo>
                  <a:lnTo>
                    <a:pt x="647" y="752"/>
                  </a:lnTo>
                  <a:lnTo>
                    <a:pt x="647" y="0"/>
                  </a:lnTo>
                  <a:lnTo>
                    <a:pt x="0" y="649"/>
                  </a:lnTo>
                  <a:lnTo>
                    <a:pt x="0" y="1042"/>
                  </a:lnTo>
                  <a:close/>
                </a:path>
              </a:pathLst>
            </a:custGeom>
            <a:solidFill>
              <a:schemeClr val="accent3"/>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13" name="Freeform 15"/>
            <p:cNvSpPr/>
            <p:nvPr/>
          </p:nvSpPr>
          <p:spPr bwMode="auto">
            <a:xfrm>
              <a:off x="4420294" y="2899863"/>
              <a:ext cx="586124" cy="931076"/>
            </a:xfrm>
            <a:custGeom>
              <a:avLst/>
              <a:gdLst>
                <a:gd name="T0" fmla="*/ 647 w 647"/>
                <a:gd name="T1" fmla="*/ 1042 h 1042"/>
                <a:gd name="T2" fmla="*/ 0 w 647"/>
                <a:gd name="T3" fmla="*/ 752 h 1042"/>
                <a:gd name="T4" fmla="*/ 0 w 647"/>
                <a:gd name="T5" fmla="*/ 0 h 1042"/>
                <a:gd name="T6" fmla="*/ 647 w 647"/>
                <a:gd name="T7" fmla="*/ 649 h 1042"/>
                <a:gd name="T8" fmla="*/ 647 w 647"/>
                <a:gd name="T9" fmla="*/ 1042 h 1042"/>
              </a:gdLst>
              <a:ahLst/>
              <a:cxnLst>
                <a:cxn ang="0">
                  <a:pos x="T0" y="T1"/>
                </a:cxn>
                <a:cxn ang="0">
                  <a:pos x="T2" y="T3"/>
                </a:cxn>
                <a:cxn ang="0">
                  <a:pos x="T4" y="T5"/>
                </a:cxn>
                <a:cxn ang="0">
                  <a:pos x="T6" y="T7"/>
                </a:cxn>
                <a:cxn ang="0">
                  <a:pos x="T8" y="T9"/>
                </a:cxn>
              </a:cxnLst>
              <a:rect l="0" t="0" r="r" b="b"/>
              <a:pathLst>
                <a:path w="647" h="1042">
                  <a:moveTo>
                    <a:pt x="647" y="1042"/>
                  </a:moveTo>
                  <a:lnTo>
                    <a:pt x="0" y="752"/>
                  </a:lnTo>
                  <a:lnTo>
                    <a:pt x="0" y="0"/>
                  </a:lnTo>
                  <a:lnTo>
                    <a:pt x="647" y="649"/>
                  </a:lnTo>
                  <a:lnTo>
                    <a:pt x="647" y="1042"/>
                  </a:lnTo>
                  <a:close/>
                </a:path>
              </a:pathLst>
            </a:custGeom>
            <a:solidFill>
              <a:schemeClr val="accent3">
                <a:alpha val="80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16" tIns="45708" rIns="91416" bIns="45708" numCol="1" anchor="t" anchorCtr="0" compatLnSpc="1"/>
            <a:lstStyle/>
            <a:p>
              <a:endParaRPr lang="zh-CN" altLang="en-US" sz="3200"/>
            </a:p>
          </p:txBody>
        </p:sp>
        <p:sp>
          <p:nvSpPr>
            <p:cNvPr id="35" name="Freeform 36"/>
            <p:cNvSpPr>
              <a:spLocks noEditPoints="1"/>
            </p:cNvSpPr>
            <p:nvPr/>
          </p:nvSpPr>
          <p:spPr bwMode="auto">
            <a:xfrm>
              <a:off x="4056119" y="3255495"/>
              <a:ext cx="303480" cy="302019"/>
            </a:xfrm>
            <a:custGeom>
              <a:avLst/>
              <a:gdLst>
                <a:gd name="T0" fmla="*/ 67 w 120"/>
                <a:gd name="T1" fmla="*/ 53 h 121"/>
                <a:gd name="T2" fmla="*/ 67 w 120"/>
                <a:gd name="T3" fmla="*/ 26 h 121"/>
                <a:gd name="T4" fmla="*/ 53 w 120"/>
                <a:gd name="T5" fmla="*/ 26 h 121"/>
                <a:gd name="T6" fmla="*/ 53 w 120"/>
                <a:gd name="T7" fmla="*/ 53 h 121"/>
                <a:gd name="T8" fmla="*/ 27 w 120"/>
                <a:gd name="T9" fmla="*/ 53 h 121"/>
                <a:gd name="T10" fmla="*/ 27 w 120"/>
                <a:gd name="T11" fmla="*/ 68 h 121"/>
                <a:gd name="T12" fmla="*/ 53 w 120"/>
                <a:gd name="T13" fmla="*/ 68 h 121"/>
                <a:gd name="T14" fmla="*/ 53 w 120"/>
                <a:gd name="T15" fmla="*/ 94 h 121"/>
                <a:gd name="T16" fmla="*/ 67 w 120"/>
                <a:gd name="T17" fmla="*/ 94 h 121"/>
                <a:gd name="T18" fmla="*/ 67 w 120"/>
                <a:gd name="T19" fmla="*/ 68 h 121"/>
                <a:gd name="T20" fmla="*/ 93 w 120"/>
                <a:gd name="T21" fmla="*/ 68 h 121"/>
                <a:gd name="T22" fmla="*/ 93 w 120"/>
                <a:gd name="T23" fmla="*/ 53 h 121"/>
                <a:gd name="T24" fmla="*/ 67 w 120"/>
                <a:gd name="T25" fmla="*/ 53 h 121"/>
                <a:gd name="T26" fmla="*/ 60 w 120"/>
                <a:gd name="T27" fmla="*/ 0 h 121"/>
                <a:gd name="T28" fmla="*/ 0 w 120"/>
                <a:gd name="T29" fmla="*/ 61 h 121"/>
                <a:gd name="T30" fmla="*/ 60 w 120"/>
                <a:gd name="T31" fmla="*/ 121 h 121"/>
                <a:gd name="T32" fmla="*/ 120 w 120"/>
                <a:gd name="T33" fmla="*/ 61 h 121"/>
                <a:gd name="T34" fmla="*/ 60 w 120"/>
                <a:gd name="T35" fmla="*/ 0 h 121"/>
                <a:gd name="T36" fmla="*/ 60 w 120"/>
                <a:gd name="T37" fmla="*/ 107 h 121"/>
                <a:gd name="T38" fmla="*/ 13 w 120"/>
                <a:gd name="T39" fmla="*/ 61 h 121"/>
                <a:gd name="T40" fmla="*/ 60 w 120"/>
                <a:gd name="T41" fmla="*/ 14 h 121"/>
                <a:gd name="T42" fmla="*/ 107 w 120"/>
                <a:gd name="T43" fmla="*/ 61 h 121"/>
                <a:gd name="T44" fmla="*/ 60 w 120"/>
                <a:gd name="T45" fmla="*/ 107 h 12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20" h="121">
                  <a:moveTo>
                    <a:pt x="67" y="53"/>
                  </a:moveTo>
                  <a:cubicBezTo>
                    <a:pt x="67" y="26"/>
                    <a:pt x="67" y="26"/>
                    <a:pt x="67" y="26"/>
                  </a:cubicBezTo>
                  <a:cubicBezTo>
                    <a:pt x="53" y="26"/>
                    <a:pt x="53" y="26"/>
                    <a:pt x="53" y="26"/>
                  </a:cubicBezTo>
                  <a:cubicBezTo>
                    <a:pt x="53" y="53"/>
                    <a:pt x="53" y="53"/>
                    <a:pt x="53" y="53"/>
                  </a:cubicBezTo>
                  <a:cubicBezTo>
                    <a:pt x="27" y="53"/>
                    <a:pt x="27" y="53"/>
                    <a:pt x="27" y="53"/>
                  </a:cubicBezTo>
                  <a:cubicBezTo>
                    <a:pt x="27" y="68"/>
                    <a:pt x="27" y="68"/>
                    <a:pt x="27" y="68"/>
                  </a:cubicBezTo>
                  <a:cubicBezTo>
                    <a:pt x="53" y="68"/>
                    <a:pt x="53" y="68"/>
                    <a:pt x="53" y="68"/>
                  </a:cubicBezTo>
                  <a:cubicBezTo>
                    <a:pt x="53" y="94"/>
                    <a:pt x="53" y="94"/>
                    <a:pt x="53" y="94"/>
                  </a:cubicBezTo>
                  <a:cubicBezTo>
                    <a:pt x="67" y="94"/>
                    <a:pt x="67" y="94"/>
                    <a:pt x="67" y="94"/>
                  </a:cubicBezTo>
                  <a:cubicBezTo>
                    <a:pt x="67" y="68"/>
                    <a:pt x="67" y="68"/>
                    <a:pt x="67" y="68"/>
                  </a:cubicBezTo>
                  <a:cubicBezTo>
                    <a:pt x="93" y="68"/>
                    <a:pt x="93" y="68"/>
                    <a:pt x="93" y="68"/>
                  </a:cubicBezTo>
                  <a:cubicBezTo>
                    <a:pt x="93" y="53"/>
                    <a:pt x="93" y="53"/>
                    <a:pt x="93" y="53"/>
                  </a:cubicBezTo>
                  <a:lnTo>
                    <a:pt x="67" y="53"/>
                  </a:lnTo>
                  <a:close/>
                  <a:moveTo>
                    <a:pt x="60" y="0"/>
                  </a:moveTo>
                  <a:cubicBezTo>
                    <a:pt x="27" y="0"/>
                    <a:pt x="0" y="27"/>
                    <a:pt x="0" y="61"/>
                  </a:cubicBezTo>
                  <a:cubicBezTo>
                    <a:pt x="0" y="94"/>
                    <a:pt x="27" y="121"/>
                    <a:pt x="60" y="121"/>
                  </a:cubicBezTo>
                  <a:cubicBezTo>
                    <a:pt x="93" y="121"/>
                    <a:pt x="120" y="94"/>
                    <a:pt x="120" y="61"/>
                  </a:cubicBezTo>
                  <a:cubicBezTo>
                    <a:pt x="120" y="27"/>
                    <a:pt x="93" y="0"/>
                    <a:pt x="60" y="0"/>
                  </a:cubicBezTo>
                  <a:close/>
                  <a:moveTo>
                    <a:pt x="60" y="107"/>
                  </a:moveTo>
                  <a:cubicBezTo>
                    <a:pt x="34" y="107"/>
                    <a:pt x="13" y="86"/>
                    <a:pt x="13" y="61"/>
                  </a:cubicBezTo>
                  <a:cubicBezTo>
                    <a:pt x="13" y="35"/>
                    <a:pt x="34" y="14"/>
                    <a:pt x="60" y="14"/>
                  </a:cubicBezTo>
                  <a:cubicBezTo>
                    <a:pt x="86" y="14"/>
                    <a:pt x="107" y="35"/>
                    <a:pt x="107" y="61"/>
                  </a:cubicBezTo>
                  <a:cubicBezTo>
                    <a:pt x="107" y="86"/>
                    <a:pt x="86" y="107"/>
                    <a:pt x="60" y="107"/>
                  </a:cubicBezTo>
                  <a:close/>
                </a:path>
              </a:pathLst>
            </a:custGeom>
            <a:solidFill>
              <a:schemeClr val="bg1"/>
            </a:solidFill>
            <a:ln>
              <a:noFill/>
            </a:ln>
          </p:spPr>
          <p:txBody>
            <a:bodyPr vert="horz" wrap="square" lIns="91416" tIns="45708" rIns="91416" bIns="45708" numCol="1" anchor="t" anchorCtr="0" compatLnSpc="1"/>
            <a:lstStyle/>
            <a:p>
              <a:endParaRPr lang="zh-CN" altLang="en-US" sz="3200"/>
            </a:p>
          </p:txBody>
        </p:sp>
        <p:sp>
          <p:nvSpPr>
            <p:cNvPr id="88" name="TextBox 87"/>
            <p:cNvSpPr txBox="1"/>
            <p:nvPr/>
          </p:nvSpPr>
          <p:spPr>
            <a:xfrm>
              <a:off x="4442446" y="3270970"/>
              <a:ext cx="328541" cy="253982"/>
            </a:xfrm>
            <a:prstGeom prst="rect">
              <a:avLst/>
            </a:prstGeom>
            <a:noFill/>
          </p:spPr>
          <p:txBody>
            <a:bodyPr wrap="none" rtlCol="0">
              <a:spAutoFit/>
            </a:bodyPr>
            <a:lstStyle/>
            <a:p>
              <a:r>
                <a:rPr lang="en-US" sz="1600" b="1" dirty="0">
                  <a:solidFill>
                    <a:schemeClr val="bg1"/>
                  </a:solidFill>
                  <a:latin typeface="微软雅黑" panose="020B0503020204020204" pitchFamily="34" charset="-122"/>
                  <a:ea typeface="微软雅黑" panose="020B0503020204020204" pitchFamily="34" charset="-122"/>
                </a:rPr>
                <a:t>0</a:t>
              </a:r>
              <a:r>
                <a:rPr lang="en-US" altLang="zh-CN" sz="1600" b="1" dirty="0">
                  <a:solidFill>
                    <a:schemeClr val="bg1"/>
                  </a:solidFill>
                  <a:latin typeface="微软雅黑" panose="020B0503020204020204" pitchFamily="34" charset="-122"/>
                  <a:ea typeface="微软雅黑" panose="020B0503020204020204" pitchFamily="34" charset="-122"/>
                </a:rPr>
                <a:t>3</a:t>
              </a:r>
              <a:endParaRPr lang="en-US" sz="1600" b="1" dirty="0">
                <a:solidFill>
                  <a:schemeClr val="bg1"/>
                </a:solidFill>
                <a:latin typeface="微软雅黑" panose="020B0503020204020204" pitchFamily="34" charset="-122"/>
                <a:ea typeface="微软雅黑" panose="020B0503020204020204" pitchFamily="34" charset="-122"/>
              </a:endParaRPr>
            </a:p>
          </p:txBody>
        </p:sp>
      </p:grpSp>
      <p:grpSp>
        <p:nvGrpSpPr>
          <p:cNvPr id="92" name="Group 91"/>
          <p:cNvGrpSpPr/>
          <p:nvPr/>
        </p:nvGrpSpPr>
        <p:grpSpPr>
          <a:xfrm>
            <a:off x="6014540" y="2975441"/>
            <a:ext cx="1255869" cy="1544839"/>
            <a:chOff x="4510886" y="2231490"/>
            <a:chExt cx="942147" cy="1158931"/>
          </a:xfrm>
        </p:grpSpPr>
        <p:sp>
          <p:nvSpPr>
            <p:cNvPr id="7" name="Freeform 9"/>
            <p:cNvSpPr/>
            <p:nvPr/>
          </p:nvSpPr>
          <p:spPr bwMode="auto">
            <a:xfrm>
              <a:off x="4510886" y="2812296"/>
              <a:ext cx="942147" cy="578125"/>
            </a:xfrm>
            <a:custGeom>
              <a:avLst/>
              <a:gdLst>
                <a:gd name="T0" fmla="*/ 1040 w 1040"/>
                <a:gd name="T1" fmla="*/ 647 h 647"/>
                <a:gd name="T2" fmla="*/ 753 w 1040"/>
                <a:gd name="T3" fmla="*/ 0 h 647"/>
                <a:gd name="T4" fmla="*/ 0 w 1040"/>
                <a:gd name="T5" fmla="*/ 0 h 647"/>
                <a:gd name="T6" fmla="*/ 647 w 1040"/>
                <a:gd name="T7" fmla="*/ 647 h 647"/>
                <a:gd name="T8" fmla="*/ 1040 w 1040"/>
                <a:gd name="T9" fmla="*/ 647 h 647"/>
              </a:gdLst>
              <a:ahLst/>
              <a:cxnLst>
                <a:cxn ang="0">
                  <a:pos x="T0" y="T1"/>
                </a:cxn>
                <a:cxn ang="0">
                  <a:pos x="T2" y="T3"/>
                </a:cxn>
                <a:cxn ang="0">
                  <a:pos x="T4" y="T5"/>
                </a:cxn>
                <a:cxn ang="0">
                  <a:pos x="T6" y="T7"/>
                </a:cxn>
                <a:cxn ang="0">
                  <a:pos x="T8" y="T9"/>
                </a:cxn>
              </a:cxnLst>
              <a:rect l="0" t="0" r="r" b="b"/>
              <a:pathLst>
                <a:path w="1040" h="647">
                  <a:moveTo>
                    <a:pt x="1040" y="647"/>
                  </a:moveTo>
                  <a:lnTo>
                    <a:pt x="753" y="0"/>
                  </a:lnTo>
                  <a:lnTo>
                    <a:pt x="0" y="0"/>
                  </a:lnTo>
                  <a:lnTo>
                    <a:pt x="647" y="647"/>
                  </a:lnTo>
                  <a:lnTo>
                    <a:pt x="1040" y="647"/>
                  </a:lnTo>
                  <a:close/>
                </a:path>
              </a:pathLst>
            </a:custGeom>
            <a:solidFill>
              <a:schemeClr val="accent2">
                <a:alpha val="80000"/>
              </a:schemeClr>
            </a:solidFill>
            <a:ln>
              <a:noFill/>
            </a:ln>
          </p:spPr>
          <p:txBody>
            <a:bodyPr vert="horz" wrap="square" lIns="91416" tIns="45708" rIns="91416" bIns="45708" numCol="1" anchor="t" anchorCtr="0" compatLnSpc="1"/>
            <a:lstStyle/>
            <a:p>
              <a:endParaRPr lang="zh-CN" altLang="en-US" sz="3200"/>
            </a:p>
          </p:txBody>
        </p:sp>
        <p:sp>
          <p:nvSpPr>
            <p:cNvPr id="9" name="Freeform 11"/>
            <p:cNvSpPr/>
            <p:nvPr/>
          </p:nvSpPr>
          <p:spPr bwMode="auto">
            <a:xfrm>
              <a:off x="4510886" y="2231490"/>
              <a:ext cx="942147" cy="580805"/>
            </a:xfrm>
            <a:custGeom>
              <a:avLst/>
              <a:gdLst>
                <a:gd name="T0" fmla="*/ 1040 w 1040"/>
                <a:gd name="T1" fmla="*/ 0 h 650"/>
                <a:gd name="T2" fmla="*/ 753 w 1040"/>
                <a:gd name="T3" fmla="*/ 650 h 650"/>
                <a:gd name="T4" fmla="*/ 0 w 1040"/>
                <a:gd name="T5" fmla="*/ 650 h 650"/>
                <a:gd name="T6" fmla="*/ 647 w 1040"/>
                <a:gd name="T7" fmla="*/ 0 h 650"/>
                <a:gd name="T8" fmla="*/ 1040 w 1040"/>
                <a:gd name="T9" fmla="*/ 0 h 650"/>
              </a:gdLst>
              <a:ahLst/>
              <a:cxnLst>
                <a:cxn ang="0">
                  <a:pos x="T0" y="T1"/>
                </a:cxn>
                <a:cxn ang="0">
                  <a:pos x="T2" y="T3"/>
                </a:cxn>
                <a:cxn ang="0">
                  <a:pos x="T4" y="T5"/>
                </a:cxn>
                <a:cxn ang="0">
                  <a:pos x="T6" y="T7"/>
                </a:cxn>
                <a:cxn ang="0">
                  <a:pos x="T8" y="T9"/>
                </a:cxn>
              </a:cxnLst>
              <a:rect l="0" t="0" r="r" b="b"/>
              <a:pathLst>
                <a:path w="1040" h="650">
                  <a:moveTo>
                    <a:pt x="1040" y="0"/>
                  </a:moveTo>
                  <a:lnTo>
                    <a:pt x="753" y="650"/>
                  </a:lnTo>
                  <a:lnTo>
                    <a:pt x="0" y="650"/>
                  </a:lnTo>
                  <a:lnTo>
                    <a:pt x="647" y="0"/>
                  </a:lnTo>
                  <a:lnTo>
                    <a:pt x="1040" y="0"/>
                  </a:lnTo>
                  <a:close/>
                </a:path>
              </a:pathLst>
            </a:custGeom>
            <a:solidFill>
              <a:schemeClr val="accent2"/>
            </a:solidFill>
            <a:ln>
              <a:noFill/>
            </a:ln>
          </p:spPr>
          <p:txBody>
            <a:bodyPr vert="horz" wrap="square" lIns="91416" tIns="45708" rIns="91416" bIns="45708" numCol="1" anchor="t" anchorCtr="0" compatLnSpc="1"/>
            <a:lstStyle/>
            <a:p>
              <a:endParaRPr lang="zh-CN" altLang="en-US" sz="3200"/>
            </a:p>
          </p:txBody>
        </p:sp>
        <p:sp>
          <p:nvSpPr>
            <p:cNvPr id="34" name="Freeform 35"/>
            <p:cNvSpPr>
              <a:spLocks noEditPoints="1"/>
            </p:cNvSpPr>
            <p:nvPr/>
          </p:nvSpPr>
          <p:spPr bwMode="auto">
            <a:xfrm>
              <a:off x="4879591" y="2423603"/>
              <a:ext cx="343340" cy="278787"/>
            </a:xfrm>
            <a:custGeom>
              <a:avLst/>
              <a:gdLst>
                <a:gd name="T0" fmla="*/ 18 w 136"/>
                <a:gd name="T1" fmla="*/ 63 h 112"/>
                <a:gd name="T2" fmla="*/ 80 w 136"/>
                <a:gd name="T3" fmla="*/ 63 h 112"/>
                <a:gd name="T4" fmla="*/ 56 w 136"/>
                <a:gd name="T5" fmla="*/ 14 h 112"/>
                <a:gd name="T6" fmla="*/ 41 w 136"/>
                <a:gd name="T7" fmla="*/ 23 h 112"/>
                <a:gd name="T8" fmla="*/ 19 w 136"/>
                <a:gd name="T9" fmla="*/ 23 h 112"/>
                <a:gd name="T10" fmla="*/ 15 w 136"/>
                <a:gd name="T11" fmla="*/ 40 h 112"/>
                <a:gd name="T12" fmla="*/ 0 w 136"/>
                <a:gd name="T13" fmla="*/ 55 h 112"/>
                <a:gd name="T14" fmla="*/ 9 w 136"/>
                <a:gd name="T15" fmla="*/ 70 h 112"/>
                <a:gd name="T16" fmla="*/ 9 w 136"/>
                <a:gd name="T17" fmla="*/ 92 h 112"/>
                <a:gd name="T18" fmla="*/ 26 w 136"/>
                <a:gd name="T19" fmla="*/ 97 h 112"/>
                <a:gd name="T20" fmla="*/ 41 w 136"/>
                <a:gd name="T21" fmla="*/ 112 h 112"/>
                <a:gd name="T22" fmla="*/ 56 w 136"/>
                <a:gd name="T23" fmla="*/ 103 h 112"/>
                <a:gd name="T24" fmla="*/ 78 w 136"/>
                <a:gd name="T25" fmla="*/ 103 h 112"/>
                <a:gd name="T26" fmla="*/ 83 w 136"/>
                <a:gd name="T27" fmla="*/ 86 h 112"/>
                <a:gd name="T28" fmla="*/ 98 w 136"/>
                <a:gd name="T29" fmla="*/ 70 h 112"/>
                <a:gd name="T30" fmla="*/ 89 w 136"/>
                <a:gd name="T31" fmla="*/ 55 h 112"/>
                <a:gd name="T32" fmla="*/ 89 w 136"/>
                <a:gd name="T33" fmla="*/ 33 h 112"/>
                <a:gd name="T34" fmla="*/ 72 w 136"/>
                <a:gd name="T35" fmla="*/ 29 h 112"/>
                <a:gd name="T36" fmla="*/ 56 w 136"/>
                <a:gd name="T37" fmla="*/ 14 h 112"/>
                <a:gd name="T38" fmla="*/ 100 w 136"/>
                <a:gd name="T39" fmla="*/ 23 h 112"/>
                <a:gd name="T40" fmla="*/ 124 w 136"/>
                <a:gd name="T41" fmla="*/ 23 h 112"/>
                <a:gd name="T42" fmla="*/ 116 w 136"/>
                <a:gd name="T43" fmla="*/ 0 h 112"/>
                <a:gd name="T44" fmla="*/ 108 w 136"/>
                <a:gd name="T45" fmla="*/ 4 h 112"/>
                <a:gd name="T46" fmla="*/ 98 w 136"/>
                <a:gd name="T47" fmla="*/ 4 h 112"/>
                <a:gd name="T48" fmla="*/ 96 w 136"/>
                <a:gd name="T49" fmla="*/ 12 h 112"/>
                <a:gd name="T50" fmla="*/ 88 w 136"/>
                <a:gd name="T51" fmla="*/ 20 h 112"/>
                <a:gd name="T52" fmla="*/ 93 w 136"/>
                <a:gd name="T53" fmla="*/ 27 h 112"/>
                <a:gd name="T54" fmla="*/ 93 w 136"/>
                <a:gd name="T55" fmla="*/ 37 h 112"/>
                <a:gd name="T56" fmla="*/ 101 w 136"/>
                <a:gd name="T57" fmla="*/ 39 h 112"/>
                <a:gd name="T58" fmla="*/ 108 w 136"/>
                <a:gd name="T59" fmla="*/ 47 h 112"/>
                <a:gd name="T60" fmla="*/ 116 w 136"/>
                <a:gd name="T61" fmla="*/ 42 h 112"/>
                <a:gd name="T62" fmla="*/ 126 w 136"/>
                <a:gd name="T63" fmla="*/ 43 h 112"/>
                <a:gd name="T64" fmla="*/ 128 w 136"/>
                <a:gd name="T65" fmla="*/ 34 h 112"/>
                <a:gd name="T66" fmla="*/ 136 w 136"/>
                <a:gd name="T67" fmla="*/ 27 h 112"/>
                <a:gd name="T68" fmla="*/ 131 w 136"/>
                <a:gd name="T69" fmla="*/ 20 h 112"/>
                <a:gd name="T70" fmla="*/ 131 w 136"/>
                <a:gd name="T71" fmla="*/ 9 h 112"/>
                <a:gd name="T72" fmla="*/ 123 w 136"/>
                <a:gd name="T73" fmla="*/ 7 h 112"/>
                <a:gd name="T74" fmla="*/ 116 w 136"/>
                <a:gd name="T75"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12">
                  <a:moveTo>
                    <a:pt x="49" y="94"/>
                  </a:moveTo>
                  <a:cubicBezTo>
                    <a:pt x="32" y="94"/>
                    <a:pt x="18" y="80"/>
                    <a:pt x="18" y="63"/>
                  </a:cubicBezTo>
                  <a:cubicBezTo>
                    <a:pt x="18" y="46"/>
                    <a:pt x="32" y="32"/>
                    <a:pt x="49" y="32"/>
                  </a:cubicBezTo>
                  <a:cubicBezTo>
                    <a:pt x="66" y="32"/>
                    <a:pt x="80" y="46"/>
                    <a:pt x="80" y="63"/>
                  </a:cubicBezTo>
                  <a:cubicBezTo>
                    <a:pt x="80" y="80"/>
                    <a:pt x="66" y="94"/>
                    <a:pt x="49" y="94"/>
                  </a:cubicBezTo>
                  <a:moveTo>
                    <a:pt x="56" y="14"/>
                  </a:moveTo>
                  <a:cubicBezTo>
                    <a:pt x="41" y="14"/>
                    <a:pt x="41" y="14"/>
                    <a:pt x="41" y="14"/>
                  </a:cubicBezTo>
                  <a:cubicBezTo>
                    <a:pt x="41" y="23"/>
                    <a:pt x="41" y="23"/>
                    <a:pt x="41" y="23"/>
                  </a:cubicBezTo>
                  <a:cubicBezTo>
                    <a:pt x="36" y="24"/>
                    <a:pt x="30" y="26"/>
                    <a:pt x="26" y="29"/>
                  </a:cubicBezTo>
                  <a:cubicBezTo>
                    <a:pt x="19" y="23"/>
                    <a:pt x="19" y="23"/>
                    <a:pt x="19" y="23"/>
                  </a:cubicBezTo>
                  <a:cubicBezTo>
                    <a:pt x="9" y="33"/>
                    <a:pt x="9" y="33"/>
                    <a:pt x="9" y="33"/>
                  </a:cubicBezTo>
                  <a:cubicBezTo>
                    <a:pt x="15" y="40"/>
                    <a:pt x="15" y="40"/>
                    <a:pt x="15" y="40"/>
                  </a:cubicBezTo>
                  <a:cubicBezTo>
                    <a:pt x="12" y="44"/>
                    <a:pt x="10" y="50"/>
                    <a:pt x="9" y="55"/>
                  </a:cubicBezTo>
                  <a:cubicBezTo>
                    <a:pt x="0" y="55"/>
                    <a:pt x="0" y="55"/>
                    <a:pt x="0" y="55"/>
                  </a:cubicBezTo>
                  <a:cubicBezTo>
                    <a:pt x="0" y="70"/>
                    <a:pt x="0" y="70"/>
                    <a:pt x="0" y="70"/>
                  </a:cubicBezTo>
                  <a:cubicBezTo>
                    <a:pt x="9" y="70"/>
                    <a:pt x="9" y="70"/>
                    <a:pt x="9" y="70"/>
                  </a:cubicBezTo>
                  <a:cubicBezTo>
                    <a:pt x="10" y="76"/>
                    <a:pt x="12" y="81"/>
                    <a:pt x="15" y="86"/>
                  </a:cubicBezTo>
                  <a:cubicBezTo>
                    <a:pt x="9" y="92"/>
                    <a:pt x="9" y="92"/>
                    <a:pt x="9" y="92"/>
                  </a:cubicBezTo>
                  <a:cubicBezTo>
                    <a:pt x="19" y="103"/>
                    <a:pt x="19" y="103"/>
                    <a:pt x="19" y="103"/>
                  </a:cubicBezTo>
                  <a:cubicBezTo>
                    <a:pt x="26" y="97"/>
                    <a:pt x="26" y="97"/>
                    <a:pt x="26" y="97"/>
                  </a:cubicBezTo>
                  <a:cubicBezTo>
                    <a:pt x="30" y="100"/>
                    <a:pt x="36" y="102"/>
                    <a:pt x="41" y="103"/>
                  </a:cubicBezTo>
                  <a:cubicBezTo>
                    <a:pt x="41" y="112"/>
                    <a:pt x="41" y="112"/>
                    <a:pt x="41" y="112"/>
                  </a:cubicBezTo>
                  <a:cubicBezTo>
                    <a:pt x="56" y="112"/>
                    <a:pt x="56" y="112"/>
                    <a:pt x="56" y="112"/>
                  </a:cubicBezTo>
                  <a:cubicBezTo>
                    <a:pt x="56" y="103"/>
                    <a:pt x="56" y="103"/>
                    <a:pt x="56" y="103"/>
                  </a:cubicBezTo>
                  <a:cubicBezTo>
                    <a:pt x="62" y="102"/>
                    <a:pt x="67" y="100"/>
                    <a:pt x="72" y="97"/>
                  </a:cubicBezTo>
                  <a:cubicBezTo>
                    <a:pt x="78" y="103"/>
                    <a:pt x="78" y="103"/>
                    <a:pt x="78" y="103"/>
                  </a:cubicBezTo>
                  <a:cubicBezTo>
                    <a:pt x="89" y="92"/>
                    <a:pt x="89" y="92"/>
                    <a:pt x="89" y="92"/>
                  </a:cubicBezTo>
                  <a:cubicBezTo>
                    <a:pt x="83" y="86"/>
                    <a:pt x="83" y="86"/>
                    <a:pt x="83" y="86"/>
                  </a:cubicBezTo>
                  <a:cubicBezTo>
                    <a:pt x="86" y="81"/>
                    <a:pt x="88" y="76"/>
                    <a:pt x="89" y="70"/>
                  </a:cubicBezTo>
                  <a:cubicBezTo>
                    <a:pt x="98" y="70"/>
                    <a:pt x="98" y="70"/>
                    <a:pt x="98" y="70"/>
                  </a:cubicBezTo>
                  <a:cubicBezTo>
                    <a:pt x="98" y="55"/>
                    <a:pt x="98" y="55"/>
                    <a:pt x="98" y="55"/>
                  </a:cubicBezTo>
                  <a:cubicBezTo>
                    <a:pt x="89" y="55"/>
                    <a:pt x="89" y="55"/>
                    <a:pt x="89" y="55"/>
                  </a:cubicBezTo>
                  <a:cubicBezTo>
                    <a:pt x="88" y="50"/>
                    <a:pt x="86" y="44"/>
                    <a:pt x="83" y="40"/>
                  </a:cubicBezTo>
                  <a:cubicBezTo>
                    <a:pt x="89" y="33"/>
                    <a:pt x="89" y="33"/>
                    <a:pt x="89" y="33"/>
                  </a:cubicBezTo>
                  <a:cubicBezTo>
                    <a:pt x="78" y="23"/>
                    <a:pt x="78" y="23"/>
                    <a:pt x="78" y="23"/>
                  </a:cubicBezTo>
                  <a:cubicBezTo>
                    <a:pt x="72" y="29"/>
                    <a:pt x="72" y="29"/>
                    <a:pt x="72" y="29"/>
                  </a:cubicBezTo>
                  <a:cubicBezTo>
                    <a:pt x="67" y="26"/>
                    <a:pt x="62" y="24"/>
                    <a:pt x="56" y="23"/>
                  </a:cubicBezTo>
                  <a:cubicBezTo>
                    <a:pt x="56" y="14"/>
                    <a:pt x="56" y="14"/>
                    <a:pt x="56" y="14"/>
                  </a:cubicBezTo>
                  <a:moveTo>
                    <a:pt x="112" y="35"/>
                  </a:moveTo>
                  <a:cubicBezTo>
                    <a:pt x="105" y="35"/>
                    <a:pt x="100" y="30"/>
                    <a:pt x="100" y="23"/>
                  </a:cubicBezTo>
                  <a:cubicBezTo>
                    <a:pt x="100" y="16"/>
                    <a:pt x="105" y="11"/>
                    <a:pt x="112" y="11"/>
                  </a:cubicBezTo>
                  <a:cubicBezTo>
                    <a:pt x="119" y="11"/>
                    <a:pt x="124" y="16"/>
                    <a:pt x="124" y="23"/>
                  </a:cubicBezTo>
                  <a:cubicBezTo>
                    <a:pt x="124" y="30"/>
                    <a:pt x="119" y="35"/>
                    <a:pt x="112" y="35"/>
                  </a:cubicBezTo>
                  <a:moveTo>
                    <a:pt x="116" y="0"/>
                  </a:moveTo>
                  <a:cubicBezTo>
                    <a:pt x="108" y="0"/>
                    <a:pt x="108" y="0"/>
                    <a:pt x="108" y="0"/>
                  </a:cubicBezTo>
                  <a:cubicBezTo>
                    <a:pt x="108" y="4"/>
                    <a:pt x="108" y="4"/>
                    <a:pt x="108" y="4"/>
                  </a:cubicBezTo>
                  <a:cubicBezTo>
                    <a:pt x="106" y="4"/>
                    <a:pt x="103" y="6"/>
                    <a:pt x="101" y="7"/>
                  </a:cubicBezTo>
                  <a:cubicBezTo>
                    <a:pt x="98" y="4"/>
                    <a:pt x="98" y="4"/>
                    <a:pt x="98" y="4"/>
                  </a:cubicBezTo>
                  <a:cubicBezTo>
                    <a:pt x="93" y="9"/>
                    <a:pt x="93" y="9"/>
                    <a:pt x="93" y="9"/>
                  </a:cubicBezTo>
                  <a:cubicBezTo>
                    <a:pt x="96" y="12"/>
                    <a:pt x="96" y="12"/>
                    <a:pt x="96" y="12"/>
                  </a:cubicBezTo>
                  <a:cubicBezTo>
                    <a:pt x="94" y="14"/>
                    <a:pt x="93" y="17"/>
                    <a:pt x="93" y="20"/>
                  </a:cubicBezTo>
                  <a:cubicBezTo>
                    <a:pt x="88" y="20"/>
                    <a:pt x="88" y="20"/>
                    <a:pt x="88" y="20"/>
                  </a:cubicBezTo>
                  <a:cubicBezTo>
                    <a:pt x="88" y="27"/>
                    <a:pt x="88" y="27"/>
                    <a:pt x="88" y="27"/>
                  </a:cubicBezTo>
                  <a:cubicBezTo>
                    <a:pt x="93" y="27"/>
                    <a:pt x="93" y="27"/>
                    <a:pt x="93" y="27"/>
                  </a:cubicBezTo>
                  <a:cubicBezTo>
                    <a:pt x="93" y="30"/>
                    <a:pt x="94" y="32"/>
                    <a:pt x="96" y="34"/>
                  </a:cubicBezTo>
                  <a:cubicBezTo>
                    <a:pt x="93" y="37"/>
                    <a:pt x="93" y="37"/>
                    <a:pt x="93" y="37"/>
                  </a:cubicBezTo>
                  <a:cubicBezTo>
                    <a:pt x="98" y="43"/>
                    <a:pt x="98" y="43"/>
                    <a:pt x="98" y="43"/>
                  </a:cubicBezTo>
                  <a:cubicBezTo>
                    <a:pt x="101" y="39"/>
                    <a:pt x="101" y="39"/>
                    <a:pt x="101" y="39"/>
                  </a:cubicBezTo>
                  <a:cubicBezTo>
                    <a:pt x="103" y="41"/>
                    <a:pt x="106" y="42"/>
                    <a:pt x="108" y="42"/>
                  </a:cubicBezTo>
                  <a:cubicBezTo>
                    <a:pt x="108" y="47"/>
                    <a:pt x="108" y="47"/>
                    <a:pt x="108" y="47"/>
                  </a:cubicBezTo>
                  <a:cubicBezTo>
                    <a:pt x="116" y="47"/>
                    <a:pt x="116" y="47"/>
                    <a:pt x="116" y="47"/>
                  </a:cubicBezTo>
                  <a:cubicBezTo>
                    <a:pt x="116" y="42"/>
                    <a:pt x="116" y="42"/>
                    <a:pt x="116" y="42"/>
                  </a:cubicBezTo>
                  <a:cubicBezTo>
                    <a:pt x="118" y="42"/>
                    <a:pt x="121" y="41"/>
                    <a:pt x="123" y="39"/>
                  </a:cubicBezTo>
                  <a:cubicBezTo>
                    <a:pt x="126" y="43"/>
                    <a:pt x="126" y="43"/>
                    <a:pt x="126" y="43"/>
                  </a:cubicBezTo>
                  <a:cubicBezTo>
                    <a:pt x="131" y="37"/>
                    <a:pt x="131" y="37"/>
                    <a:pt x="131" y="37"/>
                  </a:cubicBezTo>
                  <a:cubicBezTo>
                    <a:pt x="128" y="34"/>
                    <a:pt x="128" y="34"/>
                    <a:pt x="128" y="34"/>
                  </a:cubicBezTo>
                  <a:cubicBezTo>
                    <a:pt x="130" y="32"/>
                    <a:pt x="131" y="30"/>
                    <a:pt x="131" y="27"/>
                  </a:cubicBezTo>
                  <a:cubicBezTo>
                    <a:pt x="136" y="27"/>
                    <a:pt x="136" y="27"/>
                    <a:pt x="136" y="27"/>
                  </a:cubicBezTo>
                  <a:cubicBezTo>
                    <a:pt x="136" y="20"/>
                    <a:pt x="136" y="20"/>
                    <a:pt x="136" y="20"/>
                  </a:cubicBezTo>
                  <a:cubicBezTo>
                    <a:pt x="131" y="20"/>
                    <a:pt x="131" y="20"/>
                    <a:pt x="131" y="20"/>
                  </a:cubicBezTo>
                  <a:cubicBezTo>
                    <a:pt x="131" y="17"/>
                    <a:pt x="130" y="14"/>
                    <a:pt x="128" y="12"/>
                  </a:cubicBezTo>
                  <a:cubicBezTo>
                    <a:pt x="131" y="9"/>
                    <a:pt x="131" y="9"/>
                    <a:pt x="131" y="9"/>
                  </a:cubicBezTo>
                  <a:cubicBezTo>
                    <a:pt x="126" y="4"/>
                    <a:pt x="126" y="4"/>
                    <a:pt x="126" y="4"/>
                  </a:cubicBezTo>
                  <a:cubicBezTo>
                    <a:pt x="123" y="7"/>
                    <a:pt x="123" y="7"/>
                    <a:pt x="123" y="7"/>
                  </a:cubicBezTo>
                  <a:cubicBezTo>
                    <a:pt x="121" y="6"/>
                    <a:pt x="118" y="4"/>
                    <a:pt x="116" y="4"/>
                  </a:cubicBezTo>
                  <a:cubicBezTo>
                    <a:pt x="116" y="0"/>
                    <a:pt x="116" y="0"/>
                    <a:pt x="116" y="0"/>
                  </a:cubicBezTo>
                </a:path>
              </a:pathLst>
            </a:custGeom>
            <a:solidFill>
              <a:schemeClr val="bg1"/>
            </a:solidFill>
            <a:ln>
              <a:noFill/>
            </a:ln>
          </p:spPr>
          <p:txBody>
            <a:bodyPr vert="horz" wrap="square" lIns="91416" tIns="45708" rIns="91416" bIns="45708" numCol="1" anchor="t" anchorCtr="0" compatLnSpc="1"/>
            <a:lstStyle/>
            <a:p>
              <a:endParaRPr lang="zh-CN" altLang="en-US" sz="3200"/>
            </a:p>
          </p:txBody>
        </p:sp>
        <p:sp>
          <p:nvSpPr>
            <p:cNvPr id="89" name="TextBox 88"/>
            <p:cNvSpPr txBox="1"/>
            <p:nvPr/>
          </p:nvSpPr>
          <p:spPr>
            <a:xfrm>
              <a:off x="4873417" y="2920359"/>
              <a:ext cx="328541" cy="253982"/>
            </a:xfrm>
            <a:prstGeom prst="rect">
              <a:avLst/>
            </a:prstGeom>
            <a:noFill/>
          </p:spPr>
          <p:txBody>
            <a:bodyPr wrap="none" rtlCol="0">
              <a:spAutoFit/>
            </a:bodyPr>
            <a:lstStyle/>
            <a:p>
              <a:r>
                <a:rPr lang="en-US" sz="1600" b="1" dirty="0">
                  <a:solidFill>
                    <a:schemeClr val="bg1"/>
                  </a:solidFill>
                  <a:latin typeface="微软雅黑" panose="020B0503020204020204" pitchFamily="34" charset="-122"/>
                  <a:ea typeface="微软雅黑" panose="020B0503020204020204" pitchFamily="34" charset="-122"/>
                </a:rPr>
                <a:t>0</a:t>
              </a:r>
              <a:r>
                <a:rPr lang="en-US" altLang="zh-CN" sz="1600" b="1" dirty="0">
                  <a:solidFill>
                    <a:schemeClr val="bg1"/>
                  </a:solidFill>
                  <a:latin typeface="微软雅黑" panose="020B0503020204020204" pitchFamily="34" charset="-122"/>
                  <a:ea typeface="微软雅黑" panose="020B0503020204020204" pitchFamily="34" charset="-122"/>
                </a:rPr>
                <a:t>4</a:t>
              </a:r>
              <a:endParaRPr lang="en-US" altLang="zh-CN" sz="1600" b="1" dirty="0">
                <a:solidFill>
                  <a:schemeClr val="bg1"/>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90"/>
                                        </p:tgtEl>
                                        <p:attrNameLst>
                                          <p:attrName>style.visibility</p:attrName>
                                        </p:attrNameLst>
                                      </p:cBhvr>
                                      <p:to>
                                        <p:strVal val="visible"/>
                                      </p:to>
                                    </p:set>
                                    <p:anim calcmode="lin" valueType="num">
                                      <p:cBhvr additive="base">
                                        <p:cTn id="7" dur="500" fill="hold"/>
                                        <p:tgtEl>
                                          <p:spTgt spid="90"/>
                                        </p:tgtEl>
                                        <p:attrNameLst>
                                          <p:attrName>ppt_x</p:attrName>
                                        </p:attrNameLst>
                                      </p:cBhvr>
                                      <p:tavLst>
                                        <p:tav tm="0">
                                          <p:val>
                                            <p:strVal val="#ppt_x"/>
                                          </p:val>
                                        </p:tav>
                                        <p:tav tm="100000">
                                          <p:val>
                                            <p:strVal val="#ppt_x"/>
                                          </p:val>
                                        </p:tav>
                                      </p:tavLst>
                                    </p:anim>
                                    <p:anim calcmode="lin" valueType="num">
                                      <p:cBhvr additive="base">
                                        <p:cTn id="8" dur="500" fill="hold"/>
                                        <p:tgtEl>
                                          <p:spTgt spid="90"/>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 presetClass="entr" presetSubtype="8" fill="hold" nodeType="afterEffect">
                                  <p:stCondLst>
                                    <p:cond delay="0"/>
                                  </p:stCondLst>
                                  <p:childTnLst>
                                    <p:set>
                                      <p:cBhvr>
                                        <p:cTn id="11" dur="1" fill="hold">
                                          <p:stCondLst>
                                            <p:cond delay="0"/>
                                          </p:stCondLst>
                                        </p:cTn>
                                        <p:tgtEl>
                                          <p:spTgt spid="94"/>
                                        </p:tgtEl>
                                        <p:attrNameLst>
                                          <p:attrName>style.visibility</p:attrName>
                                        </p:attrNameLst>
                                      </p:cBhvr>
                                      <p:to>
                                        <p:strVal val="visible"/>
                                      </p:to>
                                    </p:set>
                                    <p:anim calcmode="lin" valueType="num">
                                      <p:cBhvr additive="base">
                                        <p:cTn id="12" dur="500" fill="hold"/>
                                        <p:tgtEl>
                                          <p:spTgt spid="94"/>
                                        </p:tgtEl>
                                        <p:attrNameLst>
                                          <p:attrName>ppt_x</p:attrName>
                                        </p:attrNameLst>
                                      </p:cBhvr>
                                      <p:tavLst>
                                        <p:tav tm="0">
                                          <p:val>
                                            <p:strVal val="0-#ppt_w/2"/>
                                          </p:val>
                                        </p:tav>
                                        <p:tav tm="100000">
                                          <p:val>
                                            <p:strVal val="#ppt_x"/>
                                          </p:val>
                                        </p:tav>
                                      </p:tavLst>
                                    </p:anim>
                                    <p:anim calcmode="lin" valueType="num">
                                      <p:cBhvr additive="base">
                                        <p:cTn id="13" dur="500" fill="hold"/>
                                        <p:tgtEl>
                                          <p:spTgt spid="94"/>
                                        </p:tgtEl>
                                        <p:attrNameLst>
                                          <p:attrName>ppt_y</p:attrName>
                                        </p:attrNameLst>
                                      </p:cBhvr>
                                      <p:tavLst>
                                        <p:tav tm="0">
                                          <p:val>
                                            <p:strVal val="#ppt_y"/>
                                          </p:val>
                                        </p:tav>
                                        <p:tav tm="100000">
                                          <p:val>
                                            <p:strVal val="#ppt_y"/>
                                          </p:val>
                                        </p:tav>
                                      </p:tavLst>
                                    </p:anim>
                                  </p:childTnLst>
                                </p:cTn>
                              </p:par>
                            </p:childTnLst>
                          </p:cTn>
                        </p:par>
                        <p:par>
                          <p:cTn id="14" fill="hold">
                            <p:stCondLst>
                              <p:cond delay="1000"/>
                            </p:stCondLst>
                            <p:childTnLst>
                              <p:par>
                                <p:cTn id="15" presetID="2" presetClass="entr" presetSubtype="4" fill="hold" nodeType="afterEffect">
                                  <p:stCondLst>
                                    <p:cond delay="0"/>
                                  </p:stCondLst>
                                  <p:childTnLst>
                                    <p:set>
                                      <p:cBhvr>
                                        <p:cTn id="16" dur="1" fill="hold">
                                          <p:stCondLst>
                                            <p:cond delay="0"/>
                                          </p:stCondLst>
                                        </p:cTn>
                                        <p:tgtEl>
                                          <p:spTgt spid="93"/>
                                        </p:tgtEl>
                                        <p:attrNameLst>
                                          <p:attrName>style.visibility</p:attrName>
                                        </p:attrNameLst>
                                      </p:cBhvr>
                                      <p:to>
                                        <p:strVal val="visible"/>
                                      </p:to>
                                    </p:set>
                                    <p:anim calcmode="lin" valueType="num">
                                      <p:cBhvr additive="base">
                                        <p:cTn id="17" dur="500" fill="hold"/>
                                        <p:tgtEl>
                                          <p:spTgt spid="93"/>
                                        </p:tgtEl>
                                        <p:attrNameLst>
                                          <p:attrName>ppt_x</p:attrName>
                                        </p:attrNameLst>
                                      </p:cBhvr>
                                      <p:tavLst>
                                        <p:tav tm="0">
                                          <p:val>
                                            <p:strVal val="#ppt_x"/>
                                          </p:val>
                                        </p:tav>
                                        <p:tav tm="100000">
                                          <p:val>
                                            <p:strVal val="#ppt_x"/>
                                          </p:val>
                                        </p:tav>
                                      </p:tavLst>
                                    </p:anim>
                                    <p:anim calcmode="lin" valueType="num">
                                      <p:cBhvr additive="base">
                                        <p:cTn id="18" dur="500" fill="hold"/>
                                        <p:tgtEl>
                                          <p:spTgt spid="93"/>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2" fill="hold" nodeType="afterEffect">
                                  <p:stCondLst>
                                    <p:cond delay="0"/>
                                  </p:stCondLst>
                                  <p:childTnLst>
                                    <p:set>
                                      <p:cBhvr>
                                        <p:cTn id="21" dur="1" fill="hold">
                                          <p:stCondLst>
                                            <p:cond delay="0"/>
                                          </p:stCondLst>
                                        </p:cTn>
                                        <p:tgtEl>
                                          <p:spTgt spid="92"/>
                                        </p:tgtEl>
                                        <p:attrNameLst>
                                          <p:attrName>style.visibility</p:attrName>
                                        </p:attrNameLst>
                                      </p:cBhvr>
                                      <p:to>
                                        <p:strVal val="visible"/>
                                      </p:to>
                                    </p:set>
                                    <p:anim calcmode="lin" valueType="num">
                                      <p:cBhvr additive="base">
                                        <p:cTn id="22" dur="500" fill="hold"/>
                                        <p:tgtEl>
                                          <p:spTgt spid="92"/>
                                        </p:tgtEl>
                                        <p:attrNameLst>
                                          <p:attrName>ppt_x</p:attrName>
                                        </p:attrNameLst>
                                      </p:cBhvr>
                                      <p:tavLst>
                                        <p:tav tm="0">
                                          <p:val>
                                            <p:strVal val="1+#ppt_w/2"/>
                                          </p:val>
                                        </p:tav>
                                        <p:tav tm="100000">
                                          <p:val>
                                            <p:strVal val="#ppt_x"/>
                                          </p:val>
                                        </p:tav>
                                      </p:tavLst>
                                    </p:anim>
                                    <p:anim calcmode="lin" valueType="num">
                                      <p:cBhvr additive="base">
                                        <p:cTn id="23" dur="500" fill="hold"/>
                                        <p:tgtEl>
                                          <p:spTgt spid="92"/>
                                        </p:tgtEl>
                                        <p:attrNameLst>
                                          <p:attrName>ppt_y</p:attrName>
                                        </p:attrNameLst>
                                      </p:cBhvr>
                                      <p:tavLst>
                                        <p:tav tm="0">
                                          <p:val>
                                            <p:strVal val="#ppt_y"/>
                                          </p:val>
                                        </p:tav>
                                        <p:tav tm="100000">
                                          <p:val>
                                            <p:strVal val="#ppt_y"/>
                                          </p:val>
                                        </p:tav>
                                      </p:tavLst>
                                    </p:anim>
                                  </p:childTnLst>
                                </p:cTn>
                              </p:par>
                            </p:childTnLst>
                          </p:cTn>
                        </p:par>
                        <p:par>
                          <p:cTn id="24" fill="hold">
                            <p:stCondLst>
                              <p:cond delay="2000"/>
                            </p:stCondLst>
                            <p:childTnLst>
                              <p:par>
                                <p:cTn id="25" presetID="12" presetClass="entr" presetSubtype="1" fill="hold" nodeType="afterEffect">
                                  <p:stCondLst>
                                    <p:cond delay="0"/>
                                  </p:stCondLst>
                                  <p:childTnLst>
                                    <p:set>
                                      <p:cBhvr>
                                        <p:cTn id="26" dur="1" fill="hold">
                                          <p:stCondLst>
                                            <p:cond delay="0"/>
                                          </p:stCondLst>
                                        </p:cTn>
                                        <p:tgtEl>
                                          <p:spTgt spid="66"/>
                                        </p:tgtEl>
                                        <p:attrNameLst>
                                          <p:attrName>style.visibility</p:attrName>
                                        </p:attrNameLst>
                                      </p:cBhvr>
                                      <p:to>
                                        <p:strVal val="visible"/>
                                      </p:to>
                                    </p:set>
                                    <p:animEffect transition="in" filter="slide(fromTop)">
                                      <p:cBhvr>
                                        <p:cTn id="27" dur="500"/>
                                        <p:tgtEl>
                                          <p:spTgt spid="66"/>
                                        </p:tgtEl>
                                      </p:cBhvr>
                                    </p:animEffect>
                                  </p:childTnLst>
                                </p:cTn>
                              </p:par>
                            </p:childTnLst>
                          </p:cTn>
                        </p:par>
                        <p:par>
                          <p:cTn id="28" fill="hold">
                            <p:stCondLst>
                              <p:cond delay="2500"/>
                            </p:stCondLst>
                            <p:childTnLst>
                              <p:par>
                                <p:cTn id="29" presetID="12" presetClass="entr" presetSubtype="1" fill="hold" nodeType="afterEffect">
                                  <p:stCondLst>
                                    <p:cond delay="0"/>
                                  </p:stCondLst>
                                  <p:childTnLst>
                                    <p:set>
                                      <p:cBhvr>
                                        <p:cTn id="30" dur="1" fill="hold">
                                          <p:stCondLst>
                                            <p:cond delay="0"/>
                                          </p:stCondLst>
                                        </p:cTn>
                                        <p:tgtEl>
                                          <p:spTgt spid="78"/>
                                        </p:tgtEl>
                                        <p:attrNameLst>
                                          <p:attrName>style.visibility</p:attrName>
                                        </p:attrNameLst>
                                      </p:cBhvr>
                                      <p:to>
                                        <p:strVal val="visible"/>
                                      </p:to>
                                    </p:set>
                                    <p:animEffect transition="in" filter="slide(fromTop)">
                                      <p:cBhvr>
                                        <p:cTn id="31" dur="500"/>
                                        <p:tgtEl>
                                          <p:spTgt spid="78"/>
                                        </p:tgtEl>
                                      </p:cBhvr>
                                    </p:animEffect>
                                  </p:childTnLst>
                                </p:cTn>
                              </p:par>
                            </p:childTnLst>
                          </p:cTn>
                        </p:par>
                        <p:par>
                          <p:cTn id="32" fill="hold">
                            <p:stCondLst>
                              <p:cond delay="3000"/>
                            </p:stCondLst>
                            <p:childTnLst>
                              <p:par>
                                <p:cTn id="33" presetID="12" presetClass="entr" presetSubtype="1" fill="hold" nodeType="afterEffect">
                                  <p:stCondLst>
                                    <p:cond delay="0"/>
                                  </p:stCondLst>
                                  <p:childTnLst>
                                    <p:set>
                                      <p:cBhvr>
                                        <p:cTn id="34" dur="1" fill="hold">
                                          <p:stCondLst>
                                            <p:cond delay="0"/>
                                          </p:stCondLst>
                                        </p:cTn>
                                        <p:tgtEl>
                                          <p:spTgt spid="82"/>
                                        </p:tgtEl>
                                        <p:attrNameLst>
                                          <p:attrName>style.visibility</p:attrName>
                                        </p:attrNameLst>
                                      </p:cBhvr>
                                      <p:to>
                                        <p:strVal val="visible"/>
                                      </p:to>
                                    </p:set>
                                    <p:animEffect transition="in" filter="slide(fromTop)">
                                      <p:cBhvr>
                                        <p:cTn id="35" dur="500"/>
                                        <p:tgtEl>
                                          <p:spTgt spid="82"/>
                                        </p:tgtEl>
                                      </p:cBhvr>
                                    </p:animEffect>
                                  </p:childTnLst>
                                </p:cTn>
                              </p:par>
                            </p:childTnLst>
                          </p:cTn>
                        </p:par>
                        <p:par>
                          <p:cTn id="36" fill="hold">
                            <p:stCondLst>
                              <p:cond delay="3500"/>
                            </p:stCondLst>
                            <p:childTnLst>
                              <p:par>
                                <p:cTn id="37" presetID="12" presetClass="entr" presetSubtype="1" fill="hold" nodeType="afterEffect">
                                  <p:stCondLst>
                                    <p:cond delay="0"/>
                                  </p:stCondLst>
                                  <p:childTnLst>
                                    <p:set>
                                      <p:cBhvr>
                                        <p:cTn id="38" dur="1" fill="hold">
                                          <p:stCondLst>
                                            <p:cond delay="0"/>
                                          </p:stCondLst>
                                        </p:cTn>
                                        <p:tgtEl>
                                          <p:spTgt spid="74"/>
                                        </p:tgtEl>
                                        <p:attrNameLst>
                                          <p:attrName>style.visibility</p:attrName>
                                        </p:attrNameLst>
                                      </p:cBhvr>
                                      <p:to>
                                        <p:strVal val="visible"/>
                                      </p:to>
                                    </p:set>
                                    <p:animEffect transition="in" filter="slide(fromTop)">
                                      <p:cBhvr>
                                        <p:cTn id="39" dur="500"/>
                                        <p:tgtEl>
                                          <p:spTgt spid="7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 name="Text Box 41"/>
          <p:cNvSpPr txBox="1">
            <a:spLocks noChangeArrowheads="1"/>
          </p:cNvSpPr>
          <p:nvPr/>
        </p:nvSpPr>
        <p:spPr bwMode="auto">
          <a:xfrm>
            <a:off x="5773093" y="5730873"/>
            <a:ext cx="595035" cy="584775"/>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p>
            <a:pPr algn="ctr"/>
            <a:r>
              <a:rPr lang="zh-CN" altLang="en-US" sz="1600" b="1" dirty="0">
                <a:solidFill>
                  <a:schemeClr val="bg1"/>
                </a:solidFill>
                <a:latin typeface="微软雅黑" panose="020B0503020204020204" pitchFamily="34" charset="-122"/>
                <a:ea typeface="微软雅黑" panose="020B0503020204020204" pitchFamily="34" charset="-122"/>
              </a:rPr>
              <a:t>添加</a:t>
            </a:r>
            <a:endParaRPr lang="en-US" altLang="zh-CN" sz="1600" b="1" dirty="0">
              <a:solidFill>
                <a:schemeClr val="bg1"/>
              </a:solidFill>
              <a:latin typeface="微软雅黑" panose="020B0503020204020204" pitchFamily="34" charset="-122"/>
              <a:ea typeface="微软雅黑" panose="020B0503020204020204" pitchFamily="34" charset="-122"/>
            </a:endParaRPr>
          </a:p>
          <a:p>
            <a:pPr algn="ctr"/>
            <a:r>
              <a:rPr lang="zh-CN" altLang="en-US" sz="1600" b="1" dirty="0">
                <a:solidFill>
                  <a:schemeClr val="bg1"/>
                </a:solidFill>
                <a:latin typeface="微软雅黑" panose="020B0503020204020204" pitchFamily="34" charset="-122"/>
                <a:ea typeface="微软雅黑" panose="020B0503020204020204" pitchFamily="34" charset="-122"/>
              </a:rPr>
              <a:t>内容</a:t>
            </a:r>
            <a:endParaRPr lang="en-US" altLang="ko-KR" sz="1600" b="1" dirty="0">
              <a:solidFill>
                <a:schemeClr val="bg1"/>
              </a:solidFill>
              <a:latin typeface="微软雅黑" panose="020B0503020204020204" pitchFamily="34" charset="-122"/>
              <a:ea typeface="微软雅黑" panose="020B0503020204020204" pitchFamily="34" charset="-122"/>
            </a:endParaRPr>
          </a:p>
        </p:txBody>
      </p:sp>
      <p:grpSp>
        <p:nvGrpSpPr>
          <p:cNvPr id="115" name="Group 114"/>
          <p:cNvGrpSpPr/>
          <p:nvPr/>
        </p:nvGrpSpPr>
        <p:grpSpPr>
          <a:xfrm>
            <a:off x="1360135" y="1794777"/>
            <a:ext cx="2282203" cy="2016983"/>
            <a:chOff x="1057275" y="1583888"/>
            <a:chExt cx="1712098" cy="1513131"/>
          </a:xfrm>
        </p:grpSpPr>
        <p:sp>
          <p:nvSpPr>
            <p:cNvPr id="50" name="圆角矩形 9"/>
            <p:cNvSpPr/>
            <p:nvPr/>
          </p:nvSpPr>
          <p:spPr>
            <a:xfrm>
              <a:off x="1057275" y="1583888"/>
              <a:ext cx="1712098" cy="1513131"/>
            </a:xfrm>
            <a:prstGeom prst="roundRect">
              <a:avLst>
                <a:gd name="adj" fmla="val 6371"/>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anose="020B0502040204020203" pitchFamily="34" charset="-122"/>
                <a:ea typeface="微软雅黑 Light" panose="020B0502040204020203" pitchFamily="34" charset="-122"/>
              </a:endParaRPr>
            </a:p>
          </p:txBody>
        </p:sp>
        <p:sp>
          <p:nvSpPr>
            <p:cNvPr id="51" name="圆角矩形 10"/>
            <p:cNvSpPr/>
            <p:nvPr/>
          </p:nvSpPr>
          <p:spPr>
            <a:xfrm>
              <a:off x="1097436" y="1622223"/>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anose="020B0502040204020203" pitchFamily="34" charset="-122"/>
                <a:ea typeface="微软雅黑 Light" panose="020B0502040204020203" pitchFamily="34" charset="-122"/>
              </a:endParaRPr>
            </a:p>
          </p:txBody>
        </p:sp>
        <p:sp>
          <p:nvSpPr>
            <p:cNvPr id="62" name="Text Box 41"/>
            <p:cNvSpPr txBox="1">
              <a:spLocks noChangeArrowheads="1"/>
            </p:cNvSpPr>
            <p:nvPr/>
          </p:nvSpPr>
          <p:spPr bwMode="auto">
            <a:xfrm>
              <a:off x="1097436" y="1815163"/>
              <a:ext cx="1620675" cy="770988"/>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335" dirty="0">
                  <a:latin typeface="微软雅黑" panose="020B0503020204020204" pitchFamily="34" charset="-122"/>
                  <a:ea typeface="微软雅黑" panose="020B0503020204020204" pitchFamily="34" charset="-122"/>
                </a:rPr>
                <a:t>轻点此处输入文字内容，</a:t>
              </a:r>
              <a:r>
                <a:rPr lang="en-US" altLang="zh-CN" sz="1335" dirty="0">
                  <a:latin typeface="微软雅黑" panose="020B0503020204020204" pitchFamily="34" charset="-122"/>
                  <a:ea typeface="微软雅黑" panose="020B0503020204020204" pitchFamily="34" charset="-122"/>
                </a:rPr>
                <a:t>PPT</a:t>
              </a:r>
              <a:r>
                <a:rPr lang="zh-CN" altLang="en-US" sz="1335" dirty="0">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335" dirty="0">
                <a:latin typeface="微软雅黑" panose="020B0503020204020204" pitchFamily="34" charset="-122"/>
                <a:ea typeface="微软雅黑" panose="020B0503020204020204" pitchFamily="34" charset="-122"/>
              </a:endParaRPr>
            </a:p>
          </p:txBody>
        </p:sp>
        <p:sp>
          <p:nvSpPr>
            <p:cNvPr id="66" name="矩形 27"/>
            <p:cNvSpPr/>
            <p:nvPr/>
          </p:nvSpPr>
          <p:spPr>
            <a:xfrm>
              <a:off x="1545053" y="2806203"/>
              <a:ext cx="754249" cy="253982"/>
            </a:xfrm>
            <a:prstGeom prst="rect">
              <a:avLst/>
            </a:prstGeom>
          </p:spPr>
          <p:txBody>
            <a:bodyPr wrap="none">
              <a:spAutoFit/>
            </a:bodyPr>
            <a:lstStyle/>
            <a:p>
              <a:pPr algn="ctr"/>
              <a:r>
                <a:rPr lang="zh-CN" altLang="en-US" sz="1600" b="1" dirty="0">
                  <a:solidFill>
                    <a:schemeClr val="bg1"/>
                  </a:solidFill>
                  <a:latin typeface="微软雅黑 Light" panose="020B0502040204020203" pitchFamily="34" charset="-122"/>
                  <a:ea typeface="微软雅黑 Light" panose="020B0502040204020203" pitchFamily="34" charset="-122"/>
                </a:rPr>
                <a:t>添加内容</a:t>
              </a:r>
              <a:endParaRPr lang="en-US" altLang="ko-KR" sz="1600" b="1" dirty="0">
                <a:solidFill>
                  <a:schemeClr val="bg1"/>
                </a:solidFill>
                <a:latin typeface="微软雅黑 Light" panose="020B0502040204020203" pitchFamily="34" charset="-122"/>
                <a:ea typeface="微软雅黑 Light" panose="020B0502040204020203" pitchFamily="34" charset="-122"/>
              </a:endParaRPr>
            </a:p>
          </p:txBody>
        </p:sp>
      </p:grpSp>
      <p:grpSp>
        <p:nvGrpSpPr>
          <p:cNvPr id="116" name="Group 115"/>
          <p:cNvGrpSpPr/>
          <p:nvPr/>
        </p:nvGrpSpPr>
        <p:grpSpPr>
          <a:xfrm>
            <a:off x="3723846" y="1804659"/>
            <a:ext cx="2282203" cy="2016982"/>
            <a:chOff x="2830520" y="1591301"/>
            <a:chExt cx="1712098" cy="1513131"/>
          </a:xfrm>
        </p:grpSpPr>
        <p:sp>
          <p:nvSpPr>
            <p:cNvPr id="52" name="圆角矩形 11"/>
            <p:cNvSpPr/>
            <p:nvPr/>
          </p:nvSpPr>
          <p:spPr>
            <a:xfrm>
              <a:off x="2830520" y="1591301"/>
              <a:ext cx="1712098" cy="1513131"/>
            </a:xfrm>
            <a:prstGeom prst="roundRect">
              <a:avLst>
                <a:gd name="adj" fmla="val 6371"/>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anose="020B0502040204020203" pitchFamily="34" charset="-122"/>
                <a:ea typeface="微软雅黑 Light" panose="020B0502040204020203" pitchFamily="34" charset="-122"/>
              </a:endParaRPr>
            </a:p>
          </p:txBody>
        </p:sp>
        <p:sp>
          <p:nvSpPr>
            <p:cNvPr id="53" name="圆角矩形 12"/>
            <p:cNvSpPr/>
            <p:nvPr/>
          </p:nvSpPr>
          <p:spPr>
            <a:xfrm>
              <a:off x="2870680" y="1629636"/>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anose="020B0502040204020203" pitchFamily="34" charset="-122"/>
                <a:ea typeface="微软雅黑 Light" panose="020B0502040204020203" pitchFamily="34" charset="-122"/>
              </a:endParaRPr>
            </a:p>
          </p:txBody>
        </p:sp>
        <p:sp>
          <p:nvSpPr>
            <p:cNvPr id="67" name="矩形 28"/>
            <p:cNvSpPr/>
            <p:nvPr/>
          </p:nvSpPr>
          <p:spPr>
            <a:xfrm>
              <a:off x="3316512" y="2806203"/>
              <a:ext cx="754249" cy="253982"/>
            </a:xfrm>
            <a:prstGeom prst="rect">
              <a:avLst/>
            </a:prstGeom>
          </p:spPr>
          <p:txBody>
            <a:bodyPr wrap="none">
              <a:spAutoFit/>
            </a:bodyPr>
            <a:lstStyle/>
            <a:p>
              <a:pPr algn="ctr"/>
              <a:r>
                <a:rPr lang="zh-CN" altLang="en-US" sz="1600" b="1" dirty="0">
                  <a:solidFill>
                    <a:schemeClr val="bg1"/>
                  </a:solidFill>
                  <a:latin typeface="微软雅黑 Light" panose="020B0502040204020203" pitchFamily="34" charset="-122"/>
                  <a:ea typeface="微软雅黑 Light" panose="020B0502040204020203" pitchFamily="34" charset="-122"/>
                </a:rPr>
                <a:t>添加内容</a:t>
              </a:r>
              <a:endParaRPr lang="en-US" altLang="ko-KR" sz="1600" b="1" dirty="0">
                <a:solidFill>
                  <a:schemeClr val="bg1"/>
                </a:solidFill>
                <a:latin typeface="微软雅黑 Light" panose="020B0502040204020203" pitchFamily="34" charset="-122"/>
                <a:ea typeface="微软雅黑 Light" panose="020B0502040204020203" pitchFamily="34" charset="-122"/>
              </a:endParaRPr>
            </a:p>
          </p:txBody>
        </p:sp>
        <p:sp>
          <p:nvSpPr>
            <p:cNvPr id="70" name="Text Box 41"/>
            <p:cNvSpPr txBox="1">
              <a:spLocks noChangeArrowheads="1"/>
            </p:cNvSpPr>
            <p:nvPr/>
          </p:nvSpPr>
          <p:spPr bwMode="auto">
            <a:xfrm>
              <a:off x="2870511" y="1815163"/>
              <a:ext cx="1620675" cy="770989"/>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335" dirty="0">
                  <a:latin typeface="微软雅黑" panose="020B0503020204020204" pitchFamily="34" charset="-122"/>
                  <a:ea typeface="微软雅黑" panose="020B0503020204020204" pitchFamily="34" charset="-122"/>
                </a:rPr>
                <a:t>轻点此处输入文字内容，</a:t>
              </a:r>
              <a:r>
                <a:rPr lang="en-US" altLang="zh-CN" sz="1335" dirty="0">
                  <a:latin typeface="微软雅黑" panose="020B0503020204020204" pitchFamily="34" charset="-122"/>
                  <a:ea typeface="微软雅黑" panose="020B0503020204020204" pitchFamily="34" charset="-122"/>
                </a:rPr>
                <a:t>PPT</a:t>
              </a:r>
              <a:r>
                <a:rPr lang="zh-CN" altLang="en-US" sz="1335" dirty="0">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335" dirty="0">
                <a:latin typeface="微软雅黑" panose="020B0503020204020204" pitchFamily="34" charset="-122"/>
                <a:ea typeface="微软雅黑" panose="020B0503020204020204" pitchFamily="34" charset="-122"/>
              </a:endParaRPr>
            </a:p>
          </p:txBody>
        </p:sp>
      </p:grpSp>
      <p:grpSp>
        <p:nvGrpSpPr>
          <p:cNvPr id="118" name="Group 117"/>
          <p:cNvGrpSpPr/>
          <p:nvPr/>
        </p:nvGrpSpPr>
        <p:grpSpPr>
          <a:xfrm>
            <a:off x="6087555" y="1808622"/>
            <a:ext cx="2282203" cy="2016983"/>
            <a:chOff x="4603764" y="1594274"/>
            <a:chExt cx="1712098" cy="1513131"/>
          </a:xfrm>
        </p:grpSpPr>
        <p:sp>
          <p:nvSpPr>
            <p:cNvPr id="54" name="圆角矩形 13"/>
            <p:cNvSpPr/>
            <p:nvPr/>
          </p:nvSpPr>
          <p:spPr>
            <a:xfrm>
              <a:off x="4603764" y="1594274"/>
              <a:ext cx="1712098" cy="1513131"/>
            </a:xfrm>
            <a:prstGeom prst="roundRect">
              <a:avLst>
                <a:gd name="adj" fmla="val 6371"/>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anose="020B0502040204020203" pitchFamily="34" charset="-122"/>
                <a:ea typeface="微软雅黑 Light" panose="020B0502040204020203" pitchFamily="34" charset="-122"/>
              </a:endParaRPr>
            </a:p>
          </p:txBody>
        </p:sp>
        <p:sp>
          <p:nvSpPr>
            <p:cNvPr id="55" name="圆角矩形 14"/>
            <p:cNvSpPr/>
            <p:nvPr/>
          </p:nvSpPr>
          <p:spPr>
            <a:xfrm>
              <a:off x="4643925" y="1632610"/>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anose="020B0502040204020203" pitchFamily="34" charset="-122"/>
                <a:ea typeface="微软雅黑 Light" panose="020B0502040204020203" pitchFamily="34" charset="-122"/>
              </a:endParaRPr>
            </a:p>
          </p:txBody>
        </p:sp>
        <p:sp>
          <p:nvSpPr>
            <p:cNvPr id="68" name="矩形 29"/>
            <p:cNvSpPr/>
            <p:nvPr/>
          </p:nvSpPr>
          <p:spPr>
            <a:xfrm>
              <a:off x="5057955" y="2806203"/>
              <a:ext cx="754249" cy="253982"/>
            </a:xfrm>
            <a:prstGeom prst="rect">
              <a:avLst/>
            </a:prstGeom>
          </p:spPr>
          <p:txBody>
            <a:bodyPr wrap="none">
              <a:spAutoFit/>
            </a:bodyPr>
            <a:lstStyle/>
            <a:p>
              <a:pPr algn="ctr"/>
              <a:r>
                <a:rPr lang="zh-CN" altLang="en-US" sz="1600" b="1" dirty="0">
                  <a:solidFill>
                    <a:schemeClr val="bg1"/>
                  </a:solidFill>
                  <a:latin typeface="微软雅黑 Light" panose="020B0502040204020203" pitchFamily="34" charset="-122"/>
                  <a:ea typeface="微软雅黑 Light" panose="020B0502040204020203" pitchFamily="34" charset="-122"/>
                </a:rPr>
                <a:t>添加内容</a:t>
              </a:r>
              <a:endParaRPr lang="en-US" altLang="ko-KR" sz="1600" b="1" dirty="0">
                <a:solidFill>
                  <a:schemeClr val="bg1"/>
                </a:solidFill>
                <a:latin typeface="微软雅黑 Light" panose="020B0502040204020203" pitchFamily="34" charset="-122"/>
                <a:ea typeface="微软雅黑 Light" panose="020B0502040204020203" pitchFamily="34" charset="-122"/>
              </a:endParaRPr>
            </a:p>
          </p:txBody>
        </p:sp>
        <p:sp>
          <p:nvSpPr>
            <p:cNvPr id="71" name="Text Box 41"/>
            <p:cNvSpPr txBox="1">
              <a:spLocks noChangeArrowheads="1"/>
            </p:cNvSpPr>
            <p:nvPr/>
          </p:nvSpPr>
          <p:spPr bwMode="auto">
            <a:xfrm>
              <a:off x="4632636" y="1824688"/>
              <a:ext cx="1620675" cy="770989"/>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335" dirty="0">
                  <a:latin typeface="微软雅黑" panose="020B0503020204020204" pitchFamily="34" charset="-122"/>
                  <a:ea typeface="微软雅黑" panose="020B0503020204020204" pitchFamily="34" charset="-122"/>
                </a:rPr>
                <a:t>轻点此处输入文字内容，</a:t>
              </a:r>
              <a:r>
                <a:rPr lang="en-US" altLang="zh-CN" sz="1335" dirty="0">
                  <a:latin typeface="微软雅黑" panose="020B0503020204020204" pitchFamily="34" charset="-122"/>
                  <a:ea typeface="微软雅黑" panose="020B0503020204020204" pitchFamily="34" charset="-122"/>
                </a:rPr>
                <a:t>PPT</a:t>
              </a:r>
              <a:r>
                <a:rPr lang="zh-CN" altLang="en-US" sz="1335" dirty="0">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335" dirty="0">
                <a:latin typeface="微软雅黑" panose="020B0503020204020204" pitchFamily="34" charset="-122"/>
                <a:ea typeface="微软雅黑" panose="020B0503020204020204" pitchFamily="34" charset="-122"/>
              </a:endParaRPr>
            </a:p>
          </p:txBody>
        </p:sp>
      </p:grpSp>
      <p:grpSp>
        <p:nvGrpSpPr>
          <p:cNvPr id="119" name="Group 118"/>
          <p:cNvGrpSpPr/>
          <p:nvPr/>
        </p:nvGrpSpPr>
        <p:grpSpPr>
          <a:xfrm>
            <a:off x="8438092" y="1808622"/>
            <a:ext cx="2282203" cy="2016983"/>
            <a:chOff x="6367126" y="1594274"/>
            <a:chExt cx="1712098" cy="1513131"/>
          </a:xfrm>
        </p:grpSpPr>
        <p:sp>
          <p:nvSpPr>
            <p:cNvPr id="56" name="圆角矩形 15"/>
            <p:cNvSpPr/>
            <p:nvPr/>
          </p:nvSpPr>
          <p:spPr>
            <a:xfrm>
              <a:off x="6367126" y="1594274"/>
              <a:ext cx="1712098" cy="1513131"/>
            </a:xfrm>
            <a:prstGeom prst="roundRect">
              <a:avLst>
                <a:gd name="adj" fmla="val 6371"/>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anose="020B0502040204020203" pitchFamily="34" charset="-122"/>
                <a:ea typeface="微软雅黑 Light" panose="020B0502040204020203" pitchFamily="34" charset="-122"/>
              </a:endParaRPr>
            </a:p>
          </p:txBody>
        </p:sp>
        <p:sp>
          <p:nvSpPr>
            <p:cNvPr id="57" name="圆角矩形 16"/>
            <p:cNvSpPr/>
            <p:nvPr/>
          </p:nvSpPr>
          <p:spPr>
            <a:xfrm>
              <a:off x="6407286" y="1632610"/>
              <a:ext cx="1620675" cy="1172170"/>
            </a:xfrm>
            <a:prstGeom prst="roundRect">
              <a:avLst>
                <a:gd name="adj" fmla="val 6371"/>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latin typeface="微软雅黑 Light" panose="020B0502040204020203" pitchFamily="34" charset="-122"/>
                <a:ea typeface="微软雅黑 Light" panose="020B0502040204020203" pitchFamily="34" charset="-122"/>
              </a:endParaRPr>
            </a:p>
          </p:txBody>
        </p:sp>
        <p:sp>
          <p:nvSpPr>
            <p:cNvPr id="69" name="矩形 30"/>
            <p:cNvSpPr/>
            <p:nvPr/>
          </p:nvSpPr>
          <p:spPr>
            <a:xfrm>
              <a:off x="6846050" y="2806203"/>
              <a:ext cx="754249" cy="253982"/>
            </a:xfrm>
            <a:prstGeom prst="rect">
              <a:avLst/>
            </a:prstGeom>
          </p:spPr>
          <p:txBody>
            <a:bodyPr wrap="none">
              <a:spAutoFit/>
            </a:bodyPr>
            <a:lstStyle/>
            <a:p>
              <a:pPr algn="ctr"/>
              <a:r>
                <a:rPr lang="zh-CN" altLang="en-US" sz="1600" b="1" dirty="0">
                  <a:solidFill>
                    <a:schemeClr val="bg1"/>
                  </a:solidFill>
                  <a:latin typeface="微软雅黑 Light" panose="020B0502040204020203" pitchFamily="34" charset="-122"/>
                  <a:ea typeface="微软雅黑 Light" panose="020B0502040204020203" pitchFamily="34" charset="-122"/>
                </a:rPr>
                <a:t>添加内容</a:t>
              </a:r>
              <a:endParaRPr lang="en-US" altLang="ko-KR" sz="1600" b="1" dirty="0">
                <a:solidFill>
                  <a:schemeClr val="bg1"/>
                </a:solidFill>
                <a:latin typeface="微软雅黑 Light" panose="020B0502040204020203" pitchFamily="34" charset="-122"/>
                <a:ea typeface="微软雅黑 Light" panose="020B0502040204020203" pitchFamily="34" charset="-122"/>
              </a:endParaRPr>
            </a:p>
          </p:txBody>
        </p:sp>
        <p:sp>
          <p:nvSpPr>
            <p:cNvPr id="72" name="Text Box 41"/>
            <p:cNvSpPr txBox="1">
              <a:spLocks noChangeArrowheads="1"/>
            </p:cNvSpPr>
            <p:nvPr/>
          </p:nvSpPr>
          <p:spPr bwMode="auto">
            <a:xfrm>
              <a:off x="6458549" y="1834213"/>
              <a:ext cx="1620675" cy="770988"/>
            </a:xfrm>
            <a:prstGeom prst="rect">
              <a:avLst/>
            </a:prstGeom>
            <a:noFill/>
            <a:ln>
              <a:noFill/>
            </a:ln>
            <a:effectLst/>
            <a:extLst>
              <a:ext uri="{909E8E84-426E-40DD-AFC4-6F175D3DCCD1}">
                <a14:hiddenFill xmlns:a14="http://schemas.microsoft.com/office/drawing/2010/main">
                  <a:solidFill>
                    <a:srgbClr val="C80000"/>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square">
              <a:spAutoFit/>
            </a:bodyPr>
            <a:lstStyle/>
            <a:p>
              <a:pPr algn="just">
                <a:lnSpc>
                  <a:spcPct val="114000"/>
                </a:lnSpc>
              </a:pPr>
              <a:r>
                <a:rPr lang="zh-CN" altLang="en-US" sz="1335" dirty="0">
                  <a:latin typeface="微软雅黑" panose="020B0503020204020204" pitchFamily="34" charset="-122"/>
                  <a:ea typeface="微软雅黑" panose="020B0503020204020204" pitchFamily="34" charset="-122"/>
                </a:rPr>
                <a:t>轻点此处输入文字内容，</a:t>
              </a:r>
              <a:r>
                <a:rPr lang="en-US" altLang="zh-CN" sz="1335" dirty="0">
                  <a:latin typeface="微软雅黑" panose="020B0503020204020204" pitchFamily="34" charset="-122"/>
                  <a:ea typeface="微软雅黑" panose="020B0503020204020204" pitchFamily="34" charset="-122"/>
                </a:rPr>
                <a:t>PPT</a:t>
              </a:r>
              <a:r>
                <a:rPr lang="zh-CN" altLang="en-US" sz="1335" dirty="0">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335" dirty="0">
                <a:latin typeface="微软雅黑" panose="020B0503020204020204" pitchFamily="34" charset="-122"/>
                <a:ea typeface="微软雅黑" panose="020B0503020204020204" pitchFamily="34" charset="-122"/>
              </a:endParaRPr>
            </a:p>
          </p:txBody>
        </p:sp>
      </p:grpSp>
      <p:grpSp>
        <p:nvGrpSpPr>
          <p:cNvPr id="120" name="Group 119"/>
          <p:cNvGrpSpPr/>
          <p:nvPr/>
        </p:nvGrpSpPr>
        <p:grpSpPr>
          <a:xfrm>
            <a:off x="3938713" y="4465739"/>
            <a:ext cx="4164077" cy="4121777"/>
            <a:chOff x="2953610" y="3349505"/>
            <a:chExt cx="3123871" cy="3092138"/>
          </a:xfrm>
        </p:grpSpPr>
        <p:grpSp>
          <p:nvGrpSpPr>
            <p:cNvPr id="110" name="Group 109"/>
            <p:cNvGrpSpPr/>
            <p:nvPr/>
          </p:nvGrpSpPr>
          <p:grpSpPr>
            <a:xfrm>
              <a:off x="2953610" y="3349506"/>
              <a:ext cx="3123870" cy="3092137"/>
              <a:chOff x="2953610" y="3349506"/>
              <a:chExt cx="3123870" cy="3092137"/>
            </a:xfrm>
          </p:grpSpPr>
          <p:sp>
            <p:nvSpPr>
              <p:cNvPr id="49" name="空心弧 6"/>
              <p:cNvSpPr/>
              <p:nvPr/>
            </p:nvSpPr>
            <p:spPr>
              <a:xfrm rot="13253830">
                <a:off x="2953610" y="3349506"/>
                <a:ext cx="3123870" cy="3092137"/>
              </a:xfrm>
              <a:prstGeom prst="blockArc">
                <a:avLst>
                  <a:gd name="adj1" fmla="val 19149915"/>
                  <a:gd name="adj2" fmla="val 0"/>
                  <a:gd name="adj3" fmla="val 25000"/>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anose="020B0502040204020203" pitchFamily="34" charset="-122"/>
                  <a:ea typeface="微软雅黑 Light" panose="020B0502040204020203" pitchFamily="34" charset="-122"/>
                </a:endParaRPr>
              </a:p>
            </p:txBody>
          </p:sp>
          <p:grpSp>
            <p:nvGrpSpPr>
              <p:cNvPr id="73" name="组合 41"/>
              <p:cNvGrpSpPr/>
              <p:nvPr/>
            </p:nvGrpSpPr>
            <p:grpSpPr>
              <a:xfrm>
                <a:off x="3241207" y="4327342"/>
                <a:ext cx="366085" cy="301752"/>
                <a:chOff x="5146675" y="766763"/>
                <a:chExt cx="1590676" cy="1338263"/>
              </a:xfrm>
              <a:solidFill>
                <a:schemeClr val="bg1"/>
              </a:solidFill>
            </p:grpSpPr>
            <p:sp>
              <p:nvSpPr>
                <p:cNvPr id="74" name="Oval 18"/>
                <p:cNvSpPr>
                  <a:spLocks noChangeArrowheads="1"/>
                </p:cNvSpPr>
                <p:nvPr/>
              </p:nvSpPr>
              <p:spPr bwMode="auto">
                <a:xfrm>
                  <a:off x="5675313" y="766763"/>
                  <a:ext cx="533400" cy="534988"/>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5" name="Freeform 19"/>
                <p:cNvSpPr/>
                <p:nvPr/>
              </p:nvSpPr>
              <p:spPr bwMode="auto">
                <a:xfrm>
                  <a:off x="5511800" y="1344613"/>
                  <a:ext cx="860425" cy="760413"/>
                </a:xfrm>
                <a:custGeom>
                  <a:avLst/>
                  <a:gdLst>
                    <a:gd name="T0" fmla="*/ 201 w 301"/>
                    <a:gd name="T1" fmla="*/ 0 h 266"/>
                    <a:gd name="T2" fmla="*/ 151 w 301"/>
                    <a:gd name="T3" fmla="*/ 67 h 266"/>
                    <a:gd name="T4" fmla="*/ 101 w 301"/>
                    <a:gd name="T5" fmla="*/ 0 h 266"/>
                    <a:gd name="T6" fmla="*/ 0 w 301"/>
                    <a:gd name="T7" fmla="*/ 144 h 266"/>
                    <a:gd name="T8" fmla="*/ 0 w 301"/>
                    <a:gd name="T9" fmla="*/ 235 h 266"/>
                    <a:gd name="T10" fmla="*/ 0 w 301"/>
                    <a:gd name="T11" fmla="*/ 235 h 266"/>
                    <a:gd name="T12" fmla="*/ 151 w 301"/>
                    <a:gd name="T13" fmla="*/ 266 h 266"/>
                    <a:gd name="T14" fmla="*/ 301 w 301"/>
                    <a:gd name="T15" fmla="*/ 235 h 266"/>
                    <a:gd name="T16" fmla="*/ 301 w 301"/>
                    <a:gd name="T17" fmla="*/ 235 h 266"/>
                    <a:gd name="T18" fmla="*/ 301 w 301"/>
                    <a:gd name="T19" fmla="*/ 144 h 266"/>
                    <a:gd name="T20" fmla="*/ 201 w 301"/>
                    <a:gd name="T21" fmla="*/ 0 h 2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01" h="266">
                      <a:moveTo>
                        <a:pt x="201" y="0"/>
                      </a:moveTo>
                      <a:cubicBezTo>
                        <a:pt x="151" y="67"/>
                        <a:pt x="151" y="67"/>
                        <a:pt x="151" y="67"/>
                      </a:cubicBezTo>
                      <a:cubicBezTo>
                        <a:pt x="101" y="0"/>
                        <a:pt x="101" y="0"/>
                        <a:pt x="101" y="0"/>
                      </a:cubicBezTo>
                      <a:cubicBezTo>
                        <a:pt x="42" y="21"/>
                        <a:pt x="0" y="78"/>
                        <a:pt x="0" y="144"/>
                      </a:cubicBezTo>
                      <a:cubicBezTo>
                        <a:pt x="0" y="235"/>
                        <a:pt x="0" y="235"/>
                        <a:pt x="0" y="235"/>
                      </a:cubicBezTo>
                      <a:cubicBezTo>
                        <a:pt x="0" y="235"/>
                        <a:pt x="0" y="235"/>
                        <a:pt x="0" y="235"/>
                      </a:cubicBezTo>
                      <a:cubicBezTo>
                        <a:pt x="3" y="252"/>
                        <a:pt x="69" y="266"/>
                        <a:pt x="151" y="266"/>
                      </a:cubicBezTo>
                      <a:cubicBezTo>
                        <a:pt x="232" y="266"/>
                        <a:pt x="298" y="252"/>
                        <a:pt x="301" y="235"/>
                      </a:cubicBezTo>
                      <a:cubicBezTo>
                        <a:pt x="301" y="235"/>
                        <a:pt x="301" y="235"/>
                        <a:pt x="301" y="235"/>
                      </a:cubicBezTo>
                      <a:cubicBezTo>
                        <a:pt x="301" y="144"/>
                        <a:pt x="301" y="144"/>
                        <a:pt x="301" y="144"/>
                      </a:cubicBezTo>
                      <a:cubicBezTo>
                        <a:pt x="301" y="78"/>
                        <a:pt x="259" y="21"/>
                        <a:pt x="20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6" name="Freeform 20"/>
                <p:cNvSpPr/>
                <p:nvPr/>
              </p:nvSpPr>
              <p:spPr bwMode="auto">
                <a:xfrm>
                  <a:off x="5900738" y="1319213"/>
                  <a:ext cx="85725" cy="50800"/>
                </a:xfrm>
                <a:custGeom>
                  <a:avLst/>
                  <a:gdLst>
                    <a:gd name="T0" fmla="*/ 30 w 30"/>
                    <a:gd name="T1" fmla="*/ 1 h 18"/>
                    <a:gd name="T2" fmla="*/ 15 w 30"/>
                    <a:gd name="T3" fmla="*/ 0 h 18"/>
                    <a:gd name="T4" fmla="*/ 1 w 30"/>
                    <a:gd name="T5" fmla="*/ 1 h 18"/>
                    <a:gd name="T6" fmla="*/ 7 w 30"/>
                    <a:gd name="T7" fmla="*/ 18 h 18"/>
                    <a:gd name="T8" fmla="*/ 24 w 30"/>
                    <a:gd name="T9" fmla="*/ 18 h 18"/>
                    <a:gd name="T10" fmla="*/ 30 w 30"/>
                    <a:gd name="T11" fmla="*/ 1 h 18"/>
                  </a:gdLst>
                  <a:ahLst/>
                  <a:cxnLst>
                    <a:cxn ang="0">
                      <a:pos x="T0" y="T1"/>
                    </a:cxn>
                    <a:cxn ang="0">
                      <a:pos x="T2" y="T3"/>
                    </a:cxn>
                    <a:cxn ang="0">
                      <a:pos x="T4" y="T5"/>
                    </a:cxn>
                    <a:cxn ang="0">
                      <a:pos x="T6" y="T7"/>
                    </a:cxn>
                    <a:cxn ang="0">
                      <a:pos x="T8" y="T9"/>
                    </a:cxn>
                    <a:cxn ang="0">
                      <a:pos x="T10" y="T11"/>
                    </a:cxn>
                  </a:cxnLst>
                  <a:rect l="0" t="0" r="r" b="b"/>
                  <a:pathLst>
                    <a:path w="30" h="18">
                      <a:moveTo>
                        <a:pt x="30" y="1"/>
                      </a:moveTo>
                      <a:cubicBezTo>
                        <a:pt x="25" y="0"/>
                        <a:pt x="20" y="0"/>
                        <a:pt x="15" y="0"/>
                      </a:cubicBezTo>
                      <a:cubicBezTo>
                        <a:pt x="10" y="0"/>
                        <a:pt x="6" y="0"/>
                        <a:pt x="1" y="1"/>
                      </a:cubicBezTo>
                      <a:cubicBezTo>
                        <a:pt x="1" y="1"/>
                        <a:pt x="0" y="11"/>
                        <a:pt x="7" y="18"/>
                      </a:cubicBezTo>
                      <a:cubicBezTo>
                        <a:pt x="7" y="18"/>
                        <a:pt x="18" y="18"/>
                        <a:pt x="24" y="18"/>
                      </a:cubicBezTo>
                      <a:cubicBezTo>
                        <a:pt x="24" y="18"/>
                        <a:pt x="30" y="12"/>
                        <a:pt x="3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7" name="Freeform 21"/>
                <p:cNvSpPr/>
                <p:nvPr/>
              </p:nvSpPr>
              <p:spPr bwMode="auto">
                <a:xfrm>
                  <a:off x="5894388" y="1377951"/>
                  <a:ext cx="95250" cy="130175"/>
                </a:xfrm>
                <a:custGeom>
                  <a:avLst/>
                  <a:gdLst>
                    <a:gd name="T0" fmla="*/ 15 w 60"/>
                    <a:gd name="T1" fmla="*/ 0 h 82"/>
                    <a:gd name="T2" fmla="*/ 47 w 60"/>
                    <a:gd name="T3" fmla="*/ 0 h 82"/>
                    <a:gd name="T4" fmla="*/ 60 w 60"/>
                    <a:gd name="T5" fmla="*/ 47 h 82"/>
                    <a:gd name="T6" fmla="*/ 31 w 60"/>
                    <a:gd name="T7" fmla="*/ 82 h 82"/>
                    <a:gd name="T8" fmla="*/ 0 w 60"/>
                    <a:gd name="T9" fmla="*/ 47 h 82"/>
                    <a:gd name="T10" fmla="*/ 15 w 60"/>
                    <a:gd name="T11" fmla="*/ 0 h 82"/>
                  </a:gdLst>
                  <a:ahLst/>
                  <a:cxnLst>
                    <a:cxn ang="0">
                      <a:pos x="T0" y="T1"/>
                    </a:cxn>
                    <a:cxn ang="0">
                      <a:pos x="T2" y="T3"/>
                    </a:cxn>
                    <a:cxn ang="0">
                      <a:pos x="T4" y="T5"/>
                    </a:cxn>
                    <a:cxn ang="0">
                      <a:pos x="T6" y="T7"/>
                    </a:cxn>
                    <a:cxn ang="0">
                      <a:pos x="T8" y="T9"/>
                    </a:cxn>
                    <a:cxn ang="0">
                      <a:pos x="T10" y="T11"/>
                    </a:cxn>
                  </a:cxnLst>
                  <a:rect l="0" t="0" r="r" b="b"/>
                  <a:pathLst>
                    <a:path w="60" h="82">
                      <a:moveTo>
                        <a:pt x="15" y="0"/>
                      </a:moveTo>
                      <a:lnTo>
                        <a:pt x="47" y="0"/>
                      </a:lnTo>
                      <a:lnTo>
                        <a:pt x="60" y="47"/>
                      </a:lnTo>
                      <a:lnTo>
                        <a:pt x="31" y="82"/>
                      </a:lnTo>
                      <a:lnTo>
                        <a:pt x="0" y="47"/>
                      </a:lnTo>
                      <a:lnTo>
                        <a:pt x="1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8" name="Freeform 22"/>
                <p:cNvSpPr/>
                <p:nvPr/>
              </p:nvSpPr>
              <p:spPr bwMode="auto">
                <a:xfrm>
                  <a:off x="5432425" y="1427163"/>
                  <a:ext cx="71438" cy="96838"/>
                </a:xfrm>
                <a:custGeom>
                  <a:avLst/>
                  <a:gdLst>
                    <a:gd name="T0" fmla="*/ 23 w 45"/>
                    <a:gd name="T1" fmla="*/ 61 h 61"/>
                    <a:gd name="T2" fmla="*/ 45 w 45"/>
                    <a:gd name="T3" fmla="*/ 34 h 61"/>
                    <a:gd name="T4" fmla="*/ 34 w 45"/>
                    <a:gd name="T5" fmla="*/ 0 h 61"/>
                    <a:gd name="T6" fmla="*/ 11 w 45"/>
                    <a:gd name="T7" fmla="*/ 0 h 61"/>
                    <a:gd name="T8" fmla="*/ 0 w 45"/>
                    <a:gd name="T9" fmla="*/ 34 h 61"/>
                    <a:gd name="T10" fmla="*/ 23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3" y="61"/>
                      </a:moveTo>
                      <a:lnTo>
                        <a:pt x="45" y="34"/>
                      </a:lnTo>
                      <a:lnTo>
                        <a:pt x="34" y="0"/>
                      </a:lnTo>
                      <a:lnTo>
                        <a:pt x="11" y="0"/>
                      </a:lnTo>
                      <a:lnTo>
                        <a:pt x="0" y="34"/>
                      </a:lnTo>
                      <a:lnTo>
                        <a:pt x="23"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79" name="Freeform 23"/>
                <p:cNvSpPr/>
                <p:nvPr/>
              </p:nvSpPr>
              <p:spPr bwMode="auto">
                <a:xfrm>
                  <a:off x="5146675" y="1401763"/>
                  <a:ext cx="465138" cy="568325"/>
                </a:xfrm>
                <a:custGeom>
                  <a:avLst/>
                  <a:gdLst>
                    <a:gd name="T0" fmla="*/ 150 w 163"/>
                    <a:gd name="T1" fmla="*/ 0 h 199"/>
                    <a:gd name="T2" fmla="*/ 113 w 163"/>
                    <a:gd name="T3" fmla="*/ 50 h 199"/>
                    <a:gd name="T4" fmla="*/ 75 w 163"/>
                    <a:gd name="T5" fmla="*/ 0 h 199"/>
                    <a:gd name="T6" fmla="*/ 0 w 163"/>
                    <a:gd name="T7" fmla="*/ 108 h 199"/>
                    <a:gd name="T8" fmla="*/ 0 w 163"/>
                    <a:gd name="T9" fmla="*/ 176 h 199"/>
                    <a:gd name="T10" fmla="*/ 0 w 163"/>
                    <a:gd name="T11" fmla="*/ 176 h 199"/>
                    <a:gd name="T12" fmla="*/ 113 w 163"/>
                    <a:gd name="T13" fmla="*/ 199 h 199"/>
                    <a:gd name="T14" fmla="*/ 114 w 163"/>
                    <a:gd name="T15" fmla="*/ 199 h 199"/>
                    <a:gd name="T16" fmla="*/ 114 w 163"/>
                    <a:gd name="T17" fmla="*/ 124 h 199"/>
                    <a:gd name="T18" fmla="*/ 163 w 163"/>
                    <a:gd name="T19" fmla="*/ 6 h 199"/>
                    <a:gd name="T20" fmla="*/ 150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150" y="0"/>
                      </a:moveTo>
                      <a:cubicBezTo>
                        <a:pt x="113" y="50"/>
                        <a:pt x="113" y="50"/>
                        <a:pt x="113" y="50"/>
                      </a:cubicBezTo>
                      <a:cubicBezTo>
                        <a:pt x="75" y="0"/>
                        <a:pt x="75" y="0"/>
                        <a:pt x="75" y="0"/>
                      </a:cubicBezTo>
                      <a:cubicBezTo>
                        <a:pt x="31" y="16"/>
                        <a:pt x="0" y="58"/>
                        <a:pt x="0" y="108"/>
                      </a:cubicBezTo>
                      <a:cubicBezTo>
                        <a:pt x="0" y="176"/>
                        <a:pt x="0" y="176"/>
                        <a:pt x="0" y="176"/>
                      </a:cubicBezTo>
                      <a:cubicBezTo>
                        <a:pt x="0" y="176"/>
                        <a:pt x="0" y="176"/>
                        <a:pt x="0" y="176"/>
                      </a:cubicBezTo>
                      <a:cubicBezTo>
                        <a:pt x="2" y="189"/>
                        <a:pt x="52" y="199"/>
                        <a:pt x="113" y="199"/>
                      </a:cubicBezTo>
                      <a:cubicBezTo>
                        <a:pt x="113" y="199"/>
                        <a:pt x="114" y="199"/>
                        <a:pt x="114" y="199"/>
                      </a:cubicBezTo>
                      <a:cubicBezTo>
                        <a:pt x="114" y="124"/>
                        <a:pt x="114" y="124"/>
                        <a:pt x="114" y="124"/>
                      </a:cubicBezTo>
                      <a:cubicBezTo>
                        <a:pt x="114" y="78"/>
                        <a:pt x="133" y="36"/>
                        <a:pt x="163" y="6"/>
                      </a:cubicBezTo>
                      <a:cubicBezTo>
                        <a:pt x="159" y="3"/>
                        <a:pt x="155" y="2"/>
                        <a:pt x="15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0" name="Freeform 24"/>
                <p:cNvSpPr/>
                <p:nvPr/>
              </p:nvSpPr>
              <p:spPr bwMode="auto">
                <a:xfrm>
                  <a:off x="5438775" y="1381126"/>
                  <a:ext cx="61913" cy="41275"/>
                </a:xfrm>
                <a:custGeom>
                  <a:avLst/>
                  <a:gdLst>
                    <a:gd name="T0" fmla="*/ 18 w 22"/>
                    <a:gd name="T1" fmla="*/ 14 h 14"/>
                    <a:gd name="T2" fmla="*/ 22 w 22"/>
                    <a:gd name="T3" fmla="*/ 1 h 14"/>
                    <a:gd name="T4" fmla="*/ 11 w 22"/>
                    <a:gd name="T5" fmla="*/ 0 h 14"/>
                    <a:gd name="T6" fmla="*/ 0 w 22"/>
                    <a:gd name="T7" fmla="*/ 1 h 14"/>
                    <a:gd name="T8" fmla="*/ 5 w 22"/>
                    <a:gd name="T9" fmla="*/ 14 h 14"/>
                    <a:gd name="T10" fmla="*/ 18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8" y="14"/>
                      </a:moveTo>
                      <a:cubicBezTo>
                        <a:pt x="18" y="14"/>
                        <a:pt x="22" y="9"/>
                        <a:pt x="22" y="1"/>
                      </a:cubicBezTo>
                      <a:cubicBezTo>
                        <a:pt x="18" y="0"/>
                        <a:pt x="15" y="0"/>
                        <a:pt x="11" y="0"/>
                      </a:cubicBezTo>
                      <a:cubicBezTo>
                        <a:pt x="7" y="0"/>
                        <a:pt x="4" y="0"/>
                        <a:pt x="0" y="1"/>
                      </a:cubicBezTo>
                      <a:cubicBezTo>
                        <a:pt x="0" y="1"/>
                        <a:pt x="0" y="8"/>
                        <a:pt x="5" y="14"/>
                      </a:cubicBezTo>
                      <a:cubicBezTo>
                        <a:pt x="5" y="14"/>
                        <a:pt x="13" y="14"/>
                        <a:pt x="18"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1" name="Oval 25"/>
                <p:cNvSpPr>
                  <a:spLocks noChangeArrowheads="1"/>
                </p:cNvSpPr>
                <p:nvPr/>
              </p:nvSpPr>
              <p:spPr bwMode="auto">
                <a:xfrm>
                  <a:off x="5267325" y="966788"/>
                  <a:ext cx="401638"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2" name="Freeform 26"/>
                <p:cNvSpPr/>
                <p:nvPr/>
              </p:nvSpPr>
              <p:spPr bwMode="auto">
                <a:xfrm>
                  <a:off x="6386513" y="1381126"/>
                  <a:ext cx="61913" cy="41275"/>
                </a:xfrm>
                <a:custGeom>
                  <a:avLst/>
                  <a:gdLst>
                    <a:gd name="T0" fmla="*/ 17 w 22"/>
                    <a:gd name="T1" fmla="*/ 14 h 14"/>
                    <a:gd name="T2" fmla="*/ 22 w 22"/>
                    <a:gd name="T3" fmla="*/ 1 h 14"/>
                    <a:gd name="T4" fmla="*/ 11 w 22"/>
                    <a:gd name="T5" fmla="*/ 0 h 14"/>
                    <a:gd name="T6" fmla="*/ 0 w 22"/>
                    <a:gd name="T7" fmla="*/ 1 h 14"/>
                    <a:gd name="T8" fmla="*/ 5 w 22"/>
                    <a:gd name="T9" fmla="*/ 14 h 14"/>
                    <a:gd name="T10" fmla="*/ 17 w 22"/>
                    <a:gd name="T11" fmla="*/ 14 h 14"/>
                  </a:gdLst>
                  <a:ahLst/>
                  <a:cxnLst>
                    <a:cxn ang="0">
                      <a:pos x="T0" y="T1"/>
                    </a:cxn>
                    <a:cxn ang="0">
                      <a:pos x="T2" y="T3"/>
                    </a:cxn>
                    <a:cxn ang="0">
                      <a:pos x="T4" y="T5"/>
                    </a:cxn>
                    <a:cxn ang="0">
                      <a:pos x="T6" y="T7"/>
                    </a:cxn>
                    <a:cxn ang="0">
                      <a:pos x="T8" y="T9"/>
                    </a:cxn>
                    <a:cxn ang="0">
                      <a:pos x="T10" y="T11"/>
                    </a:cxn>
                  </a:cxnLst>
                  <a:rect l="0" t="0" r="r" b="b"/>
                  <a:pathLst>
                    <a:path w="22" h="14">
                      <a:moveTo>
                        <a:pt x="17" y="14"/>
                      </a:moveTo>
                      <a:cubicBezTo>
                        <a:pt x="17" y="14"/>
                        <a:pt x="22" y="9"/>
                        <a:pt x="22" y="1"/>
                      </a:cubicBezTo>
                      <a:cubicBezTo>
                        <a:pt x="18" y="0"/>
                        <a:pt x="15" y="0"/>
                        <a:pt x="11" y="0"/>
                      </a:cubicBezTo>
                      <a:cubicBezTo>
                        <a:pt x="7" y="0"/>
                        <a:pt x="4" y="0"/>
                        <a:pt x="0" y="1"/>
                      </a:cubicBezTo>
                      <a:cubicBezTo>
                        <a:pt x="0" y="1"/>
                        <a:pt x="0" y="8"/>
                        <a:pt x="5" y="14"/>
                      </a:cubicBezTo>
                      <a:cubicBezTo>
                        <a:pt x="5" y="14"/>
                        <a:pt x="13" y="14"/>
                        <a:pt x="17" y="14"/>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3" name="Freeform 27"/>
                <p:cNvSpPr/>
                <p:nvPr/>
              </p:nvSpPr>
              <p:spPr bwMode="auto">
                <a:xfrm>
                  <a:off x="6380163" y="1427163"/>
                  <a:ext cx="71438" cy="96838"/>
                </a:xfrm>
                <a:custGeom>
                  <a:avLst/>
                  <a:gdLst>
                    <a:gd name="T0" fmla="*/ 24 w 45"/>
                    <a:gd name="T1" fmla="*/ 61 h 61"/>
                    <a:gd name="T2" fmla="*/ 45 w 45"/>
                    <a:gd name="T3" fmla="*/ 34 h 61"/>
                    <a:gd name="T4" fmla="*/ 34 w 45"/>
                    <a:gd name="T5" fmla="*/ 0 h 61"/>
                    <a:gd name="T6" fmla="*/ 11 w 45"/>
                    <a:gd name="T7" fmla="*/ 0 h 61"/>
                    <a:gd name="T8" fmla="*/ 0 w 45"/>
                    <a:gd name="T9" fmla="*/ 34 h 61"/>
                    <a:gd name="T10" fmla="*/ 24 w 45"/>
                    <a:gd name="T11" fmla="*/ 61 h 61"/>
                  </a:gdLst>
                  <a:ahLst/>
                  <a:cxnLst>
                    <a:cxn ang="0">
                      <a:pos x="T0" y="T1"/>
                    </a:cxn>
                    <a:cxn ang="0">
                      <a:pos x="T2" y="T3"/>
                    </a:cxn>
                    <a:cxn ang="0">
                      <a:pos x="T4" y="T5"/>
                    </a:cxn>
                    <a:cxn ang="0">
                      <a:pos x="T6" y="T7"/>
                    </a:cxn>
                    <a:cxn ang="0">
                      <a:pos x="T8" y="T9"/>
                    </a:cxn>
                    <a:cxn ang="0">
                      <a:pos x="T10" y="T11"/>
                    </a:cxn>
                  </a:cxnLst>
                  <a:rect l="0" t="0" r="r" b="b"/>
                  <a:pathLst>
                    <a:path w="45" h="61">
                      <a:moveTo>
                        <a:pt x="24" y="61"/>
                      </a:moveTo>
                      <a:lnTo>
                        <a:pt x="45" y="34"/>
                      </a:lnTo>
                      <a:lnTo>
                        <a:pt x="34" y="0"/>
                      </a:lnTo>
                      <a:lnTo>
                        <a:pt x="11" y="0"/>
                      </a:lnTo>
                      <a:lnTo>
                        <a:pt x="0" y="34"/>
                      </a:lnTo>
                      <a:lnTo>
                        <a:pt x="24" y="61"/>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4" name="Oval 28"/>
                <p:cNvSpPr>
                  <a:spLocks noChangeArrowheads="1"/>
                </p:cNvSpPr>
                <p:nvPr/>
              </p:nvSpPr>
              <p:spPr bwMode="auto">
                <a:xfrm>
                  <a:off x="6215063" y="966788"/>
                  <a:ext cx="403225" cy="4032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85" name="Freeform 29"/>
                <p:cNvSpPr/>
                <p:nvPr/>
              </p:nvSpPr>
              <p:spPr bwMode="auto">
                <a:xfrm>
                  <a:off x="6272213" y="1401763"/>
                  <a:ext cx="465138" cy="568325"/>
                </a:xfrm>
                <a:custGeom>
                  <a:avLst/>
                  <a:gdLst>
                    <a:gd name="T0" fmla="*/ 88 w 163"/>
                    <a:gd name="T1" fmla="*/ 0 h 199"/>
                    <a:gd name="T2" fmla="*/ 51 w 163"/>
                    <a:gd name="T3" fmla="*/ 50 h 199"/>
                    <a:gd name="T4" fmla="*/ 13 w 163"/>
                    <a:gd name="T5" fmla="*/ 0 h 199"/>
                    <a:gd name="T6" fmla="*/ 0 w 163"/>
                    <a:gd name="T7" fmla="*/ 6 h 199"/>
                    <a:gd name="T8" fmla="*/ 49 w 163"/>
                    <a:gd name="T9" fmla="*/ 124 h 199"/>
                    <a:gd name="T10" fmla="*/ 49 w 163"/>
                    <a:gd name="T11" fmla="*/ 199 h 199"/>
                    <a:gd name="T12" fmla="*/ 51 w 163"/>
                    <a:gd name="T13" fmla="*/ 199 h 199"/>
                    <a:gd name="T14" fmla="*/ 163 w 163"/>
                    <a:gd name="T15" fmla="*/ 176 h 199"/>
                    <a:gd name="T16" fmla="*/ 163 w 163"/>
                    <a:gd name="T17" fmla="*/ 176 h 199"/>
                    <a:gd name="T18" fmla="*/ 163 w 163"/>
                    <a:gd name="T19" fmla="*/ 108 h 199"/>
                    <a:gd name="T20" fmla="*/ 88 w 163"/>
                    <a:gd name="T21" fmla="*/ 0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63" h="199">
                      <a:moveTo>
                        <a:pt x="88" y="0"/>
                      </a:moveTo>
                      <a:cubicBezTo>
                        <a:pt x="51" y="50"/>
                        <a:pt x="51" y="50"/>
                        <a:pt x="51" y="50"/>
                      </a:cubicBezTo>
                      <a:cubicBezTo>
                        <a:pt x="13" y="0"/>
                        <a:pt x="13" y="0"/>
                        <a:pt x="13" y="0"/>
                      </a:cubicBezTo>
                      <a:cubicBezTo>
                        <a:pt x="9" y="2"/>
                        <a:pt x="4" y="3"/>
                        <a:pt x="0" y="6"/>
                      </a:cubicBezTo>
                      <a:cubicBezTo>
                        <a:pt x="30" y="36"/>
                        <a:pt x="49" y="78"/>
                        <a:pt x="49" y="124"/>
                      </a:cubicBezTo>
                      <a:cubicBezTo>
                        <a:pt x="49" y="199"/>
                        <a:pt x="49" y="199"/>
                        <a:pt x="49" y="199"/>
                      </a:cubicBezTo>
                      <a:cubicBezTo>
                        <a:pt x="50" y="199"/>
                        <a:pt x="50" y="199"/>
                        <a:pt x="51" y="199"/>
                      </a:cubicBezTo>
                      <a:cubicBezTo>
                        <a:pt x="112" y="199"/>
                        <a:pt x="161" y="189"/>
                        <a:pt x="163" y="176"/>
                      </a:cubicBezTo>
                      <a:cubicBezTo>
                        <a:pt x="163" y="176"/>
                        <a:pt x="163" y="176"/>
                        <a:pt x="163" y="176"/>
                      </a:cubicBezTo>
                      <a:cubicBezTo>
                        <a:pt x="163" y="108"/>
                        <a:pt x="163" y="108"/>
                        <a:pt x="163" y="108"/>
                      </a:cubicBezTo>
                      <a:cubicBezTo>
                        <a:pt x="163" y="58"/>
                        <a:pt x="132" y="16"/>
                        <a:pt x="8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111" name="Group 110"/>
            <p:cNvGrpSpPr/>
            <p:nvPr/>
          </p:nvGrpSpPr>
          <p:grpSpPr>
            <a:xfrm>
              <a:off x="2953611" y="3349505"/>
              <a:ext cx="3123870" cy="3092137"/>
              <a:chOff x="2953611" y="3349505"/>
              <a:chExt cx="3123870" cy="3092137"/>
            </a:xfrm>
          </p:grpSpPr>
          <p:sp>
            <p:nvSpPr>
              <p:cNvPr id="48" name="空心弧 5"/>
              <p:cNvSpPr/>
              <p:nvPr/>
            </p:nvSpPr>
            <p:spPr>
              <a:xfrm rot="16200000">
                <a:off x="2969477" y="3333639"/>
                <a:ext cx="3092137" cy="3123870"/>
              </a:xfrm>
              <a:prstGeom prst="blockArc">
                <a:avLst>
                  <a:gd name="adj1" fmla="val 18701236"/>
                  <a:gd name="adj2" fmla="val 0"/>
                  <a:gd name="adj3" fmla="val 25000"/>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anose="020B0502040204020203" pitchFamily="34" charset="-122"/>
                  <a:ea typeface="微软雅黑 Light" panose="020B0502040204020203" pitchFamily="34" charset="-122"/>
                </a:endParaRPr>
              </a:p>
            </p:txBody>
          </p:sp>
          <p:grpSp>
            <p:nvGrpSpPr>
              <p:cNvPr id="86" name="组合 55"/>
              <p:cNvGrpSpPr/>
              <p:nvPr/>
            </p:nvGrpSpPr>
            <p:grpSpPr>
              <a:xfrm>
                <a:off x="3878384" y="3722355"/>
                <a:ext cx="309455" cy="281349"/>
                <a:chOff x="5278438" y="2973388"/>
                <a:chExt cx="1344613" cy="1247775"/>
              </a:xfrm>
              <a:solidFill>
                <a:schemeClr val="bg1"/>
              </a:solidFill>
            </p:grpSpPr>
            <p:sp>
              <p:nvSpPr>
                <p:cNvPr id="87"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88"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89"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sp>
              <p:nvSpPr>
                <p:cNvPr id="90"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solidFill>
                      <a:srgbClr val="78A6B6"/>
                    </a:solidFill>
                  </a:endParaRPr>
                </a:p>
              </p:txBody>
            </p:sp>
          </p:grpSp>
        </p:grpSp>
        <p:grpSp>
          <p:nvGrpSpPr>
            <p:cNvPr id="112" name="Group 111"/>
            <p:cNvGrpSpPr/>
            <p:nvPr/>
          </p:nvGrpSpPr>
          <p:grpSpPr>
            <a:xfrm>
              <a:off x="2953610" y="3349506"/>
              <a:ext cx="3123870" cy="3092137"/>
              <a:chOff x="2953610" y="3349506"/>
              <a:chExt cx="3123870" cy="3092137"/>
            </a:xfrm>
          </p:grpSpPr>
          <p:sp>
            <p:nvSpPr>
              <p:cNvPr id="47" name="空心弧 4"/>
              <p:cNvSpPr/>
              <p:nvPr/>
            </p:nvSpPr>
            <p:spPr>
              <a:xfrm rot="19070819">
                <a:off x="2953610" y="3349506"/>
                <a:ext cx="3123870" cy="3092137"/>
              </a:xfrm>
              <a:prstGeom prst="blockArc">
                <a:avLst>
                  <a:gd name="adj1" fmla="val 18792979"/>
                  <a:gd name="adj2" fmla="val 0"/>
                  <a:gd name="adj3" fmla="val 25000"/>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anose="020B0502040204020203" pitchFamily="34" charset="-122"/>
                  <a:ea typeface="微软雅黑 Light" panose="020B0502040204020203" pitchFamily="34" charset="-122"/>
                </a:endParaRPr>
              </a:p>
            </p:txBody>
          </p:sp>
          <p:grpSp>
            <p:nvGrpSpPr>
              <p:cNvPr id="91" name="组合 60"/>
              <p:cNvGrpSpPr/>
              <p:nvPr/>
            </p:nvGrpSpPr>
            <p:grpSpPr>
              <a:xfrm>
                <a:off x="4881163" y="3654428"/>
                <a:ext cx="271828" cy="348560"/>
                <a:chOff x="2951163" y="2495550"/>
                <a:chExt cx="1208088" cy="1581150"/>
              </a:xfrm>
              <a:solidFill>
                <a:schemeClr val="bg1"/>
              </a:solidFill>
            </p:grpSpPr>
            <p:sp>
              <p:nvSpPr>
                <p:cNvPr id="92" name="Freeform 29"/>
                <p:cNvSpPr/>
                <p:nvPr/>
              </p:nvSpPr>
              <p:spPr bwMode="auto">
                <a:xfrm>
                  <a:off x="2978150" y="2911475"/>
                  <a:ext cx="230188" cy="306388"/>
                </a:xfrm>
                <a:custGeom>
                  <a:avLst/>
                  <a:gdLst>
                    <a:gd name="T0" fmla="*/ 69 w 79"/>
                    <a:gd name="T1" fmla="*/ 40 h 105"/>
                    <a:gd name="T2" fmla="*/ 70 w 79"/>
                    <a:gd name="T3" fmla="*/ 3 h 105"/>
                    <a:gd name="T4" fmla="*/ 52 w 79"/>
                    <a:gd name="T5" fmla="*/ 0 h 105"/>
                    <a:gd name="T6" fmla="*/ 0 w 79"/>
                    <a:gd name="T7" fmla="*/ 52 h 105"/>
                    <a:gd name="T8" fmla="*/ 52 w 79"/>
                    <a:gd name="T9" fmla="*/ 105 h 105"/>
                    <a:gd name="T10" fmla="*/ 79 w 79"/>
                    <a:gd name="T11" fmla="*/ 97 h 105"/>
                    <a:gd name="T12" fmla="*/ 69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69" y="40"/>
                      </a:moveTo>
                      <a:cubicBezTo>
                        <a:pt x="69" y="25"/>
                        <a:pt x="62" y="15"/>
                        <a:pt x="70" y="3"/>
                      </a:cubicBezTo>
                      <a:cubicBezTo>
                        <a:pt x="65" y="1"/>
                        <a:pt x="59" y="0"/>
                        <a:pt x="52" y="0"/>
                      </a:cubicBezTo>
                      <a:cubicBezTo>
                        <a:pt x="23" y="0"/>
                        <a:pt x="0" y="24"/>
                        <a:pt x="0" y="52"/>
                      </a:cubicBezTo>
                      <a:cubicBezTo>
                        <a:pt x="0" y="81"/>
                        <a:pt x="23" y="105"/>
                        <a:pt x="52" y="105"/>
                      </a:cubicBezTo>
                      <a:cubicBezTo>
                        <a:pt x="62" y="105"/>
                        <a:pt x="71" y="102"/>
                        <a:pt x="79" y="97"/>
                      </a:cubicBezTo>
                      <a:cubicBezTo>
                        <a:pt x="75" y="84"/>
                        <a:pt x="69" y="60"/>
                        <a:pt x="69"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3" name="Freeform 30"/>
                <p:cNvSpPr/>
                <p:nvPr/>
              </p:nvSpPr>
              <p:spPr bwMode="auto">
                <a:xfrm>
                  <a:off x="3900488" y="2911475"/>
                  <a:ext cx="228600" cy="306388"/>
                </a:xfrm>
                <a:custGeom>
                  <a:avLst/>
                  <a:gdLst>
                    <a:gd name="T0" fmla="*/ 10 w 79"/>
                    <a:gd name="T1" fmla="*/ 40 h 105"/>
                    <a:gd name="T2" fmla="*/ 9 w 79"/>
                    <a:gd name="T3" fmla="*/ 3 h 105"/>
                    <a:gd name="T4" fmla="*/ 27 w 79"/>
                    <a:gd name="T5" fmla="*/ 0 h 105"/>
                    <a:gd name="T6" fmla="*/ 79 w 79"/>
                    <a:gd name="T7" fmla="*/ 52 h 105"/>
                    <a:gd name="T8" fmla="*/ 27 w 79"/>
                    <a:gd name="T9" fmla="*/ 105 h 105"/>
                    <a:gd name="T10" fmla="*/ 0 w 79"/>
                    <a:gd name="T11" fmla="*/ 97 h 105"/>
                    <a:gd name="T12" fmla="*/ 10 w 79"/>
                    <a:gd name="T13" fmla="*/ 40 h 105"/>
                  </a:gdLst>
                  <a:ahLst/>
                  <a:cxnLst>
                    <a:cxn ang="0">
                      <a:pos x="T0" y="T1"/>
                    </a:cxn>
                    <a:cxn ang="0">
                      <a:pos x="T2" y="T3"/>
                    </a:cxn>
                    <a:cxn ang="0">
                      <a:pos x="T4" y="T5"/>
                    </a:cxn>
                    <a:cxn ang="0">
                      <a:pos x="T6" y="T7"/>
                    </a:cxn>
                    <a:cxn ang="0">
                      <a:pos x="T8" y="T9"/>
                    </a:cxn>
                    <a:cxn ang="0">
                      <a:pos x="T10" y="T11"/>
                    </a:cxn>
                    <a:cxn ang="0">
                      <a:pos x="T12" y="T13"/>
                    </a:cxn>
                  </a:cxnLst>
                  <a:rect l="0" t="0" r="r" b="b"/>
                  <a:pathLst>
                    <a:path w="79" h="105">
                      <a:moveTo>
                        <a:pt x="10" y="40"/>
                      </a:moveTo>
                      <a:cubicBezTo>
                        <a:pt x="10" y="25"/>
                        <a:pt x="17" y="15"/>
                        <a:pt x="9" y="3"/>
                      </a:cubicBezTo>
                      <a:cubicBezTo>
                        <a:pt x="15" y="1"/>
                        <a:pt x="21" y="0"/>
                        <a:pt x="27" y="0"/>
                      </a:cubicBezTo>
                      <a:cubicBezTo>
                        <a:pt x="56" y="0"/>
                        <a:pt x="79" y="24"/>
                        <a:pt x="79" y="52"/>
                      </a:cubicBezTo>
                      <a:cubicBezTo>
                        <a:pt x="79" y="81"/>
                        <a:pt x="56" y="105"/>
                        <a:pt x="27" y="105"/>
                      </a:cubicBezTo>
                      <a:cubicBezTo>
                        <a:pt x="17" y="105"/>
                        <a:pt x="8" y="102"/>
                        <a:pt x="0" y="97"/>
                      </a:cubicBezTo>
                      <a:cubicBezTo>
                        <a:pt x="4" y="84"/>
                        <a:pt x="10" y="60"/>
                        <a:pt x="10"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4" name="Freeform 31"/>
                <p:cNvSpPr/>
                <p:nvPr/>
              </p:nvSpPr>
              <p:spPr bwMode="auto">
                <a:xfrm>
                  <a:off x="3481388" y="3570288"/>
                  <a:ext cx="147638" cy="328613"/>
                </a:xfrm>
                <a:custGeom>
                  <a:avLst/>
                  <a:gdLst>
                    <a:gd name="T0" fmla="*/ 25 w 93"/>
                    <a:gd name="T1" fmla="*/ 0 h 207"/>
                    <a:gd name="T2" fmla="*/ 0 w 93"/>
                    <a:gd name="T3" fmla="*/ 145 h 207"/>
                    <a:gd name="T4" fmla="*/ 47 w 93"/>
                    <a:gd name="T5" fmla="*/ 207 h 207"/>
                    <a:gd name="T6" fmla="*/ 93 w 93"/>
                    <a:gd name="T7" fmla="*/ 143 h 207"/>
                    <a:gd name="T8" fmla="*/ 68 w 93"/>
                    <a:gd name="T9" fmla="*/ 0 h 207"/>
                    <a:gd name="T10" fmla="*/ 25 w 93"/>
                    <a:gd name="T11" fmla="*/ 0 h 207"/>
                  </a:gdLst>
                  <a:ahLst/>
                  <a:cxnLst>
                    <a:cxn ang="0">
                      <a:pos x="T0" y="T1"/>
                    </a:cxn>
                    <a:cxn ang="0">
                      <a:pos x="T2" y="T3"/>
                    </a:cxn>
                    <a:cxn ang="0">
                      <a:pos x="T4" y="T5"/>
                    </a:cxn>
                    <a:cxn ang="0">
                      <a:pos x="T6" y="T7"/>
                    </a:cxn>
                    <a:cxn ang="0">
                      <a:pos x="T8" y="T9"/>
                    </a:cxn>
                    <a:cxn ang="0">
                      <a:pos x="T10" y="T11"/>
                    </a:cxn>
                  </a:cxnLst>
                  <a:rect l="0" t="0" r="r" b="b"/>
                  <a:pathLst>
                    <a:path w="93" h="207">
                      <a:moveTo>
                        <a:pt x="25" y="0"/>
                      </a:moveTo>
                      <a:lnTo>
                        <a:pt x="0" y="145"/>
                      </a:lnTo>
                      <a:lnTo>
                        <a:pt x="47" y="207"/>
                      </a:lnTo>
                      <a:lnTo>
                        <a:pt x="93" y="143"/>
                      </a:lnTo>
                      <a:lnTo>
                        <a:pt x="68" y="0"/>
                      </a:lnTo>
                      <a:lnTo>
                        <a:pt x="25" y="0"/>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5" name="Freeform 32"/>
                <p:cNvSpPr/>
                <p:nvPr/>
              </p:nvSpPr>
              <p:spPr bwMode="auto">
                <a:xfrm>
                  <a:off x="3471863" y="3433763"/>
                  <a:ext cx="166688" cy="115888"/>
                </a:xfrm>
                <a:custGeom>
                  <a:avLst/>
                  <a:gdLst>
                    <a:gd name="T0" fmla="*/ 21 w 57"/>
                    <a:gd name="T1" fmla="*/ 7 h 40"/>
                    <a:gd name="T2" fmla="*/ 0 w 57"/>
                    <a:gd name="T3" fmla="*/ 5 h 40"/>
                    <a:gd name="T4" fmla="*/ 0 w 57"/>
                    <a:gd name="T5" fmla="*/ 14 h 40"/>
                    <a:gd name="T6" fmla="*/ 1 w 57"/>
                    <a:gd name="T7" fmla="*/ 13 h 40"/>
                    <a:gd name="T8" fmla="*/ 18 w 57"/>
                    <a:gd name="T9" fmla="*/ 40 h 40"/>
                    <a:gd name="T10" fmla="*/ 40 w 57"/>
                    <a:gd name="T11" fmla="*/ 40 h 40"/>
                    <a:gd name="T12" fmla="*/ 56 w 57"/>
                    <a:gd name="T13" fmla="*/ 15 h 40"/>
                    <a:gd name="T14" fmla="*/ 57 w 57"/>
                    <a:gd name="T15" fmla="*/ 0 h 40"/>
                    <a:gd name="T16" fmla="*/ 21 w 57"/>
                    <a:gd name="T17" fmla="*/ 7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57" h="40">
                      <a:moveTo>
                        <a:pt x="21" y="7"/>
                      </a:moveTo>
                      <a:cubicBezTo>
                        <a:pt x="14" y="7"/>
                        <a:pt x="7" y="7"/>
                        <a:pt x="0" y="5"/>
                      </a:cubicBezTo>
                      <a:cubicBezTo>
                        <a:pt x="0" y="8"/>
                        <a:pt x="0" y="11"/>
                        <a:pt x="0" y="14"/>
                      </a:cubicBezTo>
                      <a:cubicBezTo>
                        <a:pt x="0" y="13"/>
                        <a:pt x="1" y="13"/>
                        <a:pt x="1" y="13"/>
                      </a:cubicBezTo>
                      <a:cubicBezTo>
                        <a:pt x="18" y="40"/>
                        <a:pt x="18" y="40"/>
                        <a:pt x="18" y="40"/>
                      </a:cubicBezTo>
                      <a:cubicBezTo>
                        <a:pt x="40" y="40"/>
                        <a:pt x="40" y="40"/>
                        <a:pt x="40" y="40"/>
                      </a:cubicBezTo>
                      <a:cubicBezTo>
                        <a:pt x="56" y="15"/>
                        <a:pt x="56" y="15"/>
                        <a:pt x="56" y="15"/>
                      </a:cubicBezTo>
                      <a:cubicBezTo>
                        <a:pt x="56" y="10"/>
                        <a:pt x="56" y="5"/>
                        <a:pt x="57" y="0"/>
                      </a:cubicBezTo>
                      <a:cubicBezTo>
                        <a:pt x="46" y="5"/>
                        <a:pt x="34" y="7"/>
                        <a:pt x="21" y="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6" name="Freeform 33"/>
                <p:cNvSpPr>
                  <a:spLocks noEditPoints="1"/>
                </p:cNvSpPr>
                <p:nvPr/>
              </p:nvSpPr>
              <p:spPr bwMode="auto">
                <a:xfrm>
                  <a:off x="3140075" y="2582863"/>
                  <a:ext cx="827088" cy="827088"/>
                </a:xfrm>
                <a:custGeom>
                  <a:avLst/>
                  <a:gdLst>
                    <a:gd name="T0" fmla="*/ 0 w 284"/>
                    <a:gd name="T1" fmla="*/ 142 h 284"/>
                    <a:gd name="T2" fmla="*/ 142 w 284"/>
                    <a:gd name="T3" fmla="*/ 0 h 284"/>
                    <a:gd name="T4" fmla="*/ 142 w 284"/>
                    <a:gd name="T5" fmla="*/ 0 h 284"/>
                    <a:gd name="T6" fmla="*/ 284 w 284"/>
                    <a:gd name="T7" fmla="*/ 142 h 284"/>
                    <a:gd name="T8" fmla="*/ 284 w 284"/>
                    <a:gd name="T9" fmla="*/ 142 h 284"/>
                    <a:gd name="T10" fmla="*/ 142 w 284"/>
                    <a:gd name="T11" fmla="*/ 284 h 284"/>
                    <a:gd name="T12" fmla="*/ 142 w 284"/>
                    <a:gd name="T13" fmla="*/ 284 h 284"/>
                    <a:gd name="T14" fmla="*/ 0 w 284"/>
                    <a:gd name="T15" fmla="*/ 142 h 284"/>
                    <a:gd name="T16" fmla="*/ 25 w 284"/>
                    <a:gd name="T17" fmla="*/ 142 h 284"/>
                    <a:gd name="T18" fmla="*/ 142 w 284"/>
                    <a:gd name="T19" fmla="*/ 260 h 284"/>
                    <a:gd name="T20" fmla="*/ 142 w 284"/>
                    <a:gd name="T21" fmla="*/ 260 h 284"/>
                    <a:gd name="T22" fmla="*/ 260 w 284"/>
                    <a:gd name="T23" fmla="*/ 142 h 284"/>
                    <a:gd name="T24" fmla="*/ 260 w 284"/>
                    <a:gd name="T25" fmla="*/ 142 h 284"/>
                    <a:gd name="T26" fmla="*/ 142 w 284"/>
                    <a:gd name="T27" fmla="*/ 24 h 284"/>
                    <a:gd name="T28" fmla="*/ 142 w 284"/>
                    <a:gd name="T29" fmla="*/ 24 h 284"/>
                    <a:gd name="T30" fmla="*/ 25 w 284"/>
                    <a:gd name="T31" fmla="*/ 142 h 284"/>
                    <a:gd name="T32" fmla="*/ 25 w 284"/>
                    <a:gd name="T33" fmla="*/ 142 h 28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284" h="284">
                      <a:moveTo>
                        <a:pt x="0" y="142"/>
                      </a:moveTo>
                      <a:cubicBezTo>
                        <a:pt x="0" y="63"/>
                        <a:pt x="64" y="0"/>
                        <a:pt x="142" y="0"/>
                      </a:cubicBezTo>
                      <a:cubicBezTo>
                        <a:pt x="142" y="0"/>
                        <a:pt x="142" y="0"/>
                        <a:pt x="142" y="0"/>
                      </a:cubicBezTo>
                      <a:cubicBezTo>
                        <a:pt x="221" y="0"/>
                        <a:pt x="284" y="63"/>
                        <a:pt x="284" y="142"/>
                      </a:cubicBezTo>
                      <a:cubicBezTo>
                        <a:pt x="284" y="142"/>
                        <a:pt x="284" y="142"/>
                        <a:pt x="284" y="142"/>
                      </a:cubicBezTo>
                      <a:cubicBezTo>
                        <a:pt x="284" y="220"/>
                        <a:pt x="221" y="284"/>
                        <a:pt x="142" y="284"/>
                      </a:cubicBezTo>
                      <a:cubicBezTo>
                        <a:pt x="142" y="284"/>
                        <a:pt x="142" y="284"/>
                        <a:pt x="142" y="284"/>
                      </a:cubicBezTo>
                      <a:cubicBezTo>
                        <a:pt x="64" y="284"/>
                        <a:pt x="0" y="220"/>
                        <a:pt x="0" y="142"/>
                      </a:cubicBezTo>
                      <a:close/>
                      <a:moveTo>
                        <a:pt x="25" y="142"/>
                      </a:moveTo>
                      <a:cubicBezTo>
                        <a:pt x="25" y="207"/>
                        <a:pt x="77" y="259"/>
                        <a:pt x="142" y="260"/>
                      </a:cubicBezTo>
                      <a:cubicBezTo>
                        <a:pt x="142" y="260"/>
                        <a:pt x="142" y="260"/>
                        <a:pt x="142" y="260"/>
                      </a:cubicBezTo>
                      <a:cubicBezTo>
                        <a:pt x="207" y="259"/>
                        <a:pt x="260" y="207"/>
                        <a:pt x="260" y="142"/>
                      </a:cubicBezTo>
                      <a:cubicBezTo>
                        <a:pt x="260" y="142"/>
                        <a:pt x="260" y="142"/>
                        <a:pt x="260" y="142"/>
                      </a:cubicBezTo>
                      <a:cubicBezTo>
                        <a:pt x="260" y="77"/>
                        <a:pt x="207" y="24"/>
                        <a:pt x="142" y="24"/>
                      </a:cubicBezTo>
                      <a:cubicBezTo>
                        <a:pt x="142" y="24"/>
                        <a:pt x="142" y="24"/>
                        <a:pt x="142" y="24"/>
                      </a:cubicBezTo>
                      <a:cubicBezTo>
                        <a:pt x="77" y="24"/>
                        <a:pt x="25" y="77"/>
                        <a:pt x="25" y="142"/>
                      </a:cubicBezTo>
                      <a:cubicBezTo>
                        <a:pt x="25" y="142"/>
                        <a:pt x="25" y="142"/>
                        <a:pt x="25" y="14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7" name="Freeform 34"/>
                <p:cNvSpPr/>
                <p:nvPr/>
              </p:nvSpPr>
              <p:spPr bwMode="auto">
                <a:xfrm>
                  <a:off x="3068638" y="2495550"/>
                  <a:ext cx="971550" cy="454025"/>
                </a:xfrm>
                <a:custGeom>
                  <a:avLst/>
                  <a:gdLst>
                    <a:gd name="T0" fmla="*/ 0 w 334"/>
                    <a:gd name="T1" fmla="*/ 155 h 156"/>
                    <a:gd name="T2" fmla="*/ 167 w 334"/>
                    <a:gd name="T3" fmla="*/ 0 h 156"/>
                    <a:gd name="T4" fmla="*/ 167 w 334"/>
                    <a:gd name="T5" fmla="*/ 0 h 156"/>
                    <a:gd name="T6" fmla="*/ 334 w 334"/>
                    <a:gd name="T7" fmla="*/ 155 h 156"/>
                    <a:gd name="T8" fmla="*/ 334 w 334"/>
                    <a:gd name="T9" fmla="*/ 155 h 156"/>
                    <a:gd name="T10" fmla="*/ 322 w 334"/>
                    <a:gd name="T11" fmla="*/ 155 h 156"/>
                    <a:gd name="T12" fmla="*/ 167 w 334"/>
                    <a:gd name="T13" fmla="*/ 12 h 156"/>
                    <a:gd name="T14" fmla="*/ 167 w 334"/>
                    <a:gd name="T15" fmla="*/ 12 h 156"/>
                    <a:gd name="T16" fmla="*/ 12 w 334"/>
                    <a:gd name="T17" fmla="*/ 156 h 156"/>
                    <a:gd name="T18" fmla="*/ 12 w 334"/>
                    <a:gd name="T19" fmla="*/ 156 h 156"/>
                    <a:gd name="T20" fmla="*/ 0 w 334"/>
                    <a:gd name="T21" fmla="*/ 155 h 1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34" h="156">
                      <a:moveTo>
                        <a:pt x="0" y="155"/>
                      </a:moveTo>
                      <a:cubicBezTo>
                        <a:pt x="7" y="68"/>
                        <a:pt x="79" y="0"/>
                        <a:pt x="167" y="0"/>
                      </a:cubicBezTo>
                      <a:cubicBezTo>
                        <a:pt x="167" y="0"/>
                        <a:pt x="167" y="0"/>
                        <a:pt x="167" y="0"/>
                      </a:cubicBezTo>
                      <a:cubicBezTo>
                        <a:pt x="255" y="0"/>
                        <a:pt x="328" y="68"/>
                        <a:pt x="334" y="155"/>
                      </a:cubicBezTo>
                      <a:cubicBezTo>
                        <a:pt x="334" y="155"/>
                        <a:pt x="334" y="155"/>
                        <a:pt x="334" y="155"/>
                      </a:cubicBezTo>
                      <a:cubicBezTo>
                        <a:pt x="322" y="155"/>
                        <a:pt x="322" y="155"/>
                        <a:pt x="322" y="155"/>
                      </a:cubicBezTo>
                      <a:cubicBezTo>
                        <a:pt x="316" y="75"/>
                        <a:pt x="249" y="12"/>
                        <a:pt x="167" y="12"/>
                      </a:cubicBezTo>
                      <a:cubicBezTo>
                        <a:pt x="167" y="12"/>
                        <a:pt x="167" y="12"/>
                        <a:pt x="167" y="12"/>
                      </a:cubicBezTo>
                      <a:cubicBezTo>
                        <a:pt x="85" y="12"/>
                        <a:pt x="18" y="75"/>
                        <a:pt x="12" y="156"/>
                      </a:cubicBezTo>
                      <a:cubicBezTo>
                        <a:pt x="12" y="156"/>
                        <a:pt x="12" y="156"/>
                        <a:pt x="12" y="156"/>
                      </a:cubicBezTo>
                      <a:cubicBezTo>
                        <a:pt x="0" y="155"/>
                        <a:pt x="0" y="155"/>
                        <a:pt x="0" y="15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8" name="Freeform 35"/>
                <p:cNvSpPr/>
                <p:nvPr/>
              </p:nvSpPr>
              <p:spPr bwMode="auto">
                <a:xfrm>
                  <a:off x="2951163" y="3378200"/>
                  <a:ext cx="1208088" cy="698500"/>
                </a:xfrm>
                <a:custGeom>
                  <a:avLst/>
                  <a:gdLst>
                    <a:gd name="T0" fmla="*/ 382 w 415"/>
                    <a:gd name="T1" fmla="*/ 223 h 240"/>
                    <a:gd name="T2" fmla="*/ 326 w 415"/>
                    <a:gd name="T3" fmla="*/ 80 h 240"/>
                    <a:gd name="T4" fmla="*/ 326 w 415"/>
                    <a:gd name="T5" fmla="*/ 80 h 240"/>
                    <a:gd name="T6" fmla="*/ 207 w 415"/>
                    <a:gd name="T7" fmla="*/ 33 h 240"/>
                    <a:gd name="T8" fmla="*/ 207 w 415"/>
                    <a:gd name="T9" fmla="*/ 33 h 240"/>
                    <a:gd name="T10" fmla="*/ 161 w 415"/>
                    <a:gd name="T11" fmla="*/ 39 h 240"/>
                    <a:gd name="T12" fmla="*/ 161 w 415"/>
                    <a:gd name="T13" fmla="*/ 39 h 240"/>
                    <a:gd name="T14" fmla="*/ 60 w 415"/>
                    <a:gd name="T15" fmla="*/ 114 h 240"/>
                    <a:gd name="T16" fmla="*/ 60 w 415"/>
                    <a:gd name="T17" fmla="*/ 114 h 240"/>
                    <a:gd name="T18" fmla="*/ 33 w 415"/>
                    <a:gd name="T19" fmla="*/ 223 h 240"/>
                    <a:gd name="T20" fmla="*/ 33 w 415"/>
                    <a:gd name="T21" fmla="*/ 223 h 240"/>
                    <a:gd name="T22" fmla="*/ 16 w 415"/>
                    <a:gd name="T23" fmla="*/ 240 h 240"/>
                    <a:gd name="T24" fmla="*/ 16 w 415"/>
                    <a:gd name="T25" fmla="*/ 240 h 240"/>
                    <a:gd name="T26" fmla="*/ 0 w 415"/>
                    <a:gd name="T27" fmla="*/ 223 h 240"/>
                    <a:gd name="T28" fmla="*/ 0 w 415"/>
                    <a:gd name="T29" fmla="*/ 223 h 240"/>
                    <a:gd name="T30" fmla="*/ 32 w 415"/>
                    <a:gd name="T31" fmla="*/ 97 h 240"/>
                    <a:gd name="T32" fmla="*/ 32 w 415"/>
                    <a:gd name="T33" fmla="*/ 97 h 240"/>
                    <a:gd name="T34" fmla="*/ 152 w 415"/>
                    <a:gd name="T35" fmla="*/ 8 h 240"/>
                    <a:gd name="T36" fmla="*/ 152 w 415"/>
                    <a:gd name="T37" fmla="*/ 8 h 240"/>
                    <a:gd name="T38" fmla="*/ 207 w 415"/>
                    <a:gd name="T39" fmla="*/ 0 h 240"/>
                    <a:gd name="T40" fmla="*/ 207 w 415"/>
                    <a:gd name="T41" fmla="*/ 0 h 240"/>
                    <a:gd name="T42" fmla="*/ 349 w 415"/>
                    <a:gd name="T43" fmla="*/ 56 h 240"/>
                    <a:gd name="T44" fmla="*/ 349 w 415"/>
                    <a:gd name="T45" fmla="*/ 56 h 240"/>
                    <a:gd name="T46" fmla="*/ 414 w 415"/>
                    <a:gd name="T47" fmla="*/ 223 h 240"/>
                    <a:gd name="T48" fmla="*/ 414 w 415"/>
                    <a:gd name="T49" fmla="*/ 223 h 240"/>
                    <a:gd name="T50" fmla="*/ 398 w 415"/>
                    <a:gd name="T51" fmla="*/ 240 h 240"/>
                    <a:gd name="T52" fmla="*/ 398 w 415"/>
                    <a:gd name="T53" fmla="*/ 240 h 240"/>
                    <a:gd name="T54" fmla="*/ 382 w 415"/>
                    <a:gd name="T55" fmla="*/ 223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415" h="240">
                      <a:moveTo>
                        <a:pt x="382" y="223"/>
                      </a:moveTo>
                      <a:cubicBezTo>
                        <a:pt x="382" y="167"/>
                        <a:pt x="367" y="118"/>
                        <a:pt x="326" y="80"/>
                      </a:cubicBezTo>
                      <a:cubicBezTo>
                        <a:pt x="326" y="80"/>
                        <a:pt x="326" y="80"/>
                        <a:pt x="326" y="80"/>
                      </a:cubicBezTo>
                      <a:cubicBezTo>
                        <a:pt x="294" y="49"/>
                        <a:pt x="250" y="33"/>
                        <a:pt x="207" y="33"/>
                      </a:cubicBezTo>
                      <a:cubicBezTo>
                        <a:pt x="207" y="33"/>
                        <a:pt x="207" y="33"/>
                        <a:pt x="207" y="33"/>
                      </a:cubicBezTo>
                      <a:cubicBezTo>
                        <a:pt x="191" y="33"/>
                        <a:pt x="176" y="35"/>
                        <a:pt x="161" y="39"/>
                      </a:cubicBezTo>
                      <a:cubicBezTo>
                        <a:pt x="161" y="39"/>
                        <a:pt x="161" y="39"/>
                        <a:pt x="161" y="39"/>
                      </a:cubicBezTo>
                      <a:cubicBezTo>
                        <a:pt x="119" y="51"/>
                        <a:pt x="83" y="78"/>
                        <a:pt x="60" y="114"/>
                      </a:cubicBezTo>
                      <a:cubicBezTo>
                        <a:pt x="60" y="114"/>
                        <a:pt x="60" y="114"/>
                        <a:pt x="60" y="114"/>
                      </a:cubicBezTo>
                      <a:cubicBezTo>
                        <a:pt x="39" y="147"/>
                        <a:pt x="33" y="183"/>
                        <a:pt x="33" y="223"/>
                      </a:cubicBezTo>
                      <a:cubicBezTo>
                        <a:pt x="33" y="223"/>
                        <a:pt x="33" y="223"/>
                        <a:pt x="33" y="223"/>
                      </a:cubicBezTo>
                      <a:cubicBezTo>
                        <a:pt x="33" y="232"/>
                        <a:pt x="25" y="240"/>
                        <a:pt x="16" y="240"/>
                      </a:cubicBezTo>
                      <a:cubicBezTo>
                        <a:pt x="16" y="240"/>
                        <a:pt x="16" y="240"/>
                        <a:pt x="16" y="240"/>
                      </a:cubicBezTo>
                      <a:cubicBezTo>
                        <a:pt x="7" y="240"/>
                        <a:pt x="0" y="232"/>
                        <a:pt x="0" y="223"/>
                      </a:cubicBezTo>
                      <a:cubicBezTo>
                        <a:pt x="0" y="223"/>
                        <a:pt x="0" y="223"/>
                        <a:pt x="0" y="223"/>
                      </a:cubicBezTo>
                      <a:cubicBezTo>
                        <a:pt x="0" y="180"/>
                        <a:pt x="7" y="136"/>
                        <a:pt x="32" y="97"/>
                      </a:cubicBezTo>
                      <a:cubicBezTo>
                        <a:pt x="32" y="97"/>
                        <a:pt x="32" y="97"/>
                        <a:pt x="32" y="97"/>
                      </a:cubicBezTo>
                      <a:cubicBezTo>
                        <a:pt x="59" y="53"/>
                        <a:pt x="102" y="21"/>
                        <a:pt x="152" y="8"/>
                      </a:cubicBezTo>
                      <a:cubicBezTo>
                        <a:pt x="152" y="8"/>
                        <a:pt x="152" y="8"/>
                        <a:pt x="152" y="8"/>
                      </a:cubicBezTo>
                      <a:cubicBezTo>
                        <a:pt x="170" y="3"/>
                        <a:pt x="188" y="0"/>
                        <a:pt x="207" y="0"/>
                      </a:cubicBezTo>
                      <a:cubicBezTo>
                        <a:pt x="207" y="0"/>
                        <a:pt x="207" y="0"/>
                        <a:pt x="207" y="0"/>
                      </a:cubicBezTo>
                      <a:cubicBezTo>
                        <a:pt x="259" y="0"/>
                        <a:pt x="310" y="20"/>
                        <a:pt x="349" y="56"/>
                      </a:cubicBezTo>
                      <a:cubicBezTo>
                        <a:pt x="349" y="56"/>
                        <a:pt x="349" y="56"/>
                        <a:pt x="349" y="56"/>
                      </a:cubicBezTo>
                      <a:cubicBezTo>
                        <a:pt x="397" y="101"/>
                        <a:pt x="415" y="161"/>
                        <a:pt x="414" y="223"/>
                      </a:cubicBezTo>
                      <a:cubicBezTo>
                        <a:pt x="414" y="223"/>
                        <a:pt x="414" y="223"/>
                        <a:pt x="414" y="223"/>
                      </a:cubicBezTo>
                      <a:cubicBezTo>
                        <a:pt x="414" y="232"/>
                        <a:pt x="407" y="240"/>
                        <a:pt x="398" y="240"/>
                      </a:cubicBezTo>
                      <a:cubicBezTo>
                        <a:pt x="398" y="240"/>
                        <a:pt x="398" y="240"/>
                        <a:pt x="398" y="240"/>
                      </a:cubicBezTo>
                      <a:cubicBezTo>
                        <a:pt x="389" y="240"/>
                        <a:pt x="382" y="232"/>
                        <a:pt x="382" y="22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99" name="Freeform 36"/>
                <p:cNvSpPr/>
                <p:nvPr/>
              </p:nvSpPr>
              <p:spPr bwMode="auto">
                <a:xfrm>
                  <a:off x="3446463" y="3189288"/>
                  <a:ext cx="165100" cy="88900"/>
                </a:xfrm>
                <a:custGeom>
                  <a:avLst/>
                  <a:gdLst>
                    <a:gd name="T0" fmla="*/ 57 w 57"/>
                    <a:gd name="T1" fmla="*/ 15 h 31"/>
                    <a:gd name="T2" fmla="*/ 41 w 57"/>
                    <a:gd name="T3" fmla="*/ 31 h 31"/>
                    <a:gd name="T4" fmla="*/ 16 w 57"/>
                    <a:gd name="T5" fmla="*/ 31 h 31"/>
                    <a:gd name="T6" fmla="*/ 0 w 57"/>
                    <a:gd name="T7" fmla="*/ 15 h 31"/>
                    <a:gd name="T8" fmla="*/ 0 w 57"/>
                    <a:gd name="T9" fmla="*/ 15 h 31"/>
                    <a:gd name="T10" fmla="*/ 16 w 57"/>
                    <a:gd name="T11" fmla="*/ 0 h 31"/>
                    <a:gd name="T12" fmla="*/ 41 w 57"/>
                    <a:gd name="T13" fmla="*/ 0 h 31"/>
                    <a:gd name="T14" fmla="*/ 57 w 57"/>
                    <a:gd name="T15" fmla="*/ 15 h 3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31">
                      <a:moveTo>
                        <a:pt x="57" y="15"/>
                      </a:moveTo>
                      <a:cubicBezTo>
                        <a:pt x="57" y="24"/>
                        <a:pt x="50" y="31"/>
                        <a:pt x="41" y="31"/>
                      </a:cubicBezTo>
                      <a:cubicBezTo>
                        <a:pt x="16" y="31"/>
                        <a:pt x="16" y="31"/>
                        <a:pt x="16" y="31"/>
                      </a:cubicBezTo>
                      <a:cubicBezTo>
                        <a:pt x="7" y="31"/>
                        <a:pt x="0" y="24"/>
                        <a:pt x="0" y="15"/>
                      </a:cubicBezTo>
                      <a:cubicBezTo>
                        <a:pt x="0" y="15"/>
                        <a:pt x="0" y="15"/>
                        <a:pt x="0" y="15"/>
                      </a:cubicBezTo>
                      <a:cubicBezTo>
                        <a:pt x="0" y="7"/>
                        <a:pt x="7" y="0"/>
                        <a:pt x="16" y="0"/>
                      </a:cubicBezTo>
                      <a:cubicBezTo>
                        <a:pt x="41" y="0"/>
                        <a:pt x="41" y="0"/>
                        <a:pt x="41" y="0"/>
                      </a:cubicBezTo>
                      <a:cubicBezTo>
                        <a:pt x="50" y="0"/>
                        <a:pt x="57" y="7"/>
                        <a:pt x="57" y="1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0" name="Freeform 37"/>
                <p:cNvSpPr/>
                <p:nvPr/>
              </p:nvSpPr>
              <p:spPr bwMode="auto">
                <a:xfrm>
                  <a:off x="3117850" y="3168650"/>
                  <a:ext cx="349250" cy="92075"/>
                </a:xfrm>
                <a:custGeom>
                  <a:avLst/>
                  <a:gdLst>
                    <a:gd name="T0" fmla="*/ 34 w 120"/>
                    <a:gd name="T1" fmla="*/ 32 h 32"/>
                    <a:gd name="T2" fmla="*/ 0 w 120"/>
                    <a:gd name="T3" fmla="*/ 2 h 32"/>
                    <a:gd name="T4" fmla="*/ 0 w 120"/>
                    <a:gd name="T5" fmla="*/ 2 h 32"/>
                    <a:gd name="T6" fmla="*/ 12 w 120"/>
                    <a:gd name="T7" fmla="*/ 0 h 32"/>
                    <a:gd name="T8" fmla="*/ 34 w 120"/>
                    <a:gd name="T9" fmla="*/ 20 h 32"/>
                    <a:gd name="T10" fmla="*/ 34 w 120"/>
                    <a:gd name="T11" fmla="*/ 20 h 32"/>
                    <a:gd name="T12" fmla="*/ 120 w 120"/>
                    <a:gd name="T13" fmla="*/ 20 h 32"/>
                    <a:gd name="T14" fmla="*/ 120 w 120"/>
                    <a:gd name="T15" fmla="*/ 20 h 32"/>
                    <a:gd name="T16" fmla="*/ 120 w 120"/>
                    <a:gd name="T17" fmla="*/ 32 h 32"/>
                    <a:gd name="T18" fmla="*/ 34 w 120"/>
                    <a:gd name="T19" fmla="*/ 32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20" h="32">
                      <a:moveTo>
                        <a:pt x="34" y="32"/>
                      </a:moveTo>
                      <a:cubicBezTo>
                        <a:pt x="16" y="32"/>
                        <a:pt x="2" y="19"/>
                        <a:pt x="0" y="2"/>
                      </a:cubicBezTo>
                      <a:cubicBezTo>
                        <a:pt x="0" y="2"/>
                        <a:pt x="0" y="2"/>
                        <a:pt x="0" y="2"/>
                      </a:cubicBezTo>
                      <a:cubicBezTo>
                        <a:pt x="12" y="0"/>
                        <a:pt x="12" y="0"/>
                        <a:pt x="12" y="0"/>
                      </a:cubicBezTo>
                      <a:cubicBezTo>
                        <a:pt x="13" y="11"/>
                        <a:pt x="22" y="20"/>
                        <a:pt x="34" y="20"/>
                      </a:cubicBezTo>
                      <a:cubicBezTo>
                        <a:pt x="34" y="20"/>
                        <a:pt x="34" y="20"/>
                        <a:pt x="34" y="20"/>
                      </a:cubicBezTo>
                      <a:cubicBezTo>
                        <a:pt x="120" y="20"/>
                        <a:pt x="120" y="20"/>
                        <a:pt x="120" y="20"/>
                      </a:cubicBezTo>
                      <a:cubicBezTo>
                        <a:pt x="120" y="20"/>
                        <a:pt x="120" y="20"/>
                        <a:pt x="120" y="20"/>
                      </a:cubicBezTo>
                      <a:cubicBezTo>
                        <a:pt x="120" y="32"/>
                        <a:pt x="120" y="32"/>
                        <a:pt x="120" y="32"/>
                      </a:cubicBezTo>
                      <a:cubicBezTo>
                        <a:pt x="34" y="32"/>
                        <a:pt x="34" y="32"/>
                        <a:pt x="34" y="32"/>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nvGrpSpPr>
            <p:cNvPr id="113" name="Group 112"/>
            <p:cNvGrpSpPr/>
            <p:nvPr/>
          </p:nvGrpSpPr>
          <p:grpSpPr>
            <a:xfrm>
              <a:off x="2953610" y="3349506"/>
              <a:ext cx="3123870" cy="3092137"/>
              <a:chOff x="2953610" y="3349506"/>
              <a:chExt cx="3123870" cy="3092137"/>
            </a:xfrm>
          </p:grpSpPr>
          <p:sp>
            <p:nvSpPr>
              <p:cNvPr id="46" name="空心弧 3"/>
              <p:cNvSpPr/>
              <p:nvPr/>
            </p:nvSpPr>
            <p:spPr>
              <a:xfrm>
                <a:off x="2953610" y="3349506"/>
                <a:ext cx="3123870" cy="3092137"/>
              </a:xfrm>
              <a:prstGeom prst="blockArc">
                <a:avLst>
                  <a:gd name="adj1" fmla="val 19121810"/>
                  <a:gd name="adj2" fmla="val 0"/>
                  <a:gd name="adj3" fmla="val 25000"/>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600">
                  <a:solidFill>
                    <a:schemeClr val="tx1"/>
                  </a:solidFill>
                  <a:latin typeface="微软雅黑 Light" panose="020B0502040204020203" pitchFamily="34" charset="-122"/>
                  <a:ea typeface="微软雅黑 Light" panose="020B0502040204020203" pitchFamily="34" charset="-122"/>
                </a:endParaRPr>
              </a:p>
            </p:txBody>
          </p:sp>
          <p:grpSp>
            <p:nvGrpSpPr>
              <p:cNvPr id="101" name="组合 75"/>
              <p:cNvGrpSpPr/>
              <p:nvPr/>
            </p:nvGrpSpPr>
            <p:grpSpPr>
              <a:xfrm>
                <a:off x="5448768" y="4312063"/>
                <a:ext cx="337639" cy="371790"/>
                <a:chOff x="279401" y="2698750"/>
                <a:chExt cx="1473200" cy="1655763"/>
              </a:xfrm>
              <a:solidFill>
                <a:schemeClr val="bg1"/>
              </a:solidFill>
            </p:grpSpPr>
            <p:sp>
              <p:nvSpPr>
                <p:cNvPr id="102" name="Freeform 45"/>
                <p:cNvSpPr>
                  <a:spLocks noEditPoints="1"/>
                </p:cNvSpPr>
                <p:nvPr/>
              </p:nvSpPr>
              <p:spPr bwMode="auto">
                <a:xfrm>
                  <a:off x="279401" y="2884488"/>
                  <a:ext cx="1473200" cy="1470025"/>
                </a:xfrm>
                <a:custGeom>
                  <a:avLst/>
                  <a:gdLst>
                    <a:gd name="T0" fmla="*/ 250 w 501"/>
                    <a:gd name="T1" fmla="*/ 0 h 501"/>
                    <a:gd name="T2" fmla="*/ 0 w 501"/>
                    <a:gd name="T3" fmla="*/ 251 h 501"/>
                    <a:gd name="T4" fmla="*/ 250 w 501"/>
                    <a:gd name="T5" fmla="*/ 501 h 501"/>
                    <a:gd name="T6" fmla="*/ 501 w 501"/>
                    <a:gd name="T7" fmla="*/ 251 h 501"/>
                    <a:gd name="T8" fmla="*/ 250 w 501"/>
                    <a:gd name="T9" fmla="*/ 0 h 501"/>
                    <a:gd name="T10" fmla="*/ 455 w 501"/>
                    <a:gd name="T11" fmla="*/ 267 h 501"/>
                    <a:gd name="T12" fmla="*/ 446 w 501"/>
                    <a:gd name="T13" fmla="*/ 267 h 501"/>
                    <a:gd name="T14" fmla="*/ 389 w 501"/>
                    <a:gd name="T15" fmla="*/ 390 h 501"/>
                    <a:gd name="T16" fmla="*/ 267 w 501"/>
                    <a:gd name="T17" fmla="*/ 447 h 501"/>
                    <a:gd name="T18" fmla="*/ 267 w 501"/>
                    <a:gd name="T19" fmla="*/ 455 h 501"/>
                    <a:gd name="T20" fmla="*/ 250 w 501"/>
                    <a:gd name="T21" fmla="*/ 471 h 501"/>
                    <a:gd name="T22" fmla="*/ 234 w 501"/>
                    <a:gd name="T23" fmla="*/ 455 h 501"/>
                    <a:gd name="T24" fmla="*/ 234 w 501"/>
                    <a:gd name="T25" fmla="*/ 447 h 501"/>
                    <a:gd name="T26" fmla="*/ 111 w 501"/>
                    <a:gd name="T27" fmla="*/ 390 h 501"/>
                    <a:gd name="T28" fmla="*/ 54 w 501"/>
                    <a:gd name="T29" fmla="*/ 267 h 501"/>
                    <a:gd name="T30" fmla="*/ 46 w 501"/>
                    <a:gd name="T31" fmla="*/ 267 h 501"/>
                    <a:gd name="T32" fmla="*/ 30 w 501"/>
                    <a:gd name="T33" fmla="*/ 251 h 501"/>
                    <a:gd name="T34" fmla="*/ 46 w 501"/>
                    <a:gd name="T35" fmla="*/ 234 h 501"/>
                    <a:gd name="T36" fmla="*/ 54 w 501"/>
                    <a:gd name="T37" fmla="*/ 234 h 501"/>
                    <a:gd name="T38" fmla="*/ 111 w 501"/>
                    <a:gd name="T39" fmla="*/ 111 h 501"/>
                    <a:gd name="T40" fmla="*/ 234 w 501"/>
                    <a:gd name="T41" fmla="*/ 54 h 501"/>
                    <a:gd name="T42" fmla="*/ 234 w 501"/>
                    <a:gd name="T43" fmla="*/ 46 h 501"/>
                    <a:gd name="T44" fmla="*/ 250 w 501"/>
                    <a:gd name="T45" fmla="*/ 30 h 501"/>
                    <a:gd name="T46" fmla="*/ 267 w 501"/>
                    <a:gd name="T47" fmla="*/ 46 h 501"/>
                    <a:gd name="T48" fmla="*/ 267 w 501"/>
                    <a:gd name="T49" fmla="*/ 54 h 501"/>
                    <a:gd name="T50" fmla="*/ 389 w 501"/>
                    <a:gd name="T51" fmla="*/ 111 h 501"/>
                    <a:gd name="T52" fmla="*/ 446 w 501"/>
                    <a:gd name="T53" fmla="*/ 234 h 501"/>
                    <a:gd name="T54" fmla="*/ 455 w 501"/>
                    <a:gd name="T55" fmla="*/ 234 h 501"/>
                    <a:gd name="T56" fmla="*/ 471 w 501"/>
                    <a:gd name="T57" fmla="*/ 251 h 501"/>
                    <a:gd name="T58" fmla="*/ 455 w 501"/>
                    <a:gd name="T59" fmla="*/ 267 h 50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501" h="501">
                      <a:moveTo>
                        <a:pt x="250" y="0"/>
                      </a:moveTo>
                      <a:cubicBezTo>
                        <a:pt x="112" y="0"/>
                        <a:pt x="0" y="112"/>
                        <a:pt x="0" y="251"/>
                      </a:cubicBezTo>
                      <a:cubicBezTo>
                        <a:pt x="0" y="389"/>
                        <a:pt x="112" y="501"/>
                        <a:pt x="250" y="501"/>
                      </a:cubicBezTo>
                      <a:cubicBezTo>
                        <a:pt x="389" y="501"/>
                        <a:pt x="501" y="389"/>
                        <a:pt x="501" y="251"/>
                      </a:cubicBezTo>
                      <a:cubicBezTo>
                        <a:pt x="501" y="112"/>
                        <a:pt x="389" y="0"/>
                        <a:pt x="250" y="0"/>
                      </a:cubicBezTo>
                      <a:close/>
                      <a:moveTo>
                        <a:pt x="455" y="267"/>
                      </a:moveTo>
                      <a:cubicBezTo>
                        <a:pt x="446" y="267"/>
                        <a:pt x="446" y="267"/>
                        <a:pt x="446" y="267"/>
                      </a:cubicBezTo>
                      <a:cubicBezTo>
                        <a:pt x="442" y="315"/>
                        <a:pt x="421" y="358"/>
                        <a:pt x="389" y="390"/>
                      </a:cubicBezTo>
                      <a:cubicBezTo>
                        <a:pt x="357" y="422"/>
                        <a:pt x="315" y="443"/>
                        <a:pt x="267" y="447"/>
                      </a:cubicBezTo>
                      <a:cubicBezTo>
                        <a:pt x="267" y="455"/>
                        <a:pt x="267" y="455"/>
                        <a:pt x="267" y="455"/>
                      </a:cubicBezTo>
                      <a:cubicBezTo>
                        <a:pt x="267" y="464"/>
                        <a:pt x="259" y="471"/>
                        <a:pt x="250" y="471"/>
                      </a:cubicBezTo>
                      <a:cubicBezTo>
                        <a:pt x="241" y="471"/>
                        <a:pt x="234" y="464"/>
                        <a:pt x="234" y="455"/>
                      </a:cubicBezTo>
                      <a:cubicBezTo>
                        <a:pt x="234" y="447"/>
                        <a:pt x="234" y="447"/>
                        <a:pt x="234" y="447"/>
                      </a:cubicBezTo>
                      <a:cubicBezTo>
                        <a:pt x="186" y="443"/>
                        <a:pt x="143" y="422"/>
                        <a:pt x="111" y="390"/>
                      </a:cubicBezTo>
                      <a:cubicBezTo>
                        <a:pt x="79" y="358"/>
                        <a:pt x="58" y="315"/>
                        <a:pt x="54" y="267"/>
                      </a:cubicBezTo>
                      <a:cubicBezTo>
                        <a:pt x="46" y="267"/>
                        <a:pt x="46" y="267"/>
                        <a:pt x="46" y="267"/>
                      </a:cubicBezTo>
                      <a:cubicBezTo>
                        <a:pt x="37" y="267"/>
                        <a:pt x="30" y="260"/>
                        <a:pt x="30" y="251"/>
                      </a:cubicBezTo>
                      <a:cubicBezTo>
                        <a:pt x="30" y="241"/>
                        <a:pt x="37" y="234"/>
                        <a:pt x="46" y="234"/>
                      </a:cubicBezTo>
                      <a:cubicBezTo>
                        <a:pt x="54" y="234"/>
                        <a:pt x="54" y="234"/>
                        <a:pt x="54" y="234"/>
                      </a:cubicBezTo>
                      <a:cubicBezTo>
                        <a:pt x="58" y="186"/>
                        <a:pt x="79" y="143"/>
                        <a:pt x="111" y="111"/>
                      </a:cubicBezTo>
                      <a:cubicBezTo>
                        <a:pt x="143" y="79"/>
                        <a:pt x="186" y="58"/>
                        <a:pt x="234" y="54"/>
                      </a:cubicBezTo>
                      <a:cubicBezTo>
                        <a:pt x="234" y="46"/>
                        <a:pt x="234" y="46"/>
                        <a:pt x="234" y="46"/>
                      </a:cubicBezTo>
                      <a:cubicBezTo>
                        <a:pt x="234" y="37"/>
                        <a:pt x="241" y="30"/>
                        <a:pt x="250" y="30"/>
                      </a:cubicBezTo>
                      <a:cubicBezTo>
                        <a:pt x="259" y="30"/>
                        <a:pt x="267" y="37"/>
                        <a:pt x="267" y="46"/>
                      </a:cubicBezTo>
                      <a:cubicBezTo>
                        <a:pt x="267" y="54"/>
                        <a:pt x="267" y="54"/>
                        <a:pt x="267" y="54"/>
                      </a:cubicBezTo>
                      <a:cubicBezTo>
                        <a:pt x="315" y="58"/>
                        <a:pt x="357" y="79"/>
                        <a:pt x="389" y="111"/>
                      </a:cubicBezTo>
                      <a:cubicBezTo>
                        <a:pt x="421" y="143"/>
                        <a:pt x="442" y="186"/>
                        <a:pt x="446" y="234"/>
                      </a:cubicBezTo>
                      <a:cubicBezTo>
                        <a:pt x="455" y="234"/>
                        <a:pt x="455" y="234"/>
                        <a:pt x="455" y="234"/>
                      </a:cubicBezTo>
                      <a:cubicBezTo>
                        <a:pt x="464" y="234"/>
                        <a:pt x="471" y="241"/>
                        <a:pt x="471" y="251"/>
                      </a:cubicBezTo>
                      <a:cubicBezTo>
                        <a:pt x="471" y="260"/>
                        <a:pt x="464" y="267"/>
                        <a:pt x="455" y="26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3" name="Freeform 46"/>
                <p:cNvSpPr/>
                <p:nvPr/>
              </p:nvSpPr>
              <p:spPr bwMode="auto">
                <a:xfrm>
                  <a:off x="966788" y="3043238"/>
                  <a:ext cx="96838" cy="117475"/>
                </a:xfrm>
                <a:custGeom>
                  <a:avLst/>
                  <a:gdLst>
                    <a:gd name="T0" fmla="*/ 16 w 33"/>
                    <a:gd name="T1" fmla="*/ 40 h 40"/>
                    <a:gd name="T2" fmla="*/ 33 w 33"/>
                    <a:gd name="T3" fmla="*/ 24 h 40"/>
                    <a:gd name="T4" fmla="*/ 33 w 33"/>
                    <a:gd name="T5" fmla="*/ 0 h 40"/>
                    <a:gd name="T6" fmla="*/ 16 w 33"/>
                    <a:gd name="T7" fmla="*/ 0 h 40"/>
                    <a:gd name="T8" fmla="*/ 0 w 33"/>
                    <a:gd name="T9" fmla="*/ 0 h 40"/>
                    <a:gd name="T10" fmla="*/ 0 w 33"/>
                    <a:gd name="T11" fmla="*/ 24 h 40"/>
                    <a:gd name="T12" fmla="*/ 16 w 33"/>
                    <a:gd name="T13" fmla="*/ 4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40"/>
                      </a:moveTo>
                      <a:cubicBezTo>
                        <a:pt x="25" y="40"/>
                        <a:pt x="33" y="33"/>
                        <a:pt x="33" y="24"/>
                      </a:cubicBezTo>
                      <a:cubicBezTo>
                        <a:pt x="33" y="0"/>
                        <a:pt x="33" y="0"/>
                        <a:pt x="33" y="0"/>
                      </a:cubicBezTo>
                      <a:cubicBezTo>
                        <a:pt x="27" y="0"/>
                        <a:pt x="22" y="0"/>
                        <a:pt x="16" y="0"/>
                      </a:cubicBezTo>
                      <a:cubicBezTo>
                        <a:pt x="11" y="0"/>
                        <a:pt x="5" y="0"/>
                        <a:pt x="0" y="0"/>
                      </a:cubicBezTo>
                      <a:cubicBezTo>
                        <a:pt x="0" y="24"/>
                        <a:pt x="0" y="24"/>
                        <a:pt x="0" y="24"/>
                      </a:cubicBezTo>
                      <a:cubicBezTo>
                        <a:pt x="0" y="33"/>
                        <a:pt x="7" y="40"/>
                        <a:pt x="16" y="4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4" name="Freeform 47"/>
                <p:cNvSpPr/>
                <p:nvPr/>
              </p:nvSpPr>
              <p:spPr bwMode="auto">
                <a:xfrm>
                  <a:off x="966788" y="4079875"/>
                  <a:ext cx="96838" cy="115888"/>
                </a:xfrm>
                <a:custGeom>
                  <a:avLst/>
                  <a:gdLst>
                    <a:gd name="T0" fmla="*/ 16 w 33"/>
                    <a:gd name="T1" fmla="*/ 0 h 40"/>
                    <a:gd name="T2" fmla="*/ 0 w 33"/>
                    <a:gd name="T3" fmla="*/ 17 h 40"/>
                    <a:gd name="T4" fmla="*/ 0 w 33"/>
                    <a:gd name="T5" fmla="*/ 40 h 40"/>
                    <a:gd name="T6" fmla="*/ 16 w 33"/>
                    <a:gd name="T7" fmla="*/ 40 h 40"/>
                    <a:gd name="T8" fmla="*/ 33 w 33"/>
                    <a:gd name="T9" fmla="*/ 40 h 40"/>
                    <a:gd name="T10" fmla="*/ 33 w 33"/>
                    <a:gd name="T11" fmla="*/ 17 h 40"/>
                    <a:gd name="T12" fmla="*/ 16 w 33"/>
                    <a:gd name="T13" fmla="*/ 0 h 40"/>
                  </a:gdLst>
                  <a:ahLst/>
                  <a:cxnLst>
                    <a:cxn ang="0">
                      <a:pos x="T0" y="T1"/>
                    </a:cxn>
                    <a:cxn ang="0">
                      <a:pos x="T2" y="T3"/>
                    </a:cxn>
                    <a:cxn ang="0">
                      <a:pos x="T4" y="T5"/>
                    </a:cxn>
                    <a:cxn ang="0">
                      <a:pos x="T6" y="T7"/>
                    </a:cxn>
                    <a:cxn ang="0">
                      <a:pos x="T8" y="T9"/>
                    </a:cxn>
                    <a:cxn ang="0">
                      <a:pos x="T10" y="T11"/>
                    </a:cxn>
                    <a:cxn ang="0">
                      <a:pos x="T12" y="T13"/>
                    </a:cxn>
                  </a:cxnLst>
                  <a:rect l="0" t="0" r="r" b="b"/>
                  <a:pathLst>
                    <a:path w="33" h="40">
                      <a:moveTo>
                        <a:pt x="16" y="0"/>
                      </a:moveTo>
                      <a:cubicBezTo>
                        <a:pt x="7" y="0"/>
                        <a:pt x="0" y="7"/>
                        <a:pt x="0" y="17"/>
                      </a:cubicBezTo>
                      <a:cubicBezTo>
                        <a:pt x="0" y="40"/>
                        <a:pt x="0" y="40"/>
                        <a:pt x="0" y="40"/>
                      </a:cubicBezTo>
                      <a:cubicBezTo>
                        <a:pt x="5" y="40"/>
                        <a:pt x="11" y="40"/>
                        <a:pt x="16" y="40"/>
                      </a:cubicBezTo>
                      <a:cubicBezTo>
                        <a:pt x="22" y="40"/>
                        <a:pt x="27" y="40"/>
                        <a:pt x="33" y="40"/>
                      </a:cubicBezTo>
                      <a:cubicBezTo>
                        <a:pt x="33" y="17"/>
                        <a:pt x="33" y="17"/>
                        <a:pt x="33" y="17"/>
                      </a:cubicBezTo>
                      <a:cubicBezTo>
                        <a:pt x="33" y="7"/>
                        <a:pt x="25" y="0"/>
                        <a:pt x="16"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5" name="Freeform 48"/>
                <p:cNvSpPr/>
                <p:nvPr/>
              </p:nvSpPr>
              <p:spPr bwMode="auto">
                <a:xfrm>
                  <a:off x="434976" y="3571875"/>
                  <a:ext cx="120650" cy="96838"/>
                </a:xfrm>
                <a:custGeom>
                  <a:avLst/>
                  <a:gdLst>
                    <a:gd name="T0" fmla="*/ 41 w 41"/>
                    <a:gd name="T1" fmla="*/ 17 h 33"/>
                    <a:gd name="T2" fmla="*/ 24 w 41"/>
                    <a:gd name="T3" fmla="*/ 0 h 33"/>
                    <a:gd name="T4" fmla="*/ 1 w 41"/>
                    <a:gd name="T5" fmla="*/ 0 h 33"/>
                    <a:gd name="T6" fmla="*/ 0 w 41"/>
                    <a:gd name="T7" fmla="*/ 17 h 33"/>
                    <a:gd name="T8" fmla="*/ 1 w 41"/>
                    <a:gd name="T9" fmla="*/ 33 h 33"/>
                    <a:gd name="T10" fmla="*/ 24 w 41"/>
                    <a:gd name="T11" fmla="*/ 33 h 33"/>
                    <a:gd name="T12" fmla="*/ 41 w 41"/>
                    <a:gd name="T13" fmla="*/ 17 h 33"/>
                  </a:gdLst>
                  <a:ahLst/>
                  <a:cxnLst>
                    <a:cxn ang="0">
                      <a:pos x="T0" y="T1"/>
                    </a:cxn>
                    <a:cxn ang="0">
                      <a:pos x="T2" y="T3"/>
                    </a:cxn>
                    <a:cxn ang="0">
                      <a:pos x="T4" y="T5"/>
                    </a:cxn>
                    <a:cxn ang="0">
                      <a:pos x="T6" y="T7"/>
                    </a:cxn>
                    <a:cxn ang="0">
                      <a:pos x="T8" y="T9"/>
                    </a:cxn>
                    <a:cxn ang="0">
                      <a:pos x="T10" y="T11"/>
                    </a:cxn>
                    <a:cxn ang="0">
                      <a:pos x="T12" y="T13"/>
                    </a:cxn>
                  </a:cxnLst>
                  <a:rect l="0" t="0" r="r" b="b"/>
                  <a:pathLst>
                    <a:path w="41" h="33">
                      <a:moveTo>
                        <a:pt x="41" y="17"/>
                      </a:moveTo>
                      <a:cubicBezTo>
                        <a:pt x="41" y="7"/>
                        <a:pt x="33" y="0"/>
                        <a:pt x="24" y="0"/>
                      </a:cubicBezTo>
                      <a:cubicBezTo>
                        <a:pt x="1" y="0"/>
                        <a:pt x="1" y="0"/>
                        <a:pt x="1" y="0"/>
                      </a:cubicBezTo>
                      <a:cubicBezTo>
                        <a:pt x="1" y="6"/>
                        <a:pt x="0" y="11"/>
                        <a:pt x="0" y="17"/>
                      </a:cubicBezTo>
                      <a:cubicBezTo>
                        <a:pt x="0" y="22"/>
                        <a:pt x="1" y="28"/>
                        <a:pt x="1" y="33"/>
                      </a:cubicBezTo>
                      <a:cubicBezTo>
                        <a:pt x="24" y="33"/>
                        <a:pt x="24" y="33"/>
                        <a:pt x="24" y="33"/>
                      </a:cubicBezTo>
                      <a:cubicBezTo>
                        <a:pt x="33" y="33"/>
                        <a:pt x="41" y="26"/>
                        <a:pt x="41" y="1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6" name="Freeform 49"/>
                <p:cNvSpPr/>
                <p:nvPr/>
              </p:nvSpPr>
              <p:spPr bwMode="auto">
                <a:xfrm>
                  <a:off x="1474788" y="3571875"/>
                  <a:ext cx="119063" cy="96838"/>
                </a:xfrm>
                <a:custGeom>
                  <a:avLst/>
                  <a:gdLst>
                    <a:gd name="T0" fmla="*/ 39 w 40"/>
                    <a:gd name="T1" fmla="*/ 0 h 33"/>
                    <a:gd name="T2" fmla="*/ 16 w 40"/>
                    <a:gd name="T3" fmla="*/ 0 h 33"/>
                    <a:gd name="T4" fmla="*/ 0 w 40"/>
                    <a:gd name="T5" fmla="*/ 17 h 33"/>
                    <a:gd name="T6" fmla="*/ 16 w 40"/>
                    <a:gd name="T7" fmla="*/ 33 h 33"/>
                    <a:gd name="T8" fmla="*/ 39 w 40"/>
                    <a:gd name="T9" fmla="*/ 33 h 33"/>
                    <a:gd name="T10" fmla="*/ 40 w 40"/>
                    <a:gd name="T11" fmla="*/ 17 h 33"/>
                    <a:gd name="T12" fmla="*/ 39 w 40"/>
                    <a:gd name="T13" fmla="*/ 0 h 33"/>
                  </a:gdLst>
                  <a:ahLst/>
                  <a:cxnLst>
                    <a:cxn ang="0">
                      <a:pos x="T0" y="T1"/>
                    </a:cxn>
                    <a:cxn ang="0">
                      <a:pos x="T2" y="T3"/>
                    </a:cxn>
                    <a:cxn ang="0">
                      <a:pos x="T4" y="T5"/>
                    </a:cxn>
                    <a:cxn ang="0">
                      <a:pos x="T6" y="T7"/>
                    </a:cxn>
                    <a:cxn ang="0">
                      <a:pos x="T8" y="T9"/>
                    </a:cxn>
                    <a:cxn ang="0">
                      <a:pos x="T10" y="T11"/>
                    </a:cxn>
                    <a:cxn ang="0">
                      <a:pos x="T12" y="T13"/>
                    </a:cxn>
                  </a:cxnLst>
                  <a:rect l="0" t="0" r="r" b="b"/>
                  <a:pathLst>
                    <a:path w="40" h="33">
                      <a:moveTo>
                        <a:pt x="39" y="0"/>
                      </a:moveTo>
                      <a:cubicBezTo>
                        <a:pt x="16" y="0"/>
                        <a:pt x="16" y="0"/>
                        <a:pt x="16" y="0"/>
                      </a:cubicBezTo>
                      <a:cubicBezTo>
                        <a:pt x="7" y="0"/>
                        <a:pt x="0" y="7"/>
                        <a:pt x="0" y="17"/>
                      </a:cubicBezTo>
                      <a:cubicBezTo>
                        <a:pt x="0" y="26"/>
                        <a:pt x="7" y="33"/>
                        <a:pt x="16" y="33"/>
                      </a:cubicBezTo>
                      <a:cubicBezTo>
                        <a:pt x="39" y="33"/>
                        <a:pt x="39" y="33"/>
                        <a:pt x="39" y="33"/>
                      </a:cubicBezTo>
                      <a:cubicBezTo>
                        <a:pt x="40" y="28"/>
                        <a:pt x="40" y="22"/>
                        <a:pt x="40" y="17"/>
                      </a:cubicBezTo>
                      <a:cubicBezTo>
                        <a:pt x="40" y="11"/>
                        <a:pt x="40" y="6"/>
                        <a:pt x="39"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7" name="Oval 50"/>
                <p:cNvSpPr>
                  <a:spLocks noChangeArrowheads="1"/>
                </p:cNvSpPr>
                <p:nvPr/>
              </p:nvSpPr>
              <p:spPr bwMode="auto">
                <a:xfrm>
                  <a:off x="925513" y="3532188"/>
                  <a:ext cx="176213" cy="174625"/>
                </a:xfrm>
                <a:prstGeom prst="ellipse">
                  <a:avLst/>
                </a:pr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8" name="Freeform 51"/>
                <p:cNvSpPr>
                  <a:spLocks noEditPoints="1"/>
                </p:cNvSpPr>
                <p:nvPr/>
              </p:nvSpPr>
              <p:spPr bwMode="auto">
                <a:xfrm>
                  <a:off x="652463" y="3254375"/>
                  <a:ext cx="723900" cy="730250"/>
                </a:xfrm>
                <a:custGeom>
                  <a:avLst/>
                  <a:gdLst>
                    <a:gd name="T0" fmla="*/ 106 w 246"/>
                    <a:gd name="T1" fmla="*/ 86 h 249"/>
                    <a:gd name="T2" fmla="*/ 109 w 246"/>
                    <a:gd name="T3" fmla="*/ 89 h 249"/>
                    <a:gd name="T4" fmla="*/ 123 w 246"/>
                    <a:gd name="T5" fmla="*/ 86 h 249"/>
                    <a:gd name="T6" fmla="*/ 162 w 246"/>
                    <a:gd name="T7" fmla="*/ 125 h 249"/>
                    <a:gd name="T8" fmla="*/ 159 w 246"/>
                    <a:gd name="T9" fmla="*/ 139 h 249"/>
                    <a:gd name="T10" fmla="*/ 162 w 246"/>
                    <a:gd name="T11" fmla="*/ 142 h 249"/>
                    <a:gd name="T12" fmla="*/ 246 w 246"/>
                    <a:gd name="T13" fmla="*/ 0 h 249"/>
                    <a:gd name="T14" fmla="*/ 106 w 246"/>
                    <a:gd name="T15" fmla="*/ 86 h 249"/>
                    <a:gd name="T16" fmla="*/ 123 w 246"/>
                    <a:gd name="T17" fmla="*/ 163 h 249"/>
                    <a:gd name="T18" fmla="*/ 84 w 246"/>
                    <a:gd name="T19" fmla="*/ 125 h 249"/>
                    <a:gd name="T20" fmla="*/ 87 w 246"/>
                    <a:gd name="T21" fmla="*/ 110 h 249"/>
                    <a:gd name="T22" fmla="*/ 85 w 246"/>
                    <a:gd name="T23" fmla="*/ 107 h 249"/>
                    <a:gd name="T24" fmla="*/ 0 w 246"/>
                    <a:gd name="T25" fmla="*/ 249 h 249"/>
                    <a:gd name="T26" fmla="*/ 140 w 246"/>
                    <a:gd name="T27" fmla="*/ 163 h 249"/>
                    <a:gd name="T28" fmla="*/ 138 w 246"/>
                    <a:gd name="T29" fmla="*/ 160 h 249"/>
                    <a:gd name="T30" fmla="*/ 123 w 246"/>
                    <a:gd name="T31" fmla="*/ 163 h 2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46" h="249">
                      <a:moveTo>
                        <a:pt x="106" y="86"/>
                      </a:moveTo>
                      <a:cubicBezTo>
                        <a:pt x="109" y="89"/>
                        <a:pt x="109" y="89"/>
                        <a:pt x="109" y="89"/>
                      </a:cubicBezTo>
                      <a:cubicBezTo>
                        <a:pt x="113" y="87"/>
                        <a:pt x="118" y="86"/>
                        <a:pt x="123" y="86"/>
                      </a:cubicBezTo>
                      <a:cubicBezTo>
                        <a:pt x="145" y="86"/>
                        <a:pt x="162" y="103"/>
                        <a:pt x="162" y="125"/>
                      </a:cubicBezTo>
                      <a:cubicBezTo>
                        <a:pt x="162" y="130"/>
                        <a:pt x="161" y="135"/>
                        <a:pt x="159" y="139"/>
                      </a:cubicBezTo>
                      <a:cubicBezTo>
                        <a:pt x="162" y="142"/>
                        <a:pt x="162" y="142"/>
                        <a:pt x="162" y="142"/>
                      </a:cubicBezTo>
                      <a:cubicBezTo>
                        <a:pt x="246" y="0"/>
                        <a:pt x="246" y="0"/>
                        <a:pt x="246" y="0"/>
                      </a:cubicBezTo>
                      <a:lnTo>
                        <a:pt x="106" y="86"/>
                      </a:lnTo>
                      <a:close/>
                      <a:moveTo>
                        <a:pt x="123" y="163"/>
                      </a:moveTo>
                      <a:cubicBezTo>
                        <a:pt x="102" y="163"/>
                        <a:pt x="84" y="146"/>
                        <a:pt x="84" y="125"/>
                      </a:cubicBezTo>
                      <a:cubicBezTo>
                        <a:pt x="84" y="119"/>
                        <a:pt x="86" y="114"/>
                        <a:pt x="87" y="110"/>
                      </a:cubicBezTo>
                      <a:cubicBezTo>
                        <a:pt x="85" y="107"/>
                        <a:pt x="85" y="107"/>
                        <a:pt x="85" y="107"/>
                      </a:cubicBezTo>
                      <a:cubicBezTo>
                        <a:pt x="0" y="249"/>
                        <a:pt x="0" y="249"/>
                        <a:pt x="0" y="249"/>
                      </a:cubicBezTo>
                      <a:cubicBezTo>
                        <a:pt x="140" y="163"/>
                        <a:pt x="140" y="163"/>
                        <a:pt x="140" y="163"/>
                      </a:cubicBezTo>
                      <a:cubicBezTo>
                        <a:pt x="138" y="160"/>
                        <a:pt x="138" y="160"/>
                        <a:pt x="138" y="160"/>
                      </a:cubicBezTo>
                      <a:cubicBezTo>
                        <a:pt x="133" y="162"/>
                        <a:pt x="128" y="163"/>
                        <a:pt x="123" y="16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sp>
              <p:nvSpPr>
                <p:cNvPr id="109" name="Freeform 52"/>
                <p:cNvSpPr/>
                <p:nvPr/>
              </p:nvSpPr>
              <p:spPr bwMode="auto">
                <a:xfrm>
                  <a:off x="935038" y="2698750"/>
                  <a:ext cx="158750" cy="158750"/>
                </a:xfrm>
                <a:custGeom>
                  <a:avLst/>
                  <a:gdLst>
                    <a:gd name="T0" fmla="*/ 27 w 54"/>
                    <a:gd name="T1" fmla="*/ 0 h 54"/>
                    <a:gd name="T2" fmla="*/ 0 w 54"/>
                    <a:gd name="T3" fmla="*/ 27 h 54"/>
                    <a:gd name="T4" fmla="*/ 0 w 54"/>
                    <a:gd name="T5" fmla="*/ 54 h 54"/>
                    <a:gd name="T6" fmla="*/ 29 w 54"/>
                    <a:gd name="T7" fmla="*/ 52 h 54"/>
                    <a:gd name="T8" fmla="*/ 29 w 54"/>
                    <a:gd name="T9" fmla="*/ 52 h 54"/>
                    <a:gd name="T10" fmla="*/ 54 w 54"/>
                    <a:gd name="T11" fmla="*/ 53 h 54"/>
                    <a:gd name="T12" fmla="*/ 54 w 54"/>
                    <a:gd name="T13" fmla="*/ 27 h 54"/>
                    <a:gd name="T14" fmla="*/ 27 w 54"/>
                    <a:gd name="T15" fmla="*/ 0 h 5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4" h="54">
                      <a:moveTo>
                        <a:pt x="27" y="0"/>
                      </a:moveTo>
                      <a:cubicBezTo>
                        <a:pt x="12" y="0"/>
                        <a:pt x="0" y="12"/>
                        <a:pt x="0" y="27"/>
                      </a:cubicBezTo>
                      <a:cubicBezTo>
                        <a:pt x="0" y="54"/>
                        <a:pt x="0" y="54"/>
                        <a:pt x="0" y="54"/>
                      </a:cubicBezTo>
                      <a:cubicBezTo>
                        <a:pt x="10" y="53"/>
                        <a:pt x="19" y="52"/>
                        <a:pt x="29" y="52"/>
                      </a:cubicBezTo>
                      <a:cubicBezTo>
                        <a:pt x="29" y="52"/>
                        <a:pt x="29" y="52"/>
                        <a:pt x="29" y="52"/>
                      </a:cubicBezTo>
                      <a:cubicBezTo>
                        <a:pt x="38" y="52"/>
                        <a:pt x="46" y="52"/>
                        <a:pt x="54" y="53"/>
                      </a:cubicBezTo>
                      <a:cubicBezTo>
                        <a:pt x="54" y="27"/>
                        <a:pt x="54" y="27"/>
                        <a:pt x="54" y="27"/>
                      </a:cubicBezTo>
                      <a:cubicBezTo>
                        <a:pt x="54" y="12"/>
                        <a:pt x="42" y="0"/>
                        <a:pt x="27"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888" tIns="60944" rIns="121888" bIns="60944" numCol="1" anchor="t" anchorCtr="0" compatLnSpc="1"/>
                <a:lstStyle/>
                <a:p>
                  <a:endParaRPr lang="zh-CN" altLang="en-US" sz="3200"/>
                </a:p>
              </p:txBody>
            </p:sp>
          </p:grpSp>
        </p:gr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7" presetClass="entr" presetSubtype="10" fill="hold" nodeType="afterEffect">
                                  <p:stCondLst>
                                    <p:cond delay="0"/>
                                  </p:stCondLst>
                                  <p:childTnLst>
                                    <p:set>
                                      <p:cBhvr>
                                        <p:cTn id="6" dur="1" fill="hold">
                                          <p:stCondLst>
                                            <p:cond delay="0"/>
                                          </p:stCondLst>
                                        </p:cTn>
                                        <p:tgtEl>
                                          <p:spTgt spid="120"/>
                                        </p:tgtEl>
                                        <p:attrNameLst>
                                          <p:attrName>style.visibility</p:attrName>
                                        </p:attrNameLst>
                                      </p:cBhvr>
                                      <p:to>
                                        <p:strVal val="visible"/>
                                      </p:to>
                                    </p:set>
                                    <p:anim calcmode="lin" valueType="num">
                                      <p:cBhvr>
                                        <p:cTn id="7" dur="500" fill="hold"/>
                                        <p:tgtEl>
                                          <p:spTgt spid="120"/>
                                        </p:tgtEl>
                                        <p:attrNameLst>
                                          <p:attrName>ppt_w</p:attrName>
                                        </p:attrNameLst>
                                      </p:cBhvr>
                                      <p:tavLst>
                                        <p:tav tm="0">
                                          <p:val>
                                            <p:fltVal val="0"/>
                                          </p:val>
                                        </p:tav>
                                        <p:tav tm="100000">
                                          <p:val>
                                            <p:strVal val="#ppt_w"/>
                                          </p:val>
                                        </p:tav>
                                      </p:tavLst>
                                    </p:anim>
                                    <p:anim calcmode="lin" valueType="num">
                                      <p:cBhvr>
                                        <p:cTn id="8" dur="500" fill="hold"/>
                                        <p:tgtEl>
                                          <p:spTgt spid="120"/>
                                        </p:tgtEl>
                                        <p:attrNameLst>
                                          <p:attrName>ppt_h</p:attrName>
                                        </p:attrNameLst>
                                      </p:cBhvr>
                                      <p:tavLst>
                                        <p:tav tm="0">
                                          <p:val>
                                            <p:strVal val="#ppt_h"/>
                                          </p:val>
                                        </p:tav>
                                        <p:tav tm="100000">
                                          <p:val>
                                            <p:strVal val="#ppt_h"/>
                                          </p:val>
                                        </p:tav>
                                      </p:tavLst>
                                    </p:anim>
                                  </p:childTnLst>
                                </p:cTn>
                              </p:par>
                            </p:childTnLst>
                          </p:cTn>
                        </p:par>
                        <p:par>
                          <p:cTn id="9" fill="hold">
                            <p:stCondLst>
                              <p:cond delay="500"/>
                            </p:stCondLst>
                            <p:childTnLst>
                              <p:par>
                                <p:cTn id="10" presetID="23" presetClass="entr" presetSubtype="16" fill="hold" grpId="0" nodeType="afterEffect">
                                  <p:stCondLst>
                                    <p:cond delay="0"/>
                                  </p:stCondLst>
                                  <p:childTnLst>
                                    <p:set>
                                      <p:cBhvr>
                                        <p:cTn id="11" dur="1" fill="hold">
                                          <p:stCondLst>
                                            <p:cond delay="0"/>
                                          </p:stCondLst>
                                        </p:cTn>
                                        <p:tgtEl>
                                          <p:spTgt spid="61"/>
                                        </p:tgtEl>
                                        <p:attrNameLst>
                                          <p:attrName>style.visibility</p:attrName>
                                        </p:attrNameLst>
                                      </p:cBhvr>
                                      <p:to>
                                        <p:strVal val="visible"/>
                                      </p:to>
                                    </p:set>
                                    <p:anim calcmode="lin" valueType="num">
                                      <p:cBhvr>
                                        <p:cTn id="12" dur="500" fill="hold"/>
                                        <p:tgtEl>
                                          <p:spTgt spid="61"/>
                                        </p:tgtEl>
                                        <p:attrNameLst>
                                          <p:attrName>ppt_w</p:attrName>
                                        </p:attrNameLst>
                                      </p:cBhvr>
                                      <p:tavLst>
                                        <p:tav tm="0">
                                          <p:val>
                                            <p:fltVal val="0"/>
                                          </p:val>
                                        </p:tav>
                                        <p:tav tm="100000">
                                          <p:val>
                                            <p:strVal val="#ppt_w"/>
                                          </p:val>
                                        </p:tav>
                                      </p:tavLst>
                                    </p:anim>
                                    <p:anim calcmode="lin" valueType="num">
                                      <p:cBhvr>
                                        <p:cTn id="13" dur="500" fill="hold"/>
                                        <p:tgtEl>
                                          <p:spTgt spid="61"/>
                                        </p:tgtEl>
                                        <p:attrNameLst>
                                          <p:attrName>ppt_h</p:attrName>
                                        </p:attrNameLst>
                                      </p:cBhvr>
                                      <p:tavLst>
                                        <p:tav tm="0">
                                          <p:val>
                                            <p:fltVal val="0"/>
                                          </p:val>
                                        </p:tav>
                                        <p:tav tm="100000">
                                          <p:val>
                                            <p:strVal val="#ppt_h"/>
                                          </p:val>
                                        </p:tav>
                                      </p:tavLst>
                                    </p:anim>
                                  </p:childTnLst>
                                </p:cTn>
                              </p:par>
                            </p:childTnLst>
                          </p:cTn>
                        </p:par>
                        <p:par>
                          <p:cTn id="14" fill="hold">
                            <p:stCondLst>
                              <p:cond delay="1000"/>
                            </p:stCondLst>
                            <p:childTnLst>
                              <p:par>
                                <p:cTn id="15" presetID="29" presetClass="entr" presetSubtype="0" fill="hold" nodeType="afterEffect">
                                  <p:stCondLst>
                                    <p:cond delay="0"/>
                                  </p:stCondLst>
                                  <p:childTnLst>
                                    <p:set>
                                      <p:cBhvr>
                                        <p:cTn id="16" dur="1" fill="hold">
                                          <p:stCondLst>
                                            <p:cond delay="0"/>
                                          </p:stCondLst>
                                        </p:cTn>
                                        <p:tgtEl>
                                          <p:spTgt spid="115"/>
                                        </p:tgtEl>
                                        <p:attrNameLst>
                                          <p:attrName>style.visibility</p:attrName>
                                        </p:attrNameLst>
                                      </p:cBhvr>
                                      <p:to>
                                        <p:strVal val="visible"/>
                                      </p:to>
                                    </p:set>
                                    <p:anim calcmode="lin" valueType="num">
                                      <p:cBhvr>
                                        <p:cTn id="17" dur="1000" fill="hold"/>
                                        <p:tgtEl>
                                          <p:spTgt spid="115"/>
                                        </p:tgtEl>
                                        <p:attrNameLst>
                                          <p:attrName>ppt_x</p:attrName>
                                        </p:attrNameLst>
                                      </p:cBhvr>
                                      <p:tavLst>
                                        <p:tav tm="0">
                                          <p:val>
                                            <p:strVal val="#ppt_x-.2"/>
                                          </p:val>
                                        </p:tav>
                                        <p:tav tm="100000">
                                          <p:val>
                                            <p:strVal val="#ppt_x"/>
                                          </p:val>
                                        </p:tav>
                                      </p:tavLst>
                                    </p:anim>
                                    <p:anim calcmode="lin" valueType="num">
                                      <p:cBhvr>
                                        <p:cTn id="18" dur="1000" fill="hold"/>
                                        <p:tgtEl>
                                          <p:spTgt spid="115"/>
                                        </p:tgtEl>
                                        <p:attrNameLst>
                                          <p:attrName>ppt_y</p:attrName>
                                        </p:attrNameLst>
                                      </p:cBhvr>
                                      <p:tavLst>
                                        <p:tav tm="0">
                                          <p:val>
                                            <p:strVal val="#ppt_y"/>
                                          </p:val>
                                        </p:tav>
                                        <p:tav tm="100000">
                                          <p:val>
                                            <p:strVal val="#ppt_y"/>
                                          </p:val>
                                        </p:tav>
                                      </p:tavLst>
                                    </p:anim>
                                    <p:animEffect transition="in" filter="wipe(right)" prLst="gradientSize: 0.1">
                                      <p:cBhvr>
                                        <p:cTn id="19" dur="1000"/>
                                        <p:tgtEl>
                                          <p:spTgt spid="115"/>
                                        </p:tgtEl>
                                      </p:cBhvr>
                                    </p:animEffect>
                                  </p:childTnLst>
                                </p:cTn>
                              </p:par>
                            </p:childTnLst>
                          </p:cTn>
                        </p:par>
                        <p:par>
                          <p:cTn id="20" fill="hold">
                            <p:stCondLst>
                              <p:cond delay="2000"/>
                            </p:stCondLst>
                            <p:childTnLst>
                              <p:par>
                                <p:cTn id="21" presetID="29" presetClass="entr" presetSubtype="0" fill="hold" nodeType="afterEffect">
                                  <p:stCondLst>
                                    <p:cond delay="0"/>
                                  </p:stCondLst>
                                  <p:childTnLst>
                                    <p:set>
                                      <p:cBhvr>
                                        <p:cTn id="22" dur="1" fill="hold">
                                          <p:stCondLst>
                                            <p:cond delay="0"/>
                                          </p:stCondLst>
                                        </p:cTn>
                                        <p:tgtEl>
                                          <p:spTgt spid="116"/>
                                        </p:tgtEl>
                                        <p:attrNameLst>
                                          <p:attrName>style.visibility</p:attrName>
                                        </p:attrNameLst>
                                      </p:cBhvr>
                                      <p:to>
                                        <p:strVal val="visible"/>
                                      </p:to>
                                    </p:set>
                                    <p:anim calcmode="lin" valueType="num">
                                      <p:cBhvr>
                                        <p:cTn id="23" dur="1000" fill="hold"/>
                                        <p:tgtEl>
                                          <p:spTgt spid="116"/>
                                        </p:tgtEl>
                                        <p:attrNameLst>
                                          <p:attrName>ppt_x</p:attrName>
                                        </p:attrNameLst>
                                      </p:cBhvr>
                                      <p:tavLst>
                                        <p:tav tm="0">
                                          <p:val>
                                            <p:strVal val="#ppt_x-.2"/>
                                          </p:val>
                                        </p:tav>
                                        <p:tav tm="100000">
                                          <p:val>
                                            <p:strVal val="#ppt_x"/>
                                          </p:val>
                                        </p:tav>
                                      </p:tavLst>
                                    </p:anim>
                                    <p:anim calcmode="lin" valueType="num">
                                      <p:cBhvr>
                                        <p:cTn id="24" dur="1000" fill="hold"/>
                                        <p:tgtEl>
                                          <p:spTgt spid="116"/>
                                        </p:tgtEl>
                                        <p:attrNameLst>
                                          <p:attrName>ppt_y</p:attrName>
                                        </p:attrNameLst>
                                      </p:cBhvr>
                                      <p:tavLst>
                                        <p:tav tm="0">
                                          <p:val>
                                            <p:strVal val="#ppt_y"/>
                                          </p:val>
                                        </p:tav>
                                        <p:tav tm="100000">
                                          <p:val>
                                            <p:strVal val="#ppt_y"/>
                                          </p:val>
                                        </p:tav>
                                      </p:tavLst>
                                    </p:anim>
                                    <p:animEffect transition="in" filter="wipe(right)" prLst="gradientSize: 0.1">
                                      <p:cBhvr>
                                        <p:cTn id="25" dur="1000"/>
                                        <p:tgtEl>
                                          <p:spTgt spid="116"/>
                                        </p:tgtEl>
                                      </p:cBhvr>
                                    </p:animEffect>
                                  </p:childTnLst>
                                </p:cTn>
                              </p:par>
                            </p:childTnLst>
                          </p:cTn>
                        </p:par>
                        <p:par>
                          <p:cTn id="26" fill="hold">
                            <p:stCondLst>
                              <p:cond delay="3000"/>
                            </p:stCondLst>
                            <p:childTnLst>
                              <p:par>
                                <p:cTn id="27" presetID="29" presetClass="entr" presetSubtype="0" fill="hold" nodeType="afterEffect">
                                  <p:stCondLst>
                                    <p:cond delay="0"/>
                                  </p:stCondLst>
                                  <p:childTnLst>
                                    <p:set>
                                      <p:cBhvr>
                                        <p:cTn id="28" dur="1" fill="hold">
                                          <p:stCondLst>
                                            <p:cond delay="0"/>
                                          </p:stCondLst>
                                        </p:cTn>
                                        <p:tgtEl>
                                          <p:spTgt spid="118"/>
                                        </p:tgtEl>
                                        <p:attrNameLst>
                                          <p:attrName>style.visibility</p:attrName>
                                        </p:attrNameLst>
                                      </p:cBhvr>
                                      <p:to>
                                        <p:strVal val="visible"/>
                                      </p:to>
                                    </p:set>
                                    <p:anim calcmode="lin" valueType="num">
                                      <p:cBhvr>
                                        <p:cTn id="29" dur="1000" fill="hold"/>
                                        <p:tgtEl>
                                          <p:spTgt spid="118"/>
                                        </p:tgtEl>
                                        <p:attrNameLst>
                                          <p:attrName>ppt_x</p:attrName>
                                        </p:attrNameLst>
                                      </p:cBhvr>
                                      <p:tavLst>
                                        <p:tav tm="0">
                                          <p:val>
                                            <p:strVal val="#ppt_x-.2"/>
                                          </p:val>
                                        </p:tav>
                                        <p:tav tm="100000">
                                          <p:val>
                                            <p:strVal val="#ppt_x"/>
                                          </p:val>
                                        </p:tav>
                                      </p:tavLst>
                                    </p:anim>
                                    <p:anim calcmode="lin" valueType="num">
                                      <p:cBhvr>
                                        <p:cTn id="30" dur="1000" fill="hold"/>
                                        <p:tgtEl>
                                          <p:spTgt spid="118"/>
                                        </p:tgtEl>
                                        <p:attrNameLst>
                                          <p:attrName>ppt_y</p:attrName>
                                        </p:attrNameLst>
                                      </p:cBhvr>
                                      <p:tavLst>
                                        <p:tav tm="0">
                                          <p:val>
                                            <p:strVal val="#ppt_y"/>
                                          </p:val>
                                        </p:tav>
                                        <p:tav tm="100000">
                                          <p:val>
                                            <p:strVal val="#ppt_y"/>
                                          </p:val>
                                        </p:tav>
                                      </p:tavLst>
                                    </p:anim>
                                    <p:animEffect transition="in" filter="wipe(right)" prLst="gradientSize: 0.1">
                                      <p:cBhvr>
                                        <p:cTn id="31" dur="1000"/>
                                        <p:tgtEl>
                                          <p:spTgt spid="118"/>
                                        </p:tgtEl>
                                      </p:cBhvr>
                                    </p:animEffect>
                                  </p:childTnLst>
                                </p:cTn>
                              </p:par>
                            </p:childTnLst>
                          </p:cTn>
                        </p:par>
                        <p:par>
                          <p:cTn id="32" fill="hold">
                            <p:stCondLst>
                              <p:cond delay="4000"/>
                            </p:stCondLst>
                            <p:childTnLst>
                              <p:par>
                                <p:cTn id="33" presetID="29" presetClass="entr" presetSubtype="0" fill="hold" nodeType="afterEffect">
                                  <p:stCondLst>
                                    <p:cond delay="0"/>
                                  </p:stCondLst>
                                  <p:childTnLst>
                                    <p:set>
                                      <p:cBhvr>
                                        <p:cTn id="34" dur="1" fill="hold">
                                          <p:stCondLst>
                                            <p:cond delay="0"/>
                                          </p:stCondLst>
                                        </p:cTn>
                                        <p:tgtEl>
                                          <p:spTgt spid="119"/>
                                        </p:tgtEl>
                                        <p:attrNameLst>
                                          <p:attrName>style.visibility</p:attrName>
                                        </p:attrNameLst>
                                      </p:cBhvr>
                                      <p:to>
                                        <p:strVal val="visible"/>
                                      </p:to>
                                    </p:set>
                                    <p:anim calcmode="lin" valueType="num">
                                      <p:cBhvr>
                                        <p:cTn id="35" dur="1000" fill="hold"/>
                                        <p:tgtEl>
                                          <p:spTgt spid="119"/>
                                        </p:tgtEl>
                                        <p:attrNameLst>
                                          <p:attrName>ppt_x</p:attrName>
                                        </p:attrNameLst>
                                      </p:cBhvr>
                                      <p:tavLst>
                                        <p:tav tm="0">
                                          <p:val>
                                            <p:strVal val="#ppt_x-.2"/>
                                          </p:val>
                                        </p:tav>
                                        <p:tav tm="100000">
                                          <p:val>
                                            <p:strVal val="#ppt_x"/>
                                          </p:val>
                                        </p:tav>
                                      </p:tavLst>
                                    </p:anim>
                                    <p:anim calcmode="lin" valueType="num">
                                      <p:cBhvr>
                                        <p:cTn id="36" dur="1000" fill="hold"/>
                                        <p:tgtEl>
                                          <p:spTgt spid="119"/>
                                        </p:tgtEl>
                                        <p:attrNameLst>
                                          <p:attrName>ppt_y</p:attrName>
                                        </p:attrNameLst>
                                      </p:cBhvr>
                                      <p:tavLst>
                                        <p:tav tm="0">
                                          <p:val>
                                            <p:strVal val="#ppt_y"/>
                                          </p:val>
                                        </p:tav>
                                        <p:tav tm="100000">
                                          <p:val>
                                            <p:strVal val="#ppt_y"/>
                                          </p:val>
                                        </p:tav>
                                      </p:tavLst>
                                    </p:anim>
                                    <p:animEffect transition="in" filter="wipe(right)" prLst="gradientSize: 0.1">
                                      <p:cBhvr>
                                        <p:cTn id="37" dur="1000"/>
                                        <p:tgtEl>
                                          <p:spTgt spid="1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5" name="Group 34"/>
          <p:cNvGrpSpPr/>
          <p:nvPr/>
        </p:nvGrpSpPr>
        <p:grpSpPr>
          <a:xfrm>
            <a:off x="6881100" y="1234330"/>
            <a:ext cx="2383252" cy="2256360"/>
            <a:chOff x="5093445" y="925317"/>
            <a:chExt cx="1787905" cy="1692711"/>
          </a:xfrm>
          <a:solidFill>
            <a:schemeClr val="accent4"/>
          </a:solidFill>
        </p:grpSpPr>
        <p:sp>
          <p:nvSpPr>
            <p:cNvPr id="4" name="Freeform 17"/>
            <p:cNvSpPr/>
            <p:nvPr/>
          </p:nvSpPr>
          <p:spPr bwMode="auto">
            <a:xfrm>
              <a:off x="5093445" y="925317"/>
              <a:ext cx="1787905" cy="1692711"/>
            </a:xfrm>
            <a:custGeom>
              <a:avLst/>
              <a:gdLst>
                <a:gd name="T0" fmla="*/ 101 w 569"/>
                <a:gd name="T1" fmla="*/ 468 h 569"/>
                <a:gd name="T2" fmla="*/ 468 w 569"/>
                <a:gd name="T3" fmla="*/ 468 h 569"/>
                <a:gd name="T4" fmla="*/ 468 w 569"/>
                <a:gd name="T5" fmla="*/ 101 h 569"/>
                <a:gd name="T6" fmla="*/ 101 w 569"/>
                <a:gd name="T7" fmla="*/ 101 h 569"/>
                <a:gd name="T8" fmla="*/ 101 w 569"/>
                <a:gd name="T9" fmla="*/ 468 h 569"/>
              </a:gdLst>
              <a:ahLst/>
              <a:cxnLst>
                <a:cxn ang="0">
                  <a:pos x="T0" y="T1"/>
                </a:cxn>
                <a:cxn ang="0">
                  <a:pos x="T2" y="T3"/>
                </a:cxn>
                <a:cxn ang="0">
                  <a:pos x="T4" y="T5"/>
                </a:cxn>
                <a:cxn ang="0">
                  <a:pos x="T6" y="T7"/>
                </a:cxn>
                <a:cxn ang="0">
                  <a:pos x="T8" y="T9"/>
                </a:cxn>
              </a:cxnLst>
              <a:rect l="0" t="0" r="r" b="b"/>
              <a:pathLst>
                <a:path w="569" h="569">
                  <a:moveTo>
                    <a:pt x="101" y="468"/>
                  </a:moveTo>
                  <a:cubicBezTo>
                    <a:pt x="202" y="569"/>
                    <a:pt x="366" y="569"/>
                    <a:pt x="468" y="468"/>
                  </a:cubicBezTo>
                  <a:cubicBezTo>
                    <a:pt x="569" y="366"/>
                    <a:pt x="569" y="202"/>
                    <a:pt x="468" y="101"/>
                  </a:cubicBezTo>
                  <a:cubicBezTo>
                    <a:pt x="366" y="0"/>
                    <a:pt x="202" y="0"/>
                    <a:pt x="101" y="101"/>
                  </a:cubicBezTo>
                  <a:cubicBezTo>
                    <a:pt x="0" y="202"/>
                    <a:pt x="0" y="366"/>
                    <a:pt x="101" y="468"/>
                  </a:cubicBezTo>
                  <a:close/>
                </a:path>
              </a:pathLst>
            </a:custGeom>
            <a:grp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18" name="文本框 64"/>
            <p:cNvSpPr txBox="1"/>
            <p:nvPr/>
          </p:nvSpPr>
          <p:spPr>
            <a:xfrm>
              <a:off x="5314728" y="1389007"/>
              <a:ext cx="1372331" cy="315487"/>
            </a:xfrm>
            <a:prstGeom prst="rect">
              <a:avLst/>
            </a:prstGeom>
            <a:grpFill/>
          </p:spPr>
          <p:txBody>
            <a:bodyPr wrap="none" lIns="91416" tIns="45708" rIns="91416" bIns="45708" rtlCol="0">
              <a:spAutoFit/>
            </a:bodyPr>
            <a:lstStyle/>
            <a:p>
              <a:r>
                <a:rPr lang="zh-CN" altLang="en-US" sz="2135" dirty="0">
                  <a:solidFill>
                    <a:schemeClr val="bg1"/>
                  </a:solidFill>
                  <a:latin typeface="微软雅黑" panose="020B0503020204020204" pitchFamily="34" charset="-122"/>
                  <a:ea typeface="微软雅黑" panose="020B0503020204020204" pitchFamily="34" charset="-122"/>
                  <a:cs typeface="Arial Unicode MS" panose="020B0604020202020204" charset="-122"/>
                </a:rPr>
                <a:t>点击输入内容</a:t>
              </a:r>
              <a:endParaRPr lang="zh-CN" altLang="en-US" sz="2135"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34" name="Group 33"/>
          <p:cNvGrpSpPr/>
          <p:nvPr/>
        </p:nvGrpSpPr>
        <p:grpSpPr>
          <a:xfrm>
            <a:off x="5638201" y="2423559"/>
            <a:ext cx="2381486" cy="2258033"/>
            <a:chOff x="4161030" y="1817472"/>
            <a:chExt cx="1786580" cy="1693966"/>
          </a:xfrm>
          <a:solidFill>
            <a:schemeClr val="accent3"/>
          </a:solidFill>
        </p:grpSpPr>
        <p:sp>
          <p:nvSpPr>
            <p:cNvPr id="7" name="Freeform 20"/>
            <p:cNvSpPr/>
            <p:nvPr/>
          </p:nvSpPr>
          <p:spPr bwMode="auto">
            <a:xfrm>
              <a:off x="4161030" y="1817472"/>
              <a:ext cx="1786580" cy="1693966"/>
            </a:xfrm>
            <a:custGeom>
              <a:avLst/>
              <a:gdLst>
                <a:gd name="T0" fmla="*/ 468 w 569"/>
                <a:gd name="T1" fmla="*/ 102 h 569"/>
                <a:gd name="T2" fmla="*/ 101 w 569"/>
                <a:gd name="T3" fmla="*/ 102 h 569"/>
                <a:gd name="T4" fmla="*/ 101 w 569"/>
                <a:gd name="T5" fmla="*/ 468 h 569"/>
                <a:gd name="T6" fmla="*/ 468 w 569"/>
                <a:gd name="T7" fmla="*/ 468 h 569"/>
                <a:gd name="T8" fmla="*/ 468 w 569"/>
                <a:gd name="T9" fmla="*/ 102 h 569"/>
              </a:gdLst>
              <a:ahLst/>
              <a:cxnLst>
                <a:cxn ang="0">
                  <a:pos x="T0" y="T1"/>
                </a:cxn>
                <a:cxn ang="0">
                  <a:pos x="T2" y="T3"/>
                </a:cxn>
                <a:cxn ang="0">
                  <a:pos x="T4" y="T5"/>
                </a:cxn>
                <a:cxn ang="0">
                  <a:pos x="T6" y="T7"/>
                </a:cxn>
                <a:cxn ang="0">
                  <a:pos x="T8" y="T9"/>
                </a:cxn>
              </a:cxnLst>
              <a:rect l="0" t="0" r="r" b="b"/>
              <a:pathLst>
                <a:path w="569" h="569">
                  <a:moveTo>
                    <a:pt x="468" y="102"/>
                  </a:moveTo>
                  <a:cubicBezTo>
                    <a:pt x="366" y="0"/>
                    <a:pt x="202" y="0"/>
                    <a:pt x="101" y="102"/>
                  </a:cubicBezTo>
                  <a:cubicBezTo>
                    <a:pt x="0" y="203"/>
                    <a:pt x="0" y="367"/>
                    <a:pt x="101" y="468"/>
                  </a:cubicBezTo>
                  <a:cubicBezTo>
                    <a:pt x="202" y="569"/>
                    <a:pt x="366" y="569"/>
                    <a:pt x="468" y="468"/>
                  </a:cubicBezTo>
                  <a:cubicBezTo>
                    <a:pt x="569" y="367"/>
                    <a:pt x="569" y="203"/>
                    <a:pt x="468" y="102"/>
                  </a:cubicBezTo>
                  <a:close/>
                </a:path>
              </a:pathLst>
            </a:custGeom>
            <a:grp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16" name="文本框 62"/>
            <p:cNvSpPr txBox="1"/>
            <p:nvPr/>
          </p:nvSpPr>
          <p:spPr>
            <a:xfrm>
              <a:off x="4369516" y="2726905"/>
              <a:ext cx="1372331" cy="315487"/>
            </a:xfrm>
            <a:prstGeom prst="rect">
              <a:avLst/>
            </a:prstGeom>
            <a:grpFill/>
          </p:spPr>
          <p:txBody>
            <a:bodyPr wrap="none" lIns="91416" tIns="45708" rIns="91416" bIns="45708" rtlCol="0">
              <a:spAutoFit/>
            </a:bodyPr>
            <a:lstStyle/>
            <a:p>
              <a:r>
                <a:rPr lang="zh-CN" altLang="en-US" sz="2135" dirty="0">
                  <a:solidFill>
                    <a:schemeClr val="bg1"/>
                  </a:solidFill>
                  <a:latin typeface="微软雅黑" panose="020B0503020204020204" pitchFamily="34" charset="-122"/>
                  <a:ea typeface="微软雅黑" panose="020B0503020204020204" pitchFamily="34" charset="-122"/>
                  <a:cs typeface="Arial Unicode MS" panose="020B0604020202020204" charset="-122"/>
                </a:rPr>
                <a:t>点击输入内容</a:t>
              </a:r>
              <a:endParaRPr lang="zh-CN" altLang="en-US" sz="2135"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33" name="Group 32"/>
          <p:cNvGrpSpPr/>
          <p:nvPr/>
        </p:nvGrpSpPr>
        <p:grpSpPr>
          <a:xfrm>
            <a:off x="4193751" y="1234331"/>
            <a:ext cx="2381486" cy="2256360"/>
            <a:chOff x="3077410" y="925318"/>
            <a:chExt cx="1786580" cy="1692711"/>
          </a:xfrm>
          <a:solidFill>
            <a:schemeClr val="accent2"/>
          </a:solidFill>
        </p:grpSpPr>
        <p:sp>
          <p:nvSpPr>
            <p:cNvPr id="3" name="Freeform 16"/>
            <p:cNvSpPr/>
            <p:nvPr/>
          </p:nvSpPr>
          <p:spPr bwMode="auto">
            <a:xfrm>
              <a:off x="3077410" y="925318"/>
              <a:ext cx="1786580" cy="1692711"/>
            </a:xfrm>
            <a:custGeom>
              <a:avLst/>
              <a:gdLst>
                <a:gd name="T0" fmla="*/ 101 w 569"/>
                <a:gd name="T1" fmla="*/ 468 h 569"/>
                <a:gd name="T2" fmla="*/ 468 w 569"/>
                <a:gd name="T3" fmla="*/ 468 h 569"/>
                <a:gd name="T4" fmla="*/ 468 w 569"/>
                <a:gd name="T5" fmla="*/ 101 h 569"/>
                <a:gd name="T6" fmla="*/ 101 w 569"/>
                <a:gd name="T7" fmla="*/ 101 h 569"/>
                <a:gd name="T8" fmla="*/ 101 w 569"/>
                <a:gd name="T9" fmla="*/ 468 h 569"/>
              </a:gdLst>
              <a:ahLst/>
              <a:cxnLst>
                <a:cxn ang="0">
                  <a:pos x="T0" y="T1"/>
                </a:cxn>
                <a:cxn ang="0">
                  <a:pos x="T2" y="T3"/>
                </a:cxn>
                <a:cxn ang="0">
                  <a:pos x="T4" y="T5"/>
                </a:cxn>
                <a:cxn ang="0">
                  <a:pos x="T6" y="T7"/>
                </a:cxn>
                <a:cxn ang="0">
                  <a:pos x="T8" y="T9"/>
                </a:cxn>
              </a:cxnLst>
              <a:rect l="0" t="0" r="r" b="b"/>
              <a:pathLst>
                <a:path w="569" h="569">
                  <a:moveTo>
                    <a:pt x="101" y="468"/>
                  </a:moveTo>
                  <a:cubicBezTo>
                    <a:pt x="202" y="569"/>
                    <a:pt x="366" y="569"/>
                    <a:pt x="468" y="468"/>
                  </a:cubicBezTo>
                  <a:cubicBezTo>
                    <a:pt x="569" y="366"/>
                    <a:pt x="569" y="202"/>
                    <a:pt x="468" y="101"/>
                  </a:cubicBezTo>
                  <a:cubicBezTo>
                    <a:pt x="366" y="0"/>
                    <a:pt x="202" y="0"/>
                    <a:pt x="101" y="101"/>
                  </a:cubicBezTo>
                  <a:cubicBezTo>
                    <a:pt x="0" y="202"/>
                    <a:pt x="0" y="366"/>
                    <a:pt x="101" y="468"/>
                  </a:cubicBezTo>
                  <a:close/>
                </a:path>
              </a:pathLst>
            </a:custGeom>
            <a:grpFill/>
            <a:ln w="28575" cap="flat">
              <a:noFill/>
              <a:prstDash val="solid"/>
              <a:miter lim="800000"/>
            </a:ln>
          </p:spPr>
          <p:txBody>
            <a:bodyPr vert="horz" wrap="square" lIns="91416" tIns="45708" rIns="91416" bIns="45708" numCol="1" anchor="t" anchorCtr="0" compatLnSpc="1"/>
            <a:lstStyle/>
            <a:p>
              <a:endParaRPr lang="zh-CN" altLang="en-US" sz="3200"/>
            </a:p>
          </p:txBody>
        </p:sp>
        <p:sp>
          <p:nvSpPr>
            <p:cNvPr id="17" name="文本框 63"/>
            <p:cNvSpPr txBox="1"/>
            <p:nvPr/>
          </p:nvSpPr>
          <p:spPr>
            <a:xfrm>
              <a:off x="3285896" y="1389007"/>
              <a:ext cx="1372331" cy="315487"/>
            </a:xfrm>
            <a:prstGeom prst="rect">
              <a:avLst/>
            </a:prstGeom>
            <a:grpFill/>
          </p:spPr>
          <p:txBody>
            <a:bodyPr wrap="none" lIns="91416" tIns="45708" rIns="91416" bIns="45708" rtlCol="0">
              <a:spAutoFit/>
            </a:bodyPr>
            <a:lstStyle/>
            <a:p>
              <a:r>
                <a:rPr lang="zh-CN" altLang="en-US" sz="2135" dirty="0">
                  <a:solidFill>
                    <a:schemeClr val="bg1"/>
                  </a:solidFill>
                  <a:latin typeface="微软雅黑" panose="020B0503020204020204" pitchFamily="34" charset="-122"/>
                  <a:ea typeface="微软雅黑" panose="020B0503020204020204" pitchFamily="34" charset="-122"/>
                  <a:cs typeface="Arial Unicode MS" panose="020B0604020202020204" charset="-122"/>
                </a:rPr>
                <a:t>点击输入内容</a:t>
              </a:r>
              <a:endParaRPr lang="zh-CN" altLang="en-US" sz="2135"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32" name="Group 31"/>
          <p:cNvGrpSpPr/>
          <p:nvPr/>
        </p:nvGrpSpPr>
        <p:grpSpPr>
          <a:xfrm>
            <a:off x="2966767" y="2423559"/>
            <a:ext cx="2377950" cy="2258033"/>
            <a:chOff x="2156930" y="1817472"/>
            <a:chExt cx="1783927" cy="1693966"/>
          </a:xfrm>
          <a:solidFill>
            <a:schemeClr val="accent1"/>
          </a:solidFill>
        </p:grpSpPr>
        <p:sp>
          <p:nvSpPr>
            <p:cNvPr id="5" name="Freeform 18"/>
            <p:cNvSpPr/>
            <p:nvPr/>
          </p:nvSpPr>
          <p:spPr bwMode="auto">
            <a:xfrm>
              <a:off x="2156930" y="1817472"/>
              <a:ext cx="1783927" cy="1693966"/>
            </a:xfrm>
            <a:custGeom>
              <a:avLst/>
              <a:gdLst>
                <a:gd name="T0" fmla="*/ 467 w 568"/>
                <a:gd name="T1" fmla="*/ 102 h 569"/>
                <a:gd name="T2" fmla="*/ 101 w 568"/>
                <a:gd name="T3" fmla="*/ 102 h 569"/>
                <a:gd name="T4" fmla="*/ 101 w 568"/>
                <a:gd name="T5" fmla="*/ 468 h 569"/>
                <a:gd name="T6" fmla="*/ 467 w 568"/>
                <a:gd name="T7" fmla="*/ 468 h 569"/>
                <a:gd name="T8" fmla="*/ 467 w 568"/>
                <a:gd name="T9" fmla="*/ 102 h 569"/>
              </a:gdLst>
              <a:ahLst/>
              <a:cxnLst>
                <a:cxn ang="0">
                  <a:pos x="T0" y="T1"/>
                </a:cxn>
                <a:cxn ang="0">
                  <a:pos x="T2" y="T3"/>
                </a:cxn>
                <a:cxn ang="0">
                  <a:pos x="T4" y="T5"/>
                </a:cxn>
                <a:cxn ang="0">
                  <a:pos x="T6" y="T7"/>
                </a:cxn>
                <a:cxn ang="0">
                  <a:pos x="T8" y="T9"/>
                </a:cxn>
              </a:cxnLst>
              <a:rect l="0" t="0" r="r" b="b"/>
              <a:pathLst>
                <a:path w="568" h="569">
                  <a:moveTo>
                    <a:pt x="467" y="102"/>
                  </a:moveTo>
                  <a:cubicBezTo>
                    <a:pt x="366" y="0"/>
                    <a:pt x="202" y="0"/>
                    <a:pt x="101" y="102"/>
                  </a:cubicBezTo>
                  <a:cubicBezTo>
                    <a:pt x="0" y="203"/>
                    <a:pt x="0" y="367"/>
                    <a:pt x="101" y="468"/>
                  </a:cubicBezTo>
                  <a:cubicBezTo>
                    <a:pt x="202" y="569"/>
                    <a:pt x="366" y="569"/>
                    <a:pt x="467" y="468"/>
                  </a:cubicBezTo>
                  <a:cubicBezTo>
                    <a:pt x="568" y="367"/>
                    <a:pt x="568" y="203"/>
                    <a:pt x="467" y="102"/>
                  </a:cubicBezTo>
                  <a:close/>
                </a:path>
              </a:pathLst>
            </a:custGeom>
            <a:grp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15" name="文本框 61"/>
            <p:cNvSpPr txBox="1"/>
            <p:nvPr/>
          </p:nvSpPr>
          <p:spPr>
            <a:xfrm>
              <a:off x="2379313" y="2726905"/>
              <a:ext cx="1372331" cy="315487"/>
            </a:xfrm>
            <a:prstGeom prst="rect">
              <a:avLst/>
            </a:prstGeom>
            <a:grpFill/>
          </p:spPr>
          <p:txBody>
            <a:bodyPr wrap="none" lIns="91416" tIns="45708" rIns="91416" bIns="45708" rtlCol="0">
              <a:spAutoFit/>
            </a:bodyPr>
            <a:lstStyle/>
            <a:p>
              <a:r>
                <a:rPr lang="zh-CN" altLang="en-US" sz="2135" dirty="0">
                  <a:solidFill>
                    <a:schemeClr val="bg1"/>
                  </a:solidFill>
                  <a:latin typeface="微软雅黑" panose="020B0503020204020204" pitchFamily="34" charset="-122"/>
                  <a:ea typeface="微软雅黑" panose="020B0503020204020204" pitchFamily="34" charset="-122"/>
                  <a:cs typeface="Arial Unicode MS" panose="020B0604020202020204" charset="-122"/>
                </a:rPr>
                <a:t>点击输入内容</a:t>
              </a:r>
              <a:endParaRPr lang="zh-CN" altLang="en-US" sz="2135" dirty="0">
                <a:solidFill>
                  <a:schemeClr val="bg1"/>
                </a:solidFill>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28" name="Group 27"/>
          <p:cNvGrpSpPr/>
          <p:nvPr/>
        </p:nvGrpSpPr>
        <p:grpSpPr>
          <a:xfrm>
            <a:off x="3239036" y="2229535"/>
            <a:ext cx="1734402" cy="1277879"/>
            <a:chOff x="2361187" y="1671916"/>
            <a:chExt cx="1301140" cy="958659"/>
          </a:xfrm>
        </p:grpSpPr>
        <p:sp>
          <p:nvSpPr>
            <p:cNvPr id="6" name="Freeform 19"/>
            <p:cNvSpPr/>
            <p:nvPr/>
          </p:nvSpPr>
          <p:spPr bwMode="auto">
            <a:xfrm>
              <a:off x="2361187" y="1671916"/>
              <a:ext cx="1301140" cy="958659"/>
            </a:xfrm>
            <a:custGeom>
              <a:avLst/>
              <a:gdLst>
                <a:gd name="T0" fmla="*/ 0 w 414"/>
                <a:gd name="T1" fmla="*/ 115 h 322"/>
                <a:gd name="T2" fmla="*/ 207 w 414"/>
                <a:gd name="T3" fmla="*/ 322 h 322"/>
                <a:gd name="T4" fmla="*/ 414 w 414"/>
                <a:gd name="T5" fmla="*/ 115 h 322"/>
                <a:gd name="T6" fmla="*/ 0 w 414"/>
                <a:gd name="T7" fmla="*/ 115 h 322"/>
              </a:gdLst>
              <a:ahLst/>
              <a:cxnLst>
                <a:cxn ang="0">
                  <a:pos x="T0" y="T1"/>
                </a:cxn>
                <a:cxn ang="0">
                  <a:pos x="T2" y="T3"/>
                </a:cxn>
                <a:cxn ang="0">
                  <a:pos x="T4" y="T5"/>
                </a:cxn>
                <a:cxn ang="0">
                  <a:pos x="T6" y="T7"/>
                </a:cxn>
              </a:cxnLst>
              <a:rect l="0" t="0" r="r" b="b"/>
              <a:pathLst>
                <a:path w="414" h="322">
                  <a:moveTo>
                    <a:pt x="0" y="115"/>
                  </a:moveTo>
                  <a:cubicBezTo>
                    <a:pt x="207" y="322"/>
                    <a:pt x="207" y="322"/>
                    <a:pt x="207" y="322"/>
                  </a:cubicBezTo>
                  <a:cubicBezTo>
                    <a:pt x="414" y="115"/>
                    <a:pt x="414" y="115"/>
                    <a:pt x="414" y="115"/>
                  </a:cubicBezTo>
                  <a:cubicBezTo>
                    <a:pt x="300" y="0"/>
                    <a:pt x="114" y="0"/>
                    <a:pt x="0" y="115"/>
                  </a:cubicBezTo>
                  <a:close/>
                </a:path>
              </a:pathLst>
            </a:custGeom>
            <a:solidFill>
              <a:schemeClr val="accent1"/>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pPr algn="ctr"/>
              <a:endParaRPr lang="zh-CN" altLang="en-US" sz="3200"/>
            </a:p>
          </p:txBody>
        </p:sp>
        <p:sp>
          <p:nvSpPr>
            <p:cNvPr id="11" name="文本框 57"/>
            <p:cNvSpPr txBox="1"/>
            <p:nvPr/>
          </p:nvSpPr>
          <p:spPr>
            <a:xfrm>
              <a:off x="2836570" y="1961275"/>
              <a:ext cx="352556" cy="530939"/>
            </a:xfrm>
            <a:prstGeom prst="rect">
              <a:avLst/>
            </a:prstGeom>
            <a:noFill/>
          </p:spPr>
          <p:txBody>
            <a:bodyPr wrap="none" lIns="91416" tIns="45708" rIns="91416" bIns="45708" rtlCol="0">
              <a:spAutoFit/>
            </a:bodyPr>
            <a:lstStyle/>
            <a:p>
              <a:r>
                <a:rPr lang="en-US" altLang="zh-CN" sz="4000" dirty="0">
                  <a:solidFill>
                    <a:schemeClr val="bg1"/>
                  </a:solidFill>
                  <a:latin typeface="Arial" panose="020B0604020202020204" pitchFamily="34" charset="0"/>
                  <a:ea typeface="Microsoft YaHei UI" panose="020B0503020204020204" pitchFamily="34" charset="-122"/>
                  <a:cs typeface="Arial" panose="020B0604020202020204" pitchFamily="34" charset="0"/>
                </a:rPr>
                <a:t>1</a:t>
              </a:r>
              <a:endParaRPr lang="zh-CN" altLang="en-US" sz="4000" dirty="0">
                <a:solidFill>
                  <a:schemeClr val="bg1"/>
                </a:solidFill>
                <a:latin typeface="Arial" panose="020B0604020202020204" pitchFamily="34" charset="0"/>
                <a:ea typeface="Microsoft YaHei UI" panose="020B0503020204020204" pitchFamily="34" charset="-122"/>
                <a:cs typeface="Arial" panose="020B0604020202020204" pitchFamily="34" charset="0"/>
              </a:endParaRPr>
            </a:p>
          </p:txBody>
        </p:sp>
      </p:grpSp>
      <p:grpSp>
        <p:nvGrpSpPr>
          <p:cNvPr id="31" name="Group 30"/>
          <p:cNvGrpSpPr/>
          <p:nvPr/>
        </p:nvGrpSpPr>
        <p:grpSpPr>
          <a:xfrm>
            <a:off x="7262984" y="2416869"/>
            <a:ext cx="1732631" cy="1276208"/>
            <a:chOff x="5379933" y="1812453"/>
            <a:chExt cx="1299812" cy="957405"/>
          </a:xfrm>
        </p:grpSpPr>
        <p:sp>
          <p:nvSpPr>
            <p:cNvPr id="10" name="Freeform 23"/>
            <p:cNvSpPr/>
            <p:nvPr/>
          </p:nvSpPr>
          <p:spPr bwMode="auto">
            <a:xfrm>
              <a:off x="5379933" y="1812453"/>
              <a:ext cx="1299812" cy="957405"/>
            </a:xfrm>
            <a:custGeom>
              <a:avLst/>
              <a:gdLst>
                <a:gd name="T0" fmla="*/ 414 w 414"/>
                <a:gd name="T1" fmla="*/ 207 h 322"/>
                <a:gd name="T2" fmla="*/ 207 w 414"/>
                <a:gd name="T3" fmla="*/ 0 h 322"/>
                <a:gd name="T4" fmla="*/ 0 w 414"/>
                <a:gd name="T5" fmla="*/ 207 h 322"/>
                <a:gd name="T6" fmla="*/ 414 w 414"/>
                <a:gd name="T7" fmla="*/ 207 h 322"/>
              </a:gdLst>
              <a:ahLst/>
              <a:cxnLst>
                <a:cxn ang="0">
                  <a:pos x="T0" y="T1"/>
                </a:cxn>
                <a:cxn ang="0">
                  <a:pos x="T2" y="T3"/>
                </a:cxn>
                <a:cxn ang="0">
                  <a:pos x="T4" y="T5"/>
                </a:cxn>
                <a:cxn ang="0">
                  <a:pos x="T6" y="T7"/>
                </a:cxn>
              </a:cxnLst>
              <a:rect l="0" t="0" r="r" b="b"/>
              <a:pathLst>
                <a:path w="414" h="322">
                  <a:moveTo>
                    <a:pt x="414" y="207"/>
                  </a:moveTo>
                  <a:cubicBezTo>
                    <a:pt x="207" y="0"/>
                    <a:pt x="207" y="0"/>
                    <a:pt x="207" y="0"/>
                  </a:cubicBezTo>
                  <a:cubicBezTo>
                    <a:pt x="0" y="207"/>
                    <a:pt x="0" y="207"/>
                    <a:pt x="0" y="207"/>
                  </a:cubicBezTo>
                  <a:cubicBezTo>
                    <a:pt x="114" y="322"/>
                    <a:pt x="300" y="322"/>
                    <a:pt x="414" y="207"/>
                  </a:cubicBezTo>
                  <a:close/>
                </a:path>
              </a:pathLst>
            </a:custGeom>
            <a:solidFill>
              <a:schemeClr val="accent4"/>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endParaRPr lang="zh-CN" altLang="en-US" sz="3200"/>
            </a:p>
          </p:txBody>
        </p:sp>
        <p:sp>
          <p:nvSpPr>
            <p:cNvPr id="12" name="文本框 58"/>
            <p:cNvSpPr txBox="1"/>
            <p:nvPr/>
          </p:nvSpPr>
          <p:spPr>
            <a:xfrm>
              <a:off x="5853916" y="1961275"/>
              <a:ext cx="352556" cy="530939"/>
            </a:xfrm>
            <a:prstGeom prst="rect">
              <a:avLst/>
            </a:prstGeom>
            <a:noFill/>
          </p:spPr>
          <p:txBody>
            <a:bodyPr wrap="none" lIns="91416" tIns="45708" rIns="91416" bIns="45708" rtlCol="0">
              <a:spAutoFit/>
            </a:bodyPr>
            <a:lstStyle/>
            <a:p>
              <a:r>
                <a:rPr lang="en-US" altLang="zh-CN" sz="4000" dirty="0">
                  <a:solidFill>
                    <a:schemeClr val="bg1"/>
                  </a:solidFill>
                  <a:latin typeface="Arial" panose="020B0604020202020204" pitchFamily="34" charset="0"/>
                  <a:ea typeface="Microsoft YaHei UI" panose="020B0503020204020204" pitchFamily="34" charset="-122"/>
                  <a:cs typeface="Arial" panose="020B0604020202020204" pitchFamily="34" charset="0"/>
                </a:rPr>
                <a:t>4</a:t>
              </a:r>
              <a:endParaRPr lang="zh-CN" altLang="en-US" sz="4000" dirty="0">
                <a:solidFill>
                  <a:schemeClr val="bg1"/>
                </a:solidFill>
                <a:latin typeface="Arial" panose="020B0604020202020204" pitchFamily="34" charset="0"/>
                <a:ea typeface="Microsoft YaHei UI" panose="020B0503020204020204" pitchFamily="34" charset="-122"/>
                <a:cs typeface="Arial" panose="020B0604020202020204" pitchFamily="34" charset="0"/>
              </a:endParaRPr>
            </a:p>
          </p:txBody>
        </p:sp>
      </p:grpSp>
      <p:grpSp>
        <p:nvGrpSpPr>
          <p:cNvPr id="29" name="Group 28"/>
          <p:cNvGrpSpPr/>
          <p:nvPr/>
        </p:nvGrpSpPr>
        <p:grpSpPr>
          <a:xfrm>
            <a:off x="4575638" y="2416869"/>
            <a:ext cx="1732631" cy="1276208"/>
            <a:chOff x="3363899" y="1812453"/>
            <a:chExt cx="1299812" cy="957405"/>
          </a:xfrm>
        </p:grpSpPr>
        <p:sp>
          <p:nvSpPr>
            <p:cNvPr id="9" name="Freeform 22"/>
            <p:cNvSpPr/>
            <p:nvPr/>
          </p:nvSpPr>
          <p:spPr bwMode="auto">
            <a:xfrm>
              <a:off x="3363899" y="1812453"/>
              <a:ext cx="1299812" cy="957405"/>
            </a:xfrm>
            <a:custGeom>
              <a:avLst/>
              <a:gdLst>
                <a:gd name="T0" fmla="*/ 414 w 414"/>
                <a:gd name="T1" fmla="*/ 207 h 322"/>
                <a:gd name="T2" fmla="*/ 207 w 414"/>
                <a:gd name="T3" fmla="*/ 0 h 322"/>
                <a:gd name="T4" fmla="*/ 0 w 414"/>
                <a:gd name="T5" fmla="*/ 207 h 322"/>
                <a:gd name="T6" fmla="*/ 414 w 414"/>
                <a:gd name="T7" fmla="*/ 207 h 322"/>
              </a:gdLst>
              <a:ahLst/>
              <a:cxnLst>
                <a:cxn ang="0">
                  <a:pos x="T0" y="T1"/>
                </a:cxn>
                <a:cxn ang="0">
                  <a:pos x="T2" y="T3"/>
                </a:cxn>
                <a:cxn ang="0">
                  <a:pos x="T4" y="T5"/>
                </a:cxn>
                <a:cxn ang="0">
                  <a:pos x="T6" y="T7"/>
                </a:cxn>
              </a:cxnLst>
              <a:rect l="0" t="0" r="r" b="b"/>
              <a:pathLst>
                <a:path w="414" h="322">
                  <a:moveTo>
                    <a:pt x="414" y="207"/>
                  </a:moveTo>
                  <a:cubicBezTo>
                    <a:pt x="207" y="0"/>
                    <a:pt x="207" y="0"/>
                    <a:pt x="207" y="0"/>
                  </a:cubicBezTo>
                  <a:cubicBezTo>
                    <a:pt x="0" y="207"/>
                    <a:pt x="0" y="207"/>
                    <a:pt x="0" y="207"/>
                  </a:cubicBezTo>
                  <a:cubicBezTo>
                    <a:pt x="115" y="322"/>
                    <a:pt x="300" y="322"/>
                    <a:pt x="414" y="207"/>
                  </a:cubicBezTo>
                  <a:close/>
                </a:path>
              </a:pathLst>
            </a:custGeom>
            <a:solidFill>
              <a:schemeClr val="accent2"/>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endParaRPr lang="zh-CN" altLang="en-US" sz="3200"/>
            </a:p>
          </p:txBody>
        </p:sp>
        <p:sp>
          <p:nvSpPr>
            <p:cNvPr id="13" name="文本框 59"/>
            <p:cNvSpPr txBox="1"/>
            <p:nvPr/>
          </p:nvSpPr>
          <p:spPr>
            <a:xfrm>
              <a:off x="3842352" y="1961275"/>
              <a:ext cx="352556" cy="530939"/>
            </a:xfrm>
            <a:prstGeom prst="rect">
              <a:avLst/>
            </a:prstGeom>
            <a:noFill/>
          </p:spPr>
          <p:txBody>
            <a:bodyPr wrap="none" lIns="91416" tIns="45708" rIns="91416" bIns="45708" rtlCol="0">
              <a:spAutoFit/>
            </a:bodyPr>
            <a:lstStyle/>
            <a:p>
              <a:r>
                <a:rPr lang="en-US" altLang="zh-CN" sz="4000" dirty="0">
                  <a:solidFill>
                    <a:schemeClr val="bg1"/>
                  </a:solidFill>
                  <a:latin typeface="Arial" panose="020B0604020202020204" pitchFamily="34" charset="0"/>
                  <a:ea typeface="Microsoft YaHei UI" panose="020B0503020204020204" pitchFamily="34" charset="-122"/>
                  <a:cs typeface="Arial" panose="020B0604020202020204" pitchFamily="34" charset="0"/>
                </a:rPr>
                <a:t>2</a:t>
              </a:r>
              <a:endParaRPr lang="zh-CN" altLang="en-US" sz="4000" dirty="0">
                <a:solidFill>
                  <a:schemeClr val="bg1"/>
                </a:solidFill>
                <a:latin typeface="Arial" panose="020B0604020202020204" pitchFamily="34" charset="0"/>
                <a:ea typeface="Microsoft YaHei UI" panose="020B0503020204020204" pitchFamily="34" charset="-122"/>
                <a:cs typeface="Arial" panose="020B0604020202020204" pitchFamily="34" charset="0"/>
              </a:endParaRPr>
            </a:p>
          </p:txBody>
        </p:sp>
      </p:grpSp>
      <p:grpSp>
        <p:nvGrpSpPr>
          <p:cNvPr id="30" name="Group 29"/>
          <p:cNvGrpSpPr/>
          <p:nvPr/>
        </p:nvGrpSpPr>
        <p:grpSpPr>
          <a:xfrm>
            <a:off x="5910473" y="2229537"/>
            <a:ext cx="1737937" cy="1277881"/>
            <a:chOff x="4365286" y="1671916"/>
            <a:chExt cx="1303792" cy="958660"/>
          </a:xfrm>
        </p:grpSpPr>
        <p:sp>
          <p:nvSpPr>
            <p:cNvPr id="8" name="Freeform 21"/>
            <p:cNvSpPr/>
            <p:nvPr/>
          </p:nvSpPr>
          <p:spPr bwMode="auto">
            <a:xfrm>
              <a:off x="4365286" y="1671916"/>
              <a:ext cx="1303792" cy="958660"/>
            </a:xfrm>
            <a:custGeom>
              <a:avLst/>
              <a:gdLst>
                <a:gd name="T0" fmla="*/ 0 w 415"/>
                <a:gd name="T1" fmla="*/ 115 h 322"/>
                <a:gd name="T2" fmla="*/ 208 w 415"/>
                <a:gd name="T3" fmla="*/ 322 h 322"/>
                <a:gd name="T4" fmla="*/ 415 w 415"/>
                <a:gd name="T5" fmla="*/ 115 h 322"/>
                <a:gd name="T6" fmla="*/ 0 w 415"/>
                <a:gd name="T7" fmla="*/ 115 h 322"/>
              </a:gdLst>
              <a:ahLst/>
              <a:cxnLst>
                <a:cxn ang="0">
                  <a:pos x="T0" y="T1"/>
                </a:cxn>
                <a:cxn ang="0">
                  <a:pos x="T2" y="T3"/>
                </a:cxn>
                <a:cxn ang="0">
                  <a:pos x="T4" y="T5"/>
                </a:cxn>
                <a:cxn ang="0">
                  <a:pos x="T6" y="T7"/>
                </a:cxn>
              </a:cxnLst>
              <a:rect l="0" t="0" r="r" b="b"/>
              <a:pathLst>
                <a:path w="415" h="322">
                  <a:moveTo>
                    <a:pt x="0" y="115"/>
                  </a:moveTo>
                  <a:cubicBezTo>
                    <a:pt x="208" y="322"/>
                    <a:pt x="208" y="322"/>
                    <a:pt x="208" y="322"/>
                  </a:cubicBezTo>
                  <a:cubicBezTo>
                    <a:pt x="415" y="115"/>
                    <a:pt x="415" y="115"/>
                    <a:pt x="415" y="115"/>
                  </a:cubicBezTo>
                  <a:cubicBezTo>
                    <a:pt x="300" y="0"/>
                    <a:pt x="115" y="0"/>
                    <a:pt x="0" y="115"/>
                  </a:cubicBezTo>
                  <a:close/>
                </a:path>
              </a:pathLst>
            </a:custGeom>
            <a:solidFill>
              <a:schemeClr val="accent3"/>
            </a:solidFill>
            <a:ln w="28575">
              <a:noFill/>
            </a:ln>
            <a:effectLst>
              <a:outerShdw blurRad="279400" dist="76200" dir="2700000" sx="101000" sy="101000" algn="tl" rotWithShape="0">
                <a:prstClr val="black">
                  <a:alpha val="28000"/>
                </a:prstClr>
              </a:outerShdw>
            </a:effectLst>
          </p:spPr>
          <p:style>
            <a:lnRef idx="2">
              <a:schemeClr val="accent1">
                <a:shade val="50000"/>
              </a:schemeClr>
            </a:lnRef>
            <a:fillRef idx="1">
              <a:schemeClr val="accent1"/>
            </a:fillRef>
            <a:effectRef idx="0">
              <a:schemeClr val="accent1"/>
            </a:effectRef>
            <a:fontRef idx="minor">
              <a:schemeClr val="lt1"/>
            </a:fontRef>
          </p:style>
          <p:txBody>
            <a:bodyPr lIns="91416" tIns="45708" rIns="91416" bIns="45708" rtlCol="0" anchor="ctr"/>
            <a:lstStyle/>
            <a:p>
              <a:endParaRPr lang="zh-CN" altLang="en-US" sz="3200"/>
            </a:p>
          </p:txBody>
        </p:sp>
        <p:sp>
          <p:nvSpPr>
            <p:cNvPr id="14" name="文本框 60"/>
            <p:cNvSpPr txBox="1"/>
            <p:nvPr/>
          </p:nvSpPr>
          <p:spPr>
            <a:xfrm>
              <a:off x="4848134" y="1961275"/>
              <a:ext cx="352556" cy="530939"/>
            </a:xfrm>
            <a:prstGeom prst="rect">
              <a:avLst/>
            </a:prstGeom>
            <a:noFill/>
          </p:spPr>
          <p:txBody>
            <a:bodyPr wrap="none" lIns="91416" tIns="45708" rIns="91416" bIns="45708" rtlCol="0">
              <a:spAutoFit/>
            </a:bodyPr>
            <a:lstStyle/>
            <a:p>
              <a:r>
                <a:rPr lang="en-US" altLang="zh-CN" sz="4000" dirty="0">
                  <a:solidFill>
                    <a:schemeClr val="bg1"/>
                  </a:solidFill>
                  <a:latin typeface="Arial" panose="020B0604020202020204" pitchFamily="34" charset="0"/>
                  <a:ea typeface="Microsoft YaHei UI" panose="020B0503020204020204" pitchFamily="34" charset="-122"/>
                  <a:cs typeface="Arial" panose="020B0604020202020204" pitchFamily="34" charset="0"/>
                </a:rPr>
                <a:t>3</a:t>
              </a:r>
              <a:endParaRPr lang="zh-CN" altLang="en-US" sz="4000" dirty="0">
                <a:solidFill>
                  <a:schemeClr val="bg1"/>
                </a:solidFill>
                <a:latin typeface="Arial" panose="020B0604020202020204" pitchFamily="34" charset="0"/>
                <a:ea typeface="Microsoft YaHei UI" panose="020B0503020204020204" pitchFamily="34" charset="-122"/>
                <a:cs typeface="Arial" panose="020B0604020202020204" pitchFamily="34" charset="0"/>
              </a:endParaRPr>
            </a:p>
          </p:txBody>
        </p:sp>
      </p:grpSp>
      <p:grpSp>
        <p:nvGrpSpPr>
          <p:cNvPr id="24" name="组合 3"/>
          <p:cNvGrpSpPr/>
          <p:nvPr/>
        </p:nvGrpSpPr>
        <p:grpSpPr>
          <a:xfrm>
            <a:off x="1146506" y="5234319"/>
            <a:ext cx="9846038" cy="971799"/>
            <a:chOff x="5054599" y="1342008"/>
            <a:chExt cx="3392426" cy="729039"/>
          </a:xfrm>
        </p:grpSpPr>
        <p:sp>
          <p:nvSpPr>
            <p:cNvPr id="25" name="TextBox 24"/>
            <p:cNvSpPr txBox="1"/>
            <p:nvPr/>
          </p:nvSpPr>
          <p:spPr>
            <a:xfrm>
              <a:off x="6472116" y="1342008"/>
              <a:ext cx="557392"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ctr">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26" name="矩形 35"/>
            <p:cNvSpPr/>
            <p:nvPr/>
          </p:nvSpPr>
          <p:spPr>
            <a:xfrm>
              <a:off x="5054599" y="1650919"/>
              <a:ext cx="3392426" cy="420128"/>
            </a:xfrm>
            <a:prstGeom prst="rect">
              <a:avLst/>
            </a:prstGeom>
          </p:spPr>
          <p:txBody>
            <a:bodyPr wrap="square">
              <a:spAutoFit/>
            </a:bodyPr>
            <a:lstStyle/>
            <a:p>
              <a:pPr algn="ctr">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slide(fromBottom)">
                                      <p:cBhvr>
                                        <p:cTn id="7" dur="1000"/>
                                        <p:tgtEl>
                                          <p:spTgt spid="28"/>
                                        </p:tgtEl>
                                      </p:cBhvr>
                                    </p:animEffect>
                                  </p:childTnLst>
                                </p:cTn>
                              </p:par>
                            </p:childTnLst>
                          </p:cTn>
                        </p:par>
                        <p:par>
                          <p:cTn id="8" fill="hold">
                            <p:stCondLst>
                              <p:cond delay="1000"/>
                            </p:stCondLst>
                            <p:childTnLst>
                              <p:par>
                                <p:cTn id="9" presetID="23" presetClass="entr" presetSubtype="16" fill="hold" nodeType="afterEffect">
                                  <p:stCondLst>
                                    <p:cond delay="0"/>
                                  </p:stCondLst>
                                  <p:childTnLst>
                                    <p:set>
                                      <p:cBhvr>
                                        <p:cTn id="10" dur="1" fill="hold">
                                          <p:stCondLst>
                                            <p:cond delay="0"/>
                                          </p:stCondLst>
                                        </p:cTn>
                                        <p:tgtEl>
                                          <p:spTgt spid="32"/>
                                        </p:tgtEl>
                                        <p:attrNameLst>
                                          <p:attrName>style.visibility</p:attrName>
                                        </p:attrNameLst>
                                      </p:cBhvr>
                                      <p:to>
                                        <p:strVal val="visible"/>
                                      </p:to>
                                    </p:set>
                                    <p:anim calcmode="lin" valueType="num">
                                      <p:cBhvr>
                                        <p:cTn id="11" dur="500" fill="hold"/>
                                        <p:tgtEl>
                                          <p:spTgt spid="32"/>
                                        </p:tgtEl>
                                        <p:attrNameLst>
                                          <p:attrName>ppt_w</p:attrName>
                                        </p:attrNameLst>
                                      </p:cBhvr>
                                      <p:tavLst>
                                        <p:tav tm="0">
                                          <p:val>
                                            <p:fltVal val="0"/>
                                          </p:val>
                                        </p:tav>
                                        <p:tav tm="100000">
                                          <p:val>
                                            <p:strVal val="#ppt_w"/>
                                          </p:val>
                                        </p:tav>
                                      </p:tavLst>
                                    </p:anim>
                                    <p:anim calcmode="lin" valueType="num">
                                      <p:cBhvr>
                                        <p:cTn id="12" dur="500" fill="hold"/>
                                        <p:tgtEl>
                                          <p:spTgt spid="32"/>
                                        </p:tgtEl>
                                        <p:attrNameLst>
                                          <p:attrName>ppt_h</p:attrName>
                                        </p:attrNameLst>
                                      </p:cBhvr>
                                      <p:tavLst>
                                        <p:tav tm="0">
                                          <p:val>
                                            <p:fltVal val="0"/>
                                          </p:val>
                                        </p:tav>
                                        <p:tav tm="100000">
                                          <p:val>
                                            <p:strVal val="#ppt_h"/>
                                          </p:val>
                                        </p:tav>
                                      </p:tavLst>
                                    </p:anim>
                                  </p:childTnLst>
                                </p:cTn>
                              </p:par>
                            </p:childTnLst>
                          </p:cTn>
                        </p:par>
                        <p:par>
                          <p:cTn id="13" fill="hold">
                            <p:stCondLst>
                              <p:cond delay="1500"/>
                            </p:stCondLst>
                            <p:childTnLst>
                              <p:par>
                                <p:cTn id="14" presetID="12" presetClass="entr" presetSubtype="1" fill="hold" nodeType="afterEffect">
                                  <p:stCondLst>
                                    <p:cond delay="0"/>
                                  </p:stCondLst>
                                  <p:childTnLst>
                                    <p:set>
                                      <p:cBhvr>
                                        <p:cTn id="15" dur="1" fill="hold">
                                          <p:stCondLst>
                                            <p:cond delay="0"/>
                                          </p:stCondLst>
                                        </p:cTn>
                                        <p:tgtEl>
                                          <p:spTgt spid="29"/>
                                        </p:tgtEl>
                                        <p:attrNameLst>
                                          <p:attrName>style.visibility</p:attrName>
                                        </p:attrNameLst>
                                      </p:cBhvr>
                                      <p:to>
                                        <p:strVal val="visible"/>
                                      </p:to>
                                    </p:set>
                                    <p:animEffect transition="in" filter="slide(fromTop)">
                                      <p:cBhvr>
                                        <p:cTn id="16" dur="1000"/>
                                        <p:tgtEl>
                                          <p:spTgt spid="29"/>
                                        </p:tgtEl>
                                      </p:cBhvr>
                                    </p:animEffect>
                                  </p:childTnLst>
                                </p:cTn>
                              </p:par>
                            </p:childTnLst>
                          </p:cTn>
                        </p:par>
                        <p:par>
                          <p:cTn id="17" fill="hold">
                            <p:stCondLst>
                              <p:cond delay="2500"/>
                            </p:stCondLst>
                            <p:childTnLst>
                              <p:par>
                                <p:cTn id="18" presetID="23" presetClass="entr" presetSubtype="16" fill="hold" nodeType="afterEffect">
                                  <p:stCondLst>
                                    <p:cond delay="0"/>
                                  </p:stCondLst>
                                  <p:childTnLst>
                                    <p:set>
                                      <p:cBhvr>
                                        <p:cTn id="19" dur="1" fill="hold">
                                          <p:stCondLst>
                                            <p:cond delay="0"/>
                                          </p:stCondLst>
                                        </p:cTn>
                                        <p:tgtEl>
                                          <p:spTgt spid="33"/>
                                        </p:tgtEl>
                                        <p:attrNameLst>
                                          <p:attrName>style.visibility</p:attrName>
                                        </p:attrNameLst>
                                      </p:cBhvr>
                                      <p:to>
                                        <p:strVal val="visible"/>
                                      </p:to>
                                    </p:set>
                                    <p:anim calcmode="lin" valueType="num">
                                      <p:cBhvr>
                                        <p:cTn id="20" dur="500" fill="hold"/>
                                        <p:tgtEl>
                                          <p:spTgt spid="33"/>
                                        </p:tgtEl>
                                        <p:attrNameLst>
                                          <p:attrName>ppt_w</p:attrName>
                                        </p:attrNameLst>
                                      </p:cBhvr>
                                      <p:tavLst>
                                        <p:tav tm="0">
                                          <p:val>
                                            <p:fltVal val="0"/>
                                          </p:val>
                                        </p:tav>
                                        <p:tav tm="100000">
                                          <p:val>
                                            <p:strVal val="#ppt_w"/>
                                          </p:val>
                                        </p:tav>
                                      </p:tavLst>
                                    </p:anim>
                                    <p:anim calcmode="lin" valueType="num">
                                      <p:cBhvr>
                                        <p:cTn id="21" dur="500" fill="hold"/>
                                        <p:tgtEl>
                                          <p:spTgt spid="33"/>
                                        </p:tgtEl>
                                        <p:attrNameLst>
                                          <p:attrName>ppt_h</p:attrName>
                                        </p:attrNameLst>
                                      </p:cBhvr>
                                      <p:tavLst>
                                        <p:tav tm="0">
                                          <p:val>
                                            <p:fltVal val="0"/>
                                          </p:val>
                                        </p:tav>
                                        <p:tav tm="100000">
                                          <p:val>
                                            <p:strVal val="#ppt_h"/>
                                          </p:val>
                                        </p:tav>
                                      </p:tavLst>
                                    </p:anim>
                                  </p:childTnLst>
                                </p:cTn>
                              </p:par>
                            </p:childTnLst>
                          </p:cTn>
                        </p:par>
                        <p:par>
                          <p:cTn id="22" fill="hold">
                            <p:stCondLst>
                              <p:cond delay="3000"/>
                            </p:stCondLst>
                            <p:childTnLst>
                              <p:par>
                                <p:cTn id="23" presetID="12" presetClass="entr" presetSubtype="4" fill="hold" nodeType="afterEffect">
                                  <p:stCondLst>
                                    <p:cond delay="0"/>
                                  </p:stCondLst>
                                  <p:childTnLst>
                                    <p:set>
                                      <p:cBhvr>
                                        <p:cTn id="24" dur="1" fill="hold">
                                          <p:stCondLst>
                                            <p:cond delay="0"/>
                                          </p:stCondLst>
                                        </p:cTn>
                                        <p:tgtEl>
                                          <p:spTgt spid="30"/>
                                        </p:tgtEl>
                                        <p:attrNameLst>
                                          <p:attrName>style.visibility</p:attrName>
                                        </p:attrNameLst>
                                      </p:cBhvr>
                                      <p:to>
                                        <p:strVal val="visible"/>
                                      </p:to>
                                    </p:set>
                                    <p:animEffect transition="in" filter="slide(fromBottom)">
                                      <p:cBhvr>
                                        <p:cTn id="25" dur="1000"/>
                                        <p:tgtEl>
                                          <p:spTgt spid="30"/>
                                        </p:tgtEl>
                                      </p:cBhvr>
                                    </p:animEffect>
                                  </p:childTnLst>
                                </p:cTn>
                              </p:par>
                            </p:childTnLst>
                          </p:cTn>
                        </p:par>
                        <p:par>
                          <p:cTn id="26" fill="hold">
                            <p:stCondLst>
                              <p:cond delay="4000"/>
                            </p:stCondLst>
                            <p:childTnLst>
                              <p:par>
                                <p:cTn id="27" presetID="23" presetClass="entr" presetSubtype="16" fill="hold" nodeType="afterEffect">
                                  <p:stCondLst>
                                    <p:cond delay="0"/>
                                  </p:stCondLst>
                                  <p:childTnLst>
                                    <p:set>
                                      <p:cBhvr>
                                        <p:cTn id="28" dur="1" fill="hold">
                                          <p:stCondLst>
                                            <p:cond delay="0"/>
                                          </p:stCondLst>
                                        </p:cTn>
                                        <p:tgtEl>
                                          <p:spTgt spid="34"/>
                                        </p:tgtEl>
                                        <p:attrNameLst>
                                          <p:attrName>style.visibility</p:attrName>
                                        </p:attrNameLst>
                                      </p:cBhvr>
                                      <p:to>
                                        <p:strVal val="visible"/>
                                      </p:to>
                                    </p:set>
                                    <p:anim calcmode="lin" valueType="num">
                                      <p:cBhvr>
                                        <p:cTn id="29" dur="500" fill="hold"/>
                                        <p:tgtEl>
                                          <p:spTgt spid="34"/>
                                        </p:tgtEl>
                                        <p:attrNameLst>
                                          <p:attrName>ppt_w</p:attrName>
                                        </p:attrNameLst>
                                      </p:cBhvr>
                                      <p:tavLst>
                                        <p:tav tm="0">
                                          <p:val>
                                            <p:fltVal val="0"/>
                                          </p:val>
                                        </p:tav>
                                        <p:tav tm="100000">
                                          <p:val>
                                            <p:strVal val="#ppt_w"/>
                                          </p:val>
                                        </p:tav>
                                      </p:tavLst>
                                    </p:anim>
                                    <p:anim calcmode="lin" valueType="num">
                                      <p:cBhvr>
                                        <p:cTn id="30" dur="500" fill="hold"/>
                                        <p:tgtEl>
                                          <p:spTgt spid="34"/>
                                        </p:tgtEl>
                                        <p:attrNameLst>
                                          <p:attrName>ppt_h</p:attrName>
                                        </p:attrNameLst>
                                      </p:cBhvr>
                                      <p:tavLst>
                                        <p:tav tm="0">
                                          <p:val>
                                            <p:fltVal val="0"/>
                                          </p:val>
                                        </p:tav>
                                        <p:tav tm="100000">
                                          <p:val>
                                            <p:strVal val="#ppt_h"/>
                                          </p:val>
                                        </p:tav>
                                      </p:tavLst>
                                    </p:anim>
                                  </p:childTnLst>
                                </p:cTn>
                              </p:par>
                            </p:childTnLst>
                          </p:cTn>
                        </p:par>
                        <p:par>
                          <p:cTn id="31" fill="hold">
                            <p:stCondLst>
                              <p:cond delay="4500"/>
                            </p:stCondLst>
                            <p:childTnLst>
                              <p:par>
                                <p:cTn id="32" presetID="12" presetClass="entr" presetSubtype="1" fill="hold" nodeType="afterEffect">
                                  <p:stCondLst>
                                    <p:cond delay="0"/>
                                  </p:stCondLst>
                                  <p:childTnLst>
                                    <p:set>
                                      <p:cBhvr>
                                        <p:cTn id="33" dur="1" fill="hold">
                                          <p:stCondLst>
                                            <p:cond delay="0"/>
                                          </p:stCondLst>
                                        </p:cTn>
                                        <p:tgtEl>
                                          <p:spTgt spid="31"/>
                                        </p:tgtEl>
                                        <p:attrNameLst>
                                          <p:attrName>style.visibility</p:attrName>
                                        </p:attrNameLst>
                                      </p:cBhvr>
                                      <p:to>
                                        <p:strVal val="visible"/>
                                      </p:to>
                                    </p:set>
                                    <p:animEffect transition="in" filter="slide(fromTop)">
                                      <p:cBhvr>
                                        <p:cTn id="34" dur="1000"/>
                                        <p:tgtEl>
                                          <p:spTgt spid="31"/>
                                        </p:tgtEl>
                                      </p:cBhvr>
                                    </p:animEffect>
                                  </p:childTnLst>
                                </p:cTn>
                              </p:par>
                            </p:childTnLst>
                          </p:cTn>
                        </p:par>
                        <p:par>
                          <p:cTn id="35" fill="hold">
                            <p:stCondLst>
                              <p:cond delay="5500"/>
                            </p:stCondLst>
                            <p:childTnLst>
                              <p:par>
                                <p:cTn id="36" presetID="23" presetClass="entr" presetSubtype="16" fill="hold" nodeType="afterEffect">
                                  <p:stCondLst>
                                    <p:cond delay="0"/>
                                  </p:stCondLst>
                                  <p:childTnLst>
                                    <p:set>
                                      <p:cBhvr>
                                        <p:cTn id="37" dur="1" fill="hold">
                                          <p:stCondLst>
                                            <p:cond delay="0"/>
                                          </p:stCondLst>
                                        </p:cTn>
                                        <p:tgtEl>
                                          <p:spTgt spid="35"/>
                                        </p:tgtEl>
                                        <p:attrNameLst>
                                          <p:attrName>style.visibility</p:attrName>
                                        </p:attrNameLst>
                                      </p:cBhvr>
                                      <p:to>
                                        <p:strVal val="visible"/>
                                      </p:to>
                                    </p:set>
                                    <p:anim calcmode="lin" valueType="num">
                                      <p:cBhvr>
                                        <p:cTn id="38" dur="500" fill="hold"/>
                                        <p:tgtEl>
                                          <p:spTgt spid="35"/>
                                        </p:tgtEl>
                                        <p:attrNameLst>
                                          <p:attrName>ppt_w</p:attrName>
                                        </p:attrNameLst>
                                      </p:cBhvr>
                                      <p:tavLst>
                                        <p:tav tm="0">
                                          <p:val>
                                            <p:fltVal val="0"/>
                                          </p:val>
                                        </p:tav>
                                        <p:tav tm="100000">
                                          <p:val>
                                            <p:strVal val="#ppt_w"/>
                                          </p:val>
                                        </p:tav>
                                      </p:tavLst>
                                    </p:anim>
                                    <p:anim calcmode="lin" valueType="num">
                                      <p:cBhvr>
                                        <p:cTn id="39" dur="500" fill="hold"/>
                                        <p:tgtEl>
                                          <p:spTgt spid="35"/>
                                        </p:tgtEl>
                                        <p:attrNameLst>
                                          <p:attrName>ppt_h</p:attrName>
                                        </p:attrNameLst>
                                      </p:cBhvr>
                                      <p:tavLst>
                                        <p:tav tm="0">
                                          <p:val>
                                            <p:fltVal val="0"/>
                                          </p:val>
                                        </p:tav>
                                        <p:tav tm="100000">
                                          <p:val>
                                            <p:strVal val="#ppt_h"/>
                                          </p:val>
                                        </p:tav>
                                      </p:tavLst>
                                    </p:anim>
                                  </p:childTnLst>
                                </p:cTn>
                              </p:par>
                            </p:childTnLst>
                          </p:cTn>
                        </p:par>
                        <p:par>
                          <p:cTn id="40" fill="hold">
                            <p:stCondLst>
                              <p:cond delay="6000"/>
                            </p:stCondLst>
                            <p:childTnLst>
                              <p:par>
                                <p:cTn id="41" presetID="53" presetClass="entr" presetSubtype="16" fill="hold" nodeType="afterEffect">
                                  <p:stCondLst>
                                    <p:cond delay="0"/>
                                  </p:stCondLst>
                                  <p:childTnLst>
                                    <p:set>
                                      <p:cBhvr>
                                        <p:cTn id="42" dur="1" fill="hold">
                                          <p:stCondLst>
                                            <p:cond delay="0"/>
                                          </p:stCondLst>
                                        </p:cTn>
                                        <p:tgtEl>
                                          <p:spTgt spid="24"/>
                                        </p:tgtEl>
                                        <p:attrNameLst>
                                          <p:attrName>style.visibility</p:attrName>
                                        </p:attrNameLst>
                                      </p:cBhvr>
                                      <p:to>
                                        <p:strVal val="visible"/>
                                      </p:to>
                                    </p:set>
                                    <p:anim calcmode="lin" valueType="num">
                                      <p:cBhvr>
                                        <p:cTn id="43" dur="500" fill="hold"/>
                                        <p:tgtEl>
                                          <p:spTgt spid="24"/>
                                        </p:tgtEl>
                                        <p:attrNameLst>
                                          <p:attrName>ppt_w</p:attrName>
                                        </p:attrNameLst>
                                      </p:cBhvr>
                                      <p:tavLst>
                                        <p:tav tm="0">
                                          <p:val>
                                            <p:fltVal val="0"/>
                                          </p:val>
                                        </p:tav>
                                        <p:tav tm="100000">
                                          <p:val>
                                            <p:strVal val="#ppt_w"/>
                                          </p:val>
                                        </p:tav>
                                      </p:tavLst>
                                    </p:anim>
                                    <p:anim calcmode="lin" valueType="num">
                                      <p:cBhvr>
                                        <p:cTn id="44" dur="500" fill="hold"/>
                                        <p:tgtEl>
                                          <p:spTgt spid="24"/>
                                        </p:tgtEl>
                                        <p:attrNameLst>
                                          <p:attrName>ppt_h</p:attrName>
                                        </p:attrNameLst>
                                      </p:cBhvr>
                                      <p:tavLst>
                                        <p:tav tm="0">
                                          <p:val>
                                            <p:fltVal val="0"/>
                                          </p:val>
                                        </p:tav>
                                        <p:tav tm="100000">
                                          <p:val>
                                            <p:strVal val="#ppt_h"/>
                                          </p:val>
                                        </p:tav>
                                      </p:tavLst>
                                    </p:anim>
                                    <p:animEffect transition="in" filter="fade">
                                      <p:cBhvr>
                                        <p:cTn id="45"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47" name="Group 46"/>
          <p:cNvGrpSpPr/>
          <p:nvPr/>
        </p:nvGrpSpPr>
        <p:grpSpPr>
          <a:xfrm>
            <a:off x="2133832" y="2472516"/>
            <a:ext cx="1225502" cy="1291472"/>
            <a:chOff x="1599600" y="1854200"/>
            <a:chExt cx="919366" cy="968856"/>
          </a:xfrm>
        </p:grpSpPr>
        <p:sp>
          <p:nvSpPr>
            <p:cNvPr id="11" name="AutoShape 2"/>
            <p:cNvSpPr/>
            <p:nvPr/>
          </p:nvSpPr>
          <p:spPr bwMode="auto">
            <a:xfrm>
              <a:off x="1599600" y="1854200"/>
              <a:ext cx="919366" cy="968856"/>
            </a:xfrm>
            <a:custGeom>
              <a:avLst/>
              <a:gdLst>
                <a:gd name="T0" fmla="*/ 145448192 w 21600"/>
                <a:gd name="T1" fmla="*/ 0 h 21600"/>
                <a:gd name="T2" fmla="*/ 290896268 w 21600"/>
                <a:gd name="T3" fmla="*/ 323057896 h 21600"/>
                <a:gd name="T4" fmla="*/ 0 w 21600"/>
                <a:gd name="T5" fmla="*/ 323057896 h 21600"/>
                <a:gd name="T6" fmla="*/ 145448192 w 21600"/>
                <a:gd name="T7" fmla="*/ 0 h 21600"/>
                <a:gd name="T8" fmla="*/ 145448192 w 21600"/>
                <a:gd name="T9" fmla="*/ 0 h 2160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1600" h="21600">
                  <a:moveTo>
                    <a:pt x="10800" y="0"/>
                  </a:moveTo>
                  <a:lnTo>
                    <a:pt x="21600" y="21600"/>
                  </a:lnTo>
                  <a:lnTo>
                    <a:pt x="0" y="21600"/>
                  </a:lnTo>
                  <a:lnTo>
                    <a:pt x="10800" y="0"/>
                  </a:lnTo>
                  <a:close/>
                  <a:moveTo>
                    <a:pt x="10800" y="0"/>
                  </a:moveTo>
                </a:path>
              </a:pathLst>
            </a:custGeom>
            <a:solidFill>
              <a:schemeClr val="accent5"/>
            </a:solidFill>
            <a:ln>
              <a:no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sp>
          <p:nvSpPr>
            <p:cNvPr id="16" name="AutoShape 7"/>
            <p:cNvSpPr/>
            <p:nvPr/>
          </p:nvSpPr>
          <p:spPr bwMode="auto">
            <a:xfrm>
              <a:off x="1917506" y="2385208"/>
              <a:ext cx="279478" cy="276567"/>
            </a:xfrm>
            <a:custGeom>
              <a:avLst/>
              <a:gdLst>
                <a:gd name="T0" fmla="*/ 0 w 21600"/>
                <a:gd name="T1" fmla="*/ 13162309 h 21600"/>
                <a:gd name="T2" fmla="*/ 26881667 w 21600"/>
                <a:gd name="T3" fmla="*/ 13162309 h 21600"/>
                <a:gd name="T4" fmla="*/ 18593153 w 21600"/>
                <a:gd name="T5" fmla="*/ 5264931 h 21600"/>
                <a:gd name="T6" fmla="*/ 19265194 w 21600"/>
                <a:gd name="T7" fmla="*/ 3071201 h 21600"/>
                <a:gd name="T8" fmla="*/ 19265194 w 21600"/>
                <a:gd name="T9" fmla="*/ 6142402 h 21600"/>
                <a:gd name="T10" fmla="*/ 10528653 w 21600"/>
                <a:gd name="T11" fmla="*/ 16891605 h 21600"/>
                <a:gd name="T12" fmla="*/ 9184569 w 21600"/>
                <a:gd name="T13" fmla="*/ 19304711 h 21600"/>
                <a:gd name="T14" fmla="*/ 8512528 w 21600"/>
                <a:gd name="T15" fmla="*/ 20840311 h 21600"/>
                <a:gd name="T16" fmla="*/ 8288514 w 21600"/>
                <a:gd name="T17" fmla="*/ 24130854 h 21600"/>
                <a:gd name="T18" fmla="*/ 6944431 w 21600"/>
                <a:gd name="T19" fmla="*/ 21717782 h 21600"/>
                <a:gd name="T20" fmla="*/ 5824361 w 21600"/>
                <a:gd name="T21" fmla="*/ 19524053 h 21600"/>
                <a:gd name="T22" fmla="*/ 3808236 w 21600"/>
                <a:gd name="T23" fmla="*/ 17988452 h 21600"/>
                <a:gd name="T24" fmla="*/ 3584222 w 21600"/>
                <a:gd name="T25" fmla="*/ 14917251 h 21600"/>
                <a:gd name="T26" fmla="*/ 3360208 w 21600"/>
                <a:gd name="T27" fmla="*/ 13162309 h 21600"/>
                <a:gd name="T28" fmla="*/ 2240139 w 21600"/>
                <a:gd name="T29" fmla="*/ 11846050 h 21600"/>
                <a:gd name="T30" fmla="*/ 2240139 w 21600"/>
                <a:gd name="T31" fmla="*/ 9871732 h 21600"/>
                <a:gd name="T32" fmla="*/ 8512528 w 21600"/>
                <a:gd name="T33" fmla="*/ 4387425 h 21600"/>
                <a:gd name="T34" fmla="*/ 6944431 w 21600"/>
                <a:gd name="T35" fmla="*/ 4387425 h 21600"/>
                <a:gd name="T36" fmla="*/ 6272389 w 21600"/>
                <a:gd name="T37" fmla="*/ 5703649 h 21600"/>
                <a:gd name="T38" fmla="*/ 7168444 w 21600"/>
                <a:gd name="T39" fmla="*/ 6142402 h 21600"/>
                <a:gd name="T40" fmla="*/ 6944431 w 21600"/>
                <a:gd name="T41" fmla="*/ 5264931 h 21600"/>
                <a:gd name="T42" fmla="*/ 10528653 w 21600"/>
                <a:gd name="T43" fmla="*/ 6581155 h 21600"/>
                <a:gd name="T44" fmla="*/ 9184569 w 21600"/>
                <a:gd name="T45" fmla="*/ 7458626 h 21600"/>
                <a:gd name="T46" fmla="*/ 8288514 w 21600"/>
                <a:gd name="T47" fmla="*/ 7897379 h 21600"/>
                <a:gd name="T48" fmla="*/ 8512528 w 21600"/>
                <a:gd name="T49" fmla="*/ 9432979 h 21600"/>
                <a:gd name="T50" fmla="*/ 7392458 w 21600"/>
                <a:gd name="T51" fmla="*/ 10749203 h 21600"/>
                <a:gd name="T52" fmla="*/ 6496403 w 21600"/>
                <a:gd name="T53" fmla="*/ 11187956 h 21600"/>
                <a:gd name="T54" fmla="*/ 4704292 w 21600"/>
                <a:gd name="T55" fmla="*/ 10749203 h 21600"/>
                <a:gd name="T56" fmla="*/ 3360208 w 21600"/>
                <a:gd name="T57" fmla="*/ 11846050 h 21600"/>
                <a:gd name="T58" fmla="*/ 3584222 w 21600"/>
                <a:gd name="T59" fmla="*/ 12723556 h 21600"/>
                <a:gd name="T60" fmla="*/ 6048375 w 21600"/>
                <a:gd name="T61" fmla="*/ 13601027 h 21600"/>
                <a:gd name="T62" fmla="*/ 9184569 w 21600"/>
                <a:gd name="T63" fmla="*/ 14478533 h 21600"/>
                <a:gd name="T64" fmla="*/ 10528653 w 21600"/>
                <a:gd name="T65" fmla="*/ 16891605 h 21600"/>
                <a:gd name="T66" fmla="*/ 12320764 w 21600"/>
                <a:gd name="T67" fmla="*/ 4606801 h 21600"/>
                <a:gd name="T68" fmla="*/ 9856611 w 21600"/>
                <a:gd name="T69" fmla="*/ 3290577 h 21600"/>
                <a:gd name="T70" fmla="*/ 14112875 w 21600"/>
                <a:gd name="T71" fmla="*/ 2193730 h 21600"/>
                <a:gd name="T72" fmla="*/ 23969486 w 21600"/>
                <a:gd name="T73" fmla="*/ 13601027 h 21600"/>
                <a:gd name="T74" fmla="*/ 20609278 w 21600"/>
                <a:gd name="T75" fmla="*/ 22375912 h 21600"/>
                <a:gd name="T76" fmla="*/ 20385264 w 21600"/>
                <a:gd name="T77" fmla="*/ 20182182 h 21600"/>
                <a:gd name="T78" fmla="*/ 18817167 w 21600"/>
                <a:gd name="T79" fmla="*/ 17769111 h 21600"/>
                <a:gd name="T80" fmla="*/ 14784917 w 21600"/>
                <a:gd name="T81" fmla="*/ 14697910 h 21600"/>
                <a:gd name="T82" fmla="*/ 21729347 w 21600"/>
                <a:gd name="T83" fmla="*/ 12284803 h 21600"/>
                <a:gd name="T84" fmla="*/ 23521458 w 21600"/>
                <a:gd name="T85" fmla="*/ 10749203 h 21600"/>
                <a:gd name="T86" fmla="*/ 20833292 w 21600"/>
                <a:gd name="T87" fmla="*/ 8555473 h 21600"/>
                <a:gd name="T88" fmla="*/ 20385264 w 21600"/>
                <a:gd name="T89" fmla="*/ 11407332 h 21600"/>
                <a:gd name="T90" fmla="*/ 17697097 w 21600"/>
                <a:gd name="T91" fmla="*/ 10749203 h 21600"/>
                <a:gd name="T92" fmla="*/ 16353014 w 21600"/>
                <a:gd name="T93" fmla="*/ 9652356 h 21600"/>
                <a:gd name="T94" fmla="*/ 17025056 w 21600"/>
                <a:gd name="T95" fmla="*/ 7678002 h 21600"/>
                <a:gd name="T96" fmla="*/ 20161250 w 21600"/>
                <a:gd name="T97" fmla="*/ 7897379 h 21600"/>
                <a:gd name="T98" fmla="*/ 22401389 w 21600"/>
                <a:gd name="T99" fmla="*/ 7897379 h 21600"/>
                <a:gd name="T100" fmla="*/ 23521458 w 21600"/>
                <a:gd name="T101" fmla="*/ 7019873 h 21600"/>
                <a:gd name="T102" fmla="*/ 24641528 w 21600"/>
                <a:gd name="T103" fmla="*/ 12504180 h 21600"/>
                <a:gd name="T104" fmla="*/ 23969486 w 21600"/>
                <a:gd name="T105" fmla="*/ 13601027 h 21600"/>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0" t="0" r="r" b="b"/>
              <a:pathLst>
                <a:path w="21600" h="21600">
                  <a:moveTo>
                    <a:pt x="10800" y="0"/>
                  </a:moveTo>
                  <a:cubicBezTo>
                    <a:pt x="4860" y="0"/>
                    <a:pt x="0" y="4860"/>
                    <a:pt x="0" y="10800"/>
                  </a:cubicBezTo>
                  <a:cubicBezTo>
                    <a:pt x="0" y="16740"/>
                    <a:pt x="4860" y="21600"/>
                    <a:pt x="10800" y="21600"/>
                  </a:cubicBezTo>
                  <a:cubicBezTo>
                    <a:pt x="16740" y="21600"/>
                    <a:pt x="21600" y="16740"/>
                    <a:pt x="21600" y="10800"/>
                  </a:cubicBezTo>
                  <a:cubicBezTo>
                    <a:pt x="21600" y="4860"/>
                    <a:pt x="16740" y="0"/>
                    <a:pt x="10800" y="0"/>
                  </a:cubicBezTo>
                  <a:close/>
                  <a:moveTo>
                    <a:pt x="14940" y="4320"/>
                  </a:moveTo>
                  <a:cubicBezTo>
                    <a:pt x="15660" y="3780"/>
                    <a:pt x="15660" y="3780"/>
                    <a:pt x="15660" y="3780"/>
                  </a:cubicBezTo>
                  <a:cubicBezTo>
                    <a:pt x="15660" y="3780"/>
                    <a:pt x="15300" y="3060"/>
                    <a:pt x="15480" y="2520"/>
                  </a:cubicBezTo>
                  <a:cubicBezTo>
                    <a:pt x="15660" y="2520"/>
                    <a:pt x="16380" y="2880"/>
                    <a:pt x="16920" y="3600"/>
                  </a:cubicBezTo>
                  <a:cubicBezTo>
                    <a:pt x="16560" y="5220"/>
                    <a:pt x="15480" y="5040"/>
                    <a:pt x="15480" y="5040"/>
                  </a:cubicBezTo>
                  <a:cubicBezTo>
                    <a:pt x="15480" y="5040"/>
                    <a:pt x="14760" y="5040"/>
                    <a:pt x="14940" y="4320"/>
                  </a:cubicBezTo>
                  <a:close/>
                  <a:moveTo>
                    <a:pt x="8460" y="13860"/>
                  </a:moveTo>
                  <a:cubicBezTo>
                    <a:pt x="8280" y="14040"/>
                    <a:pt x="8100" y="14580"/>
                    <a:pt x="7920" y="15120"/>
                  </a:cubicBezTo>
                  <a:cubicBezTo>
                    <a:pt x="7740" y="15480"/>
                    <a:pt x="7560" y="15660"/>
                    <a:pt x="7380" y="15840"/>
                  </a:cubicBezTo>
                  <a:cubicBezTo>
                    <a:pt x="7020" y="16020"/>
                    <a:pt x="7020" y="16380"/>
                    <a:pt x="7020" y="16380"/>
                  </a:cubicBezTo>
                  <a:cubicBezTo>
                    <a:pt x="6840" y="17100"/>
                    <a:pt x="6840" y="17100"/>
                    <a:pt x="6840" y="17100"/>
                  </a:cubicBezTo>
                  <a:cubicBezTo>
                    <a:pt x="6840" y="17100"/>
                    <a:pt x="7020" y="17820"/>
                    <a:pt x="7200" y="18000"/>
                  </a:cubicBezTo>
                  <a:cubicBezTo>
                    <a:pt x="7200" y="18360"/>
                    <a:pt x="6660" y="19800"/>
                    <a:pt x="6660" y="19800"/>
                  </a:cubicBezTo>
                  <a:cubicBezTo>
                    <a:pt x="6120" y="19620"/>
                    <a:pt x="5940" y="19080"/>
                    <a:pt x="5760" y="18720"/>
                  </a:cubicBezTo>
                  <a:cubicBezTo>
                    <a:pt x="5760" y="18360"/>
                    <a:pt x="5400" y="18180"/>
                    <a:pt x="5580" y="17820"/>
                  </a:cubicBezTo>
                  <a:cubicBezTo>
                    <a:pt x="5580" y="17280"/>
                    <a:pt x="5220" y="17100"/>
                    <a:pt x="5040" y="16920"/>
                  </a:cubicBezTo>
                  <a:cubicBezTo>
                    <a:pt x="4860" y="16560"/>
                    <a:pt x="4680" y="16200"/>
                    <a:pt x="4680" y="16020"/>
                  </a:cubicBezTo>
                  <a:cubicBezTo>
                    <a:pt x="4680" y="15840"/>
                    <a:pt x="4140" y="15480"/>
                    <a:pt x="4140" y="15480"/>
                  </a:cubicBezTo>
                  <a:cubicBezTo>
                    <a:pt x="4140" y="15480"/>
                    <a:pt x="3240" y="14940"/>
                    <a:pt x="3060" y="14760"/>
                  </a:cubicBezTo>
                  <a:cubicBezTo>
                    <a:pt x="2880" y="14580"/>
                    <a:pt x="2700" y="13860"/>
                    <a:pt x="2700" y="13500"/>
                  </a:cubicBezTo>
                  <a:cubicBezTo>
                    <a:pt x="2700" y="13140"/>
                    <a:pt x="2880" y="12240"/>
                    <a:pt x="2880" y="12240"/>
                  </a:cubicBezTo>
                  <a:cubicBezTo>
                    <a:pt x="2880" y="12240"/>
                    <a:pt x="3240" y="11880"/>
                    <a:pt x="3060" y="11700"/>
                  </a:cubicBezTo>
                  <a:cubicBezTo>
                    <a:pt x="2700" y="11520"/>
                    <a:pt x="2700" y="10800"/>
                    <a:pt x="2700" y="10800"/>
                  </a:cubicBezTo>
                  <a:cubicBezTo>
                    <a:pt x="2340" y="10440"/>
                    <a:pt x="2340" y="10440"/>
                    <a:pt x="2340" y="10440"/>
                  </a:cubicBezTo>
                  <a:cubicBezTo>
                    <a:pt x="2340" y="10440"/>
                    <a:pt x="1980" y="9900"/>
                    <a:pt x="1800" y="9720"/>
                  </a:cubicBezTo>
                  <a:cubicBezTo>
                    <a:pt x="1800" y="9360"/>
                    <a:pt x="1800" y="9180"/>
                    <a:pt x="1980" y="9000"/>
                  </a:cubicBezTo>
                  <a:cubicBezTo>
                    <a:pt x="1980" y="8820"/>
                    <a:pt x="1800" y="8280"/>
                    <a:pt x="1800" y="8100"/>
                  </a:cubicBezTo>
                  <a:cubicBezTo>
                    <a:pt x="3600" y="3600"/>
                    <a:pt x="6660" y="2700"/>
                    <a:pt x="6660" y="2700"/>
                  </a:cubicBezTo>
                  <a:cubicBezTo>
                    <a:pt x="6840" y="3600"/>
                    <a:pt x="6840" y="3600"/>
                    <a:pt x="6840" y="3600"/>
                  </a:cubicBezTo>
                  <a:cubicBezTo>
                    <a:pt x="6840" y="3600"/>
                    <a:pt x="6300" y="3780"/>
                    <a:pt x="6120" y="3780"/>
                  </a:cubicBezTo>
                  <a:cubicBezTo>
                    <a:pt x="5760" y="3600"/>
                    <a:pt x="5580" y="3600"/>
                    <a:pt x="5580" y="3600"/>
                  </a:cubicBezTo>
                  <a:cubicBezTo>
                    <a:pt x="5220" y="4140"/>
                    <a:pt x="5220" y="4140"/>
                    <a:pt x="5220" y="4140"/>
                  </a:cubicBezTo>
                  <a:cubicBezTo>
                    <a:pt x="5220" y="4140"/>
                    <a:pt x="5040" y="4500"/>
                    <a:pt x="5040" y="4680"/>
                  </a:cubicBezTo>
                  <a:cubicBezTo>
                    <a:pt x="5040" y="4860"/>
                    <a:pt x="5220" y="5220"/>
                    <a:pt x="5220" y="5220"/>
                  </a:cubicBezTo>
                  <a:cubicBezTo>
                    <a:pt x="5220" y="5220"/>
                    <a:pt x="5760" y="5220"/>
                    <a:pt x="5760" y="5040"/>
                  </a:cubicBezTo>
                  <a:cubicBezTo>
                    <a:pt x="5760" y="4860"/>
                    <a:pt x="5760" y="4680"/>
                    <a:pt x="5760" y="4680"/>
                  </a:cubicBezTo>
                  <a:cubicBezTo>
                    <a:pt x="5580" y="4320"/>
                    <a:pt x="5580" y="4320"/>
                    <a:pt x="5580" y="4320"/>
                  </a:cubicBezTo>
                  <a:cubicBezTo>
                    <a:pt x="5580" y="4320"/>
                    <a:pt x="6120" y="4140"/>
                    <a:pt x="7200" y="4320"/>
                  </a:cubicBezTo>
                  <a:cubicBezTo>
                    <a:pt x="8460" y="4320"/>
                    <a:pt x="7920" y="5220"/>
                    <a:pt x="8460" y="5400"/>
                  </a:cubicBezTo>
                  <a:cubicBezTo>
                    <a:pt x="9000" y="5580"/>
                    <a:pt x="8100" y="6300"/>
                    <a:pt x="7920" y="6660"/>
                  </a:cubicBezTo>
                  <a:cubicBezTo>
                    <a:pt x="7740" y="7020"/>
                    <a:pt x="7380" y="6120"/>
                    <a:pt x="7380" y="6120"/>
                  </a:cubicBezTo>
                  <a:cubicBezTo>
                    <a:pt x="7380" y="6120"/>
                    <a:pt x="7740" y="5760"/>
                    <a:pt x="7200" y="5760"/>
                  </a:cubicBezTo>
                  <a:cubicBezTo>
                    <a:pt x="6660" y="5580"/>
                    <a:pt x="6300" y="6480"/>
                    <a:pt x="6660" y="6480"/>
                  </a:cubicBezTo>
                  <a:cubicBezTo>
                    <a:pt x="6840" y="6480"/>
                    <a:pt x="7200" y="6840"/>
                    <a:pt x="7020" y="7020"/>
                  </a:cubicBezTo>
                  <a:cubicBezTo>
                    <a:pt x="7020" y="7200"/>
                    <a:pt x="7020" y="7200"/>
                    <a:pt x="6840" y="7740"/>
                  </a:cubicBezTo>
                  <a:cubicBezTo>
                    <a:pt x="6480" y="8280"/>
                    <a:pt x="6120" y="8640"/>
                    <a:pt x="6120" y="8640"/>
                  </a:cubicBezTo>
                  <a:cubicBezTo>
                    <a:pt x="6120" y="8640"/>
                    <a:pt x="5760" y="8460"/>
                    <a:pt x="5940" y="8820"/>
                  </a:cubicBezTo>
                  <a:cubicBezTo>
                    <a:pt x="6120" y="9180"/>
                    <a:pt x="5940" y="9720"/>
                    <a:pt x="5940" y="9900"/>
                  </a:cubicBezTo>
                  <a:cubicBezTo>
                    <a:pt x="5940" y="10260"/>
                    <a:pt x="5220" y="9720"/>
                    <a:pt x="5220" y="9180"/>
                  </a:cubicBezTo>
                  <a:cubicBezTo>
                    <a:pt x="5040" y="8640"/>
                    <a:pt x="4500" y="9180"/>
                    <a:pt x="4320" y="9180"/>
                  </a:cubicBezTo>
                  <a:cubicBezTo>
                    <a:pt x="4140" y="9180"/>
                    <a:pt x="3780" y="9000"/>
                    <a:pt x="3780" y="8820"/>
                  </a:cubicBezTo>
                  <a:cubicBezTo>
                    <a:pt x="3600" y="8640"/>
                    <a:pt x="2700" y="9360"/>
                    <a:pt x="2520" y="9360"/>
                  </a:cubicBezTo>
                  <a:cubicBezTo>
                    <a:pt x="2340" y="9540"/>
                    <a:pt x="2340" y="9900"/>
                    <a:pt x="2700" y="9720"/>
                  </a:cubicBezTo>
                  <a:cubicBezTo>
                    <a:pt x="3060" y="9540"/>
                    <a:pt x="3420" y="9720"/>
                    <a:pt x="3420" y="10080"/>
                  </a:cubicBezTo>
                  <a:cubicBezTo>
                    <a:pt x="3240" y="10440"/>
                    <a:pt x="2880" y="10260"/>
                    <a:pt x="2880" y="10440"/>
                  </a:cubicBezTo>
                  <a:cubicBezTo>
                    <a:pt x="3060" y="10800"/>
                    <a:pt x="3420" y="10980"/>
                    <a:pt x="3420" y="11340"/>
                  </a:cubicBezTo>
                  <a:cubicBezTo>
                    <a:pt x="3600" y="11700"/>
                    <a:pt x="4500" y="11340"/>
                    <a:pt x="4860" y="11160"/>
                  </a:cubicBezTo>
                  <a:cubicBezTo>
                    <a:pt x="5040" y="11160"/>
                    <a:pt x="5940" y="10980"/>
                    <a:pt x="5940" y="11340"/>
                  </a:cubicBezTo>
                  <a:cubicBezTo>
                    <a:pt x="6120" y="11700"/>
                    <a:pt x="7020" y="11880"/>
                    <a:pt x="7380" y="11880"/>
                  </a:cubicBezTo>
                  <a:cubicBezTo>
                    <a:pt x="7740" y="12060"/>
                    <a:pt x="8280" y="12060"/>
                    <a:pt x="8820" y="12420"/>
                  </a:cubicBezTo>
                  <a:cubicBezTo>
                    <a:pt x="9180" y="12960"/>
                    <a:pt x="8460" y="13680"/>
                    <a:pt x="8460" y="13860"/>
                  </a:cubicBezTo>
                  <a:close/>
                  <a:moveTo>
                    <a:pt x="10620" y="2520"/>
                  </a:moveTo>
                  <a:cubicBezTo>
                    <a:pt x="10440" y="3060"/>
                    <a:pt x="9720" y="3600"/>
                    <a:pt x="9900" y="3780"/>
                  </a:cubicBezTo>
                  <a:cubicBezTo>
                    <a:pt x="9900" y="3960"/>
                    <a:pt x="9900" y="4860"/>
                    <a:pt x="9180" y="4140"/>
                  </a:cubicBezTo>
                  <a:cubicBezTo>
                    <a:pt x="8460" y="3420"/>
                    <a:pt x="7740" y="3240"/>
                    <a:pt x="7920" y="2700"/>
                  </a:cubicBezTo>
                  <a:cubicBezTo>
                    <a:pt x="7920" y="2520"/>
                    <a:pt x="8640" y="2520"/>
                    <a:pt x="8640" y="2340"/>
                  </a:cubicBezTo>
                  <a:cubicBezTo>
                    <a:pt x="9540" y="1260"/>
                    <a:pt x="11160" y="1440"/>
                    <a:pt x="11340" y="1800"/>
                  </a:cubicBezTo>
                  <a:cubicBezTo>
                    <a:pt x="10980" y="2160"/>
                    <a:pt x="10620" y="1980"/>
                    <a:pt x="10620" y="2520"/>
                  </a:cubicBezTo>
                  <a:close/>
                  <a:moveTo>
                    <a:pt x="19260" y="11160"/>
                  </a:moveTo>
                  <a:cubicBezTo>
                    <a:pt x="19260" y="11160"/>
                    <a:pt x="19620" y="11700"/>
                    <a:pt x="20160" y="11700"/>
                  </a:cubicBezTo>
                  <a:cubicBezTo>
                    <a:pt x="19800" y="15660"/>
                    <a:pt x="16560" y="18360"/>
                    <a:pt x="16560" y="18360"/>
                  </a:cubicBezTo>
                  <a:cubicBezTo>
                    <a:pt x="16020" y="17820"/>
                    <a:pt x="16200" y="17280"/>
                    <a:pt x="16200" y="17280"/>
                  </a:cubicBezTo>
                  <a:cubicBezTo>
                    <a:pt x="16380" y="16560"/>
                    <a:pt x="16380" y="16560"/>
                    <a:pt x="16380" y="16560"/>
                  </a:cubicBezTo>
                  <a:cubicBezTo>
                    <a:pt x="16380" y="15300"/>
                    <a:pt x="16380" y="15300"/>
                    <a:pt x="16380" y="15300"/>
                  </a:cubicBezTo>
                  <a:cubicBezTo>
                    <a:pt x="16380" y="15300"/>
                    <a:pt x="16380" y="13860"/>
                    <a:pt x="15120" y="14580"/>
                  </a:cubicBezTo>
                  <a:cubicBezTo>
                    <a:pt x="13860" y="14940"/>
                    <a:pt x="14400" y="14940"/>
                    <a:pt x="12960" y="14940"/>
                  </a:cubicBezTo>
                  <a:cubicBezTo>
                    <a:pt x="11520" y="15120"/>
                    <a:pt x="11880" y="12060"/>
                    <a:pt x="11880" y="12060"/>
                  </a:cubicBezTo>
                  <a:cubicBezTo>
                    <a:pt x="11880" y="7740"/>
                    <a:pt x="15120" y="10980"/>
                    <a:pt x="15120" y="10980"/>
                  </a:cubicBezTo>
                  <a:cubicBezTo>
                    <a:pt x="17100" y="12420"/>
                    <a:pt x="17460" y="10080"/>
                    <a:pt x="17460" y="10080"/>
                  </a:cubicBezTo>
                  <a:cubicBezTo>
                    <a:pt x="18720" y="9540"/>
                    <a:pt x="18720" y="9540"/>
                    <a:pt x="18720" y="9540"/>
                  </a:cubicBezTo>
                  <a:cubicBezTo>
                    <a:pt x="18900" y="8820"/>
                    <a:pt x="18900" y="8820"/>
                    <a:pt x="18900" y="8820"/>
                  </a:cubicBezTo>
                  <a:cubicBezTo>
                    <a:pt x="18720" y="7920"/>
                    <a:pt x="18720" y="7920"/>
                    <a:pt x="18720" y="7920"/>
                  </a:cubicBezTo>
                  <a:cubicBezTo>
                    <a:pt x="16740" y="7020"/>
                    <a:pt x="16740" y="7020"/>
                    <a:pt x="16740" y="7020"/>
                  </a:cubicBezTo>
                  <a:cubicBezTo>
                    <a:pt x="16740" y="7020"/>
                    <a:pt x="16380" y="7740"/>
                    <a:pt x="16920" y="8640"/>
                  </a:cubicBezTo>
                  <a:cubicBezTo>
                    <a:pt x="16920" y="8640"/>
                    <a:pt x="16740" y="9540"/>
                    <a:pt x="16380" y="9360"/>
                  </a:cubicBezTo>
                  <a:cubicBezTo>
                    <a:pt x="15120" y="8640"/>
                    <a:pt x="15120" y="8640"/>
                    <a:pt x="15120" y="8640"/>
                  </a:cubicBezTo>
                  <a:cubicBezTo>
                    <a:pt x="15120" y="8640"/>
                    <a:pt x="14760" y="8460"/>
                    <a:pt x="14220" y="8820"/>
                  </a:cubicBezTo>
                  <a:cubicBezTo>
                    <a:pt x="13500" y="9360"/>
                    <a:pt x="12420" y="8820"/>
                    <a:pt x="12420" y="8820"/>
                  </a:cubicBezTo>
                  <a:cubicBezTo>
                    <a:pt x="12420" y="8820"/>
                    <a:pt x="12420" y="8280"/>
                    <a:pt x="13140" y="7920"/>
                  </a:cubicBezTo>
                  <a:cubicBezTo>
                    <a:pt x="13680" y="7560"/>
                    <a:pt x="13680" y="7560"/>
                    <a:pt x="13680" y="7560"/>
                  </a:cubicBezTo>
                  <a:cubicBezTo>
                    <a:pt x="13680" y="7560"/>
                    <a:pt x="13500" y="6840"/>
                    <a:pt x="13680" y="6300"/>
                  </a:cubicBezTo>
                  <a:cubicBezTo>
                    <a:pt x="13860" y="5760"/>
                    <a:pt x="14040" y="6300"/>
                    <a:pt x="14580" y="5940"/>
                  </a:cubicBezTo>
                  <a:cubicBezTo>
                    <a:pt x="15120" y="5580"/>
                    <a:pt x="15480" y="6660"/>
                    <a:pt x="16200" y="6480"/>
                  </a:cubicBezTo>
                  <a:cubicBezTo>
                    <a:pt x="16920" y="6480"/>
                    <a:pt x="16560" y="6300"/>
                    <a:pt x="17100" y="5940"/>
                  </a:cubicBezTo>
                  <a:cubicBezTo>
                    <a:pt x="17640" y="5760"/>
                    <a:pt x="18000" y="6480"/>
                    <a:pt x="18000" y="6480"/>
                  </a:cubicBezTo>
                  <a:cubicBezTo>
                    <a:pt x="19080" y="6660"/>
                    <a:pt x="19080" y="6660"/>
                    <a:pt x="19080" y="6660"/>
                  </a:cubicBezTo>
                  <a:cubicBezTo>
                    <a:pt x="19080" y="6660"/>
                    <a:pt x="18900" y="5400"/>
                    <a:pt x="18900" y="5760"/>
                  </a:cubicBezTo>
                  <a:cubicBezTo>
                    <a:pt x="19620" y="6840"/>
                    <a:pt x="20520" y="9900"/>
                    <a:pt x="20160" y="10440"/>
                  </a:cubicBezTo>
                  <a:cubicBezTo>
                    <a:pt x="19980" y="10260"/>
                    <a:pt x="19800" y="10260"/>
                    <a:pt x="19800" y="10260"/>
                  </a:cubicBezTo>
                  <a:cubicBezTo>
                    <a:pt x="18540" y="10260"/>
                    <a:pt x="18540" y="10260"/>
                    <a:pt x="18540" y="10260"/>
                  </a:cubicBezTo>
                  <a:lnTo>
                    <a:pt x="19260" y="11160"/>
                  </a:lnTo>
                  <a:close/>
                  <a:moveTo>
                    <a:pt x="19260" y="11160"/>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grpSp>
      <p:grpSp>
        <p:nvGrpSpPr>
          <p:cNvPr id="44" name="Group 43"/>
          <p:cNvGrpSpPr/>
          <p:nvPr/>
        </p:nvGrpSpPr>
        <p:grpSpPr>
          <a:xfrm>
            <a:off x="1254486" y="5198267"/>
            <a:ext cx="2984200" cy="645736"/>
            <a:chOff x="939916" y="3899046"/>
            <a:chExt cx="2238733" cy="484428"/>
          </a:xfrm>
        </p:grpSpPr>
        <p:sp>
          <p:nvSpPr>
            <p:cNvPr id="14" name="AutoShape 5"/>
            <p:cNvSpPr/>
            <p:nvPr/>
          </p:nvSpPr>
          <p:spPr bwMode="auto">
            <a:xfrm>
              <a:off x="939916" y="3899046"/>
              <a:ext cx="2238733" cy="484428"/>
            </a:xfrm>
            <a:custGeom>
              <a:avLst/>
              <a:gdLst>
                <a:gd name="T0" fmla="*/ 1552418536 w 21600"/>
                <a:gd name="T1" fmla="*/ 0 h 21600"/>
                <a:gd name="T2" fmla="*/ 1724909579 w 21600"/>
                <a:gd name="T3" fmla="*/ 80764474 h 21600"/>
                <a:gd name="T4" fmla="*/ 0 w 21600"/>
                <a:gd name="T5" fmla="*/ 80764474 h 21600"/>
                <a:gd name="T6" fmla="*/ 172491043 w 21600"/>
                <a:gd name="T7" fmla="*/ 0 h 21600"/>
                <a:gd name="T8" fmla="*/ 1552418536 w 21600"/>
                <a:gd name="T9" fmla="*/ 0 h 21600"/>
                <a:gd name="T10" fmla="*/ 1552418536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9440" y="0"/>
                  </a:moveTo>
                  <a:lnTo>
                    <a:pt x="21600" y="21600"/>
                  </a:lnTo>
                  <a:lnTo>
                    <a:pt x="0" y="21600"/>
                  </a:lnTo>
                  <a:lnTo>
                    <a:pt x="2160" y="0"/>
                  </a:lnTo>
                  <a:lnTo>
                    <a:pt x="19440" y="0"/>
                  </a:lnTo>
                  <a:close/>
                  <a:moveTo>
                    <a:pt x="19440" y="0"/>
                  </a:moveTo>
                </a:path>
              </a:pathLst>
            </a:custGeom>
            <a:solidFill>
              <a:schemeClr val="accent2"/>
            </a:solidFill>
            <a:ln>
              <a:no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grpSp>
          <p:nvGrpSpPr>
            <p:cNvPr id="17" name="Group 16"/>
            <p:cNvGrpSpPr/>
            <p:nvPr/>
          </p:nvGrpSpPr>
          <p:grpSpPr bwMode="auto">
            <a:xfrm>
              <a:off x="1919253" y="4007926"/>
              <a:ext cx="279478" cy="270162"/>
              <a:chOff x="0" y="0"/>
              <a:chExt cx="480" cy="463"/>
            </a:xfrm>
          </p:grpSpPr>
          <p:sp>
            <p:nvSpPr>
              <p:cNvPr id="18" name="AutoShape 9"/>
              <p:cNvSpPr/>
              <p:nvPr/>
            </p:nvSpPr>
            <p:spPr bwMode="auto">
              <a:xfrm>
                <a:off x="0" y="0"/>
                <a:ext cx="480" cy="463"/>
              </a:xfrm>
              <a:custGeom>
                <a:avLst/>
                <a:gdLst>
                  <a:gd name="T0" fmla="*/ 10 w 21600"/>
                  <a:gd name="T1" fmla="*/ 0 h 21600"/>
                  <a:gd name="T2" fmla="*/ 1 w 21600"/>
                  <a:gd name="T3" fmla="*/ 0 h 21600"/>
                  <a:gd name="T4" fmla="*/ 0 w 21600"/>
                  <a:gd name="T5" fmla="*/ 1 h 21600"/>
                  <a:gd name="T6" fmla="*/ 0 w 21600"/>
                  <a:gd name="T7" fmla="*/ 7 h 21600"/>
                  <a:gd name="T8" fmla="*/ 1 w 21600"/>
                  <a:gd name="T9" fmla="*/ 8 h 21600"/>
                  <a:gd name="T10" fmla="*/ 4 w 21600"/>
                  <a:gd name="T11" fmla="*/ 8 h 21600"/>
                  <a:gd name="T12" fmla="*/ 3 w 21600"/>
                  <a:gd name="T13" fmla="*/ 9 h 21600"/>
                  <a:gd name="T14" fmla="*/ 3 w 21600"/>
                  <a:gd name="T15" fmla="*/ 10 h 21600"/>
                  <a:gd name="T16" fmla="*/ 4 w 21600"/>
                  <a:gd name="T17" fmla="*/ 10 h 21600"/>
                  <a:gd name="T18" fmla="*/ 6 w 21600"/>
                  <a:gd name="T19" fmla="*/ 10 h 21600"/>
                  <a:gd name="T20" fmla="*/ 7 w 21600"/>
                  <a:gd name="T21" fmla="*/ 10 h 21600"/>
                  <a:gd name="T22" fmla="*/ 7 w 21600"/>
                  <a:gd name="T23" fmla="*/ 9 h 21600"/>
                  <a:gd name="T24" fmla="*/ 6 w 21600"/>
                  <a:gd name="T25" fmla="*/ 8 h 21600"/>
                  <a:gd name="T26" fmla="*/ 10 w 21600"/>
                  <a:gd name="T27" fmla="*/ 8 h 21600"/>
                  <a:gd name="T28" fmla="*/ 11 w 21600"/>
                  <a:gd name="T29" fmla="*/ 7 h 21600"/>
                  <a:gd name="T30" fmla="*/ 11 w 21600"/>
                  <a:gd name="T31" fmla="*/ 1 h 21600"/>
                  <a:gd name="T32" fmla="*/ 10 w 21600"/>
                  <a:gd name="T33" fmla="*/ 0 h 21600"/>
                  <a:gd name="T34" fmla="*/ 5 w 21600"/>
                  <a:gd name="T35" fmla="*/ 7 h 21600"/>
                  <a:gd name="T36" fmla="*/ 5 w 21600"/>
                  <a:gd name="T37" fmla="*/ 6 h 21600"/>
                  <a:gd name="T38" fmla="*/ 6 w 21600"/>
                  <a:gd name="T39" fmla="*/ 7 h 21600"/>
                  <a:gd name="T40" fmla="*/ 5 w 21600"/>
                  <a:gd name="T41" fmla="*/ 8 h 21600"/>
                  <a:gd name="T42" fmla="*/ 5 w 21600"/>
                  <a:gd name="T43" fmla="*/ 7 h 21600"/>
                  <a:gd name="T44" fmla="*/ 10 w 21600"/>
                  <a:gd name="T45" fmla="*/ 6 h 21600"/>
                  <a:gd name="T46" fmla="*/ 1 w 21600"/>
                  <a:gd name="T47" fmla="*/ 6 h 21600"/>
                  <a:gd name="T48" fmla="*/ 1 w 21600"/>
                  <a:gd name="T49" fmla="*/ 1 h 21600"/>
                  <a:gd name="T50" fmla="*/ 10 w 21600"/>
                  <a:gd name="T51" fmla="*/ 1 h 21600"/>
                  <a:gd name="T52" fmla="*/ 10 w 21600"/>
                  <a:gd name="T53" fmla="*/ 6 h 21600"/>
                  <a:gd name="T54" fmla="*/ 10 w 21600"/>
                  <a:gd name="T55" fmla="*/ 6 h 21600"/>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1600" h="21600">
                    <a:moveTo>
                      <a:pt x="20138" y="0"/>
                    </a:moveTo>
                    <a:cubicBezTo>
                      <a:pt x="1462" y="0"/>
                      <a:pt x="1462" y="0"/>
                      <a:pt x="1462" y="0"/>
                    </a:cubicBezTo>
                    <a:cubicBezTo>
                      <a:pt x="650" y="0"/>
                      <a:pt x="0" y="680"/>
                      <a:pt x="0" y="1531"/>
                    </a:cubicBezTo>
                    <a:cubicBezTo>
                      <a:pt x="0" y="15477"/>
                      <a:pt x="0" y="15477"/>
                      <a:pt x="0" y="15477"/>
                    </a:cubicBezTo>
                    <a:cubicBezTo>
                      <a:pt x="0" y="16328"/>
                      <a:pt x="650" y="17008"/>
                      <a:pt x="1462" y="17008"/>
                    </a:cubicBezTo>
                    <a:cubicBezTo>
                      <a:pt x="8608" y="17008"/>
                      <a:pt x="8608" y="17008"/>
                      <a:pt x="8608" y="17008"/>
                    </a:cubicBezTo>
                    <a:cubicBezTo>
                      <a:pt x="8608" y="17008"/>
                      <a:pt x="8932" y="20069"/>
                      <a:pt x="6334" y="20069"/>
                    </a:cubicBezTo>
                    <a:cubicBezTo>
                      <a:pt x="6334" y="21600"/>
                      <a:pt x="6334" y="21600"/>
                      <a:pt x="6334" y="21600"/>
                    </a:cubicBezTo>
                    <a:cubicBezTo>
                      <a:pt x="8608" y="21600"/>
                      <a:pt x="8608" y="21600"/>
                      <a:pt x="8608" y="21600"/>
                    </a:cubicBezTo>
                    <a:cubicBezTo>
                      <a:pt x="12992" y="21600"/>
                      <a:pt x="12992" y="21600"/>
                      <a:pt x="12992" y="21600"/>
                    </a:cubicBezTo>
                    <a:cubicBezTo>
                      <a:pt x="15104" y="21600"/>
                      <a:pt x="15104" y="21600"/>
                      <a:pt x="15104" y="21600"/>
                    </a:cubicBezTo>
                    <a:cubicBezTo>
                      <a:pt x="15104" y="20069"/>
                      <a:pt x="15104" y="20069"/>
                      <a:pt x="15104" y="20069"/>
                    </a:cubicBezTo>
                    <a:cubicBezTo>
                      <a:pt x="12505" y="20069"/>
                      <a:pt x="12992" y="17008"/>
                      <a:pt x="12992" y="17008"/>
                    </a:cubicBezTo>
                    <a:cubicBezTo>
                      <a:pt x="20138" y="17008"/>
                      <a:pt x="20138" y="17008"/>
                      <a:pt x="20138" y="17008"/>
                    </a:cubicBezTo>
                    <a:cubicBezTo>
                      <a:pt x="20950" y="17008"/>
                      <a:pt x="21600" y="16328"/>
                      <a:pt x="21600" y="15477"/>
                    </a:cubicBezTo>
                    <a:cubicBezTo>
                      <a:pt x="21600" y="1531"/>
                      <a:pt x="21600" y="1531"/>
                      <a:pt x="21600" y="1531"/>
                    </a:cubicBezTo>
                    <a:cubicBezTo>
                      <a:pt x="21600" y="680"/>
                      <a:pt x="20950" y="0"/>
                      <a:pt x="20138" y="0"/>
                    </a:cubicBezTo>
                    <a:close/>
                    <a:moveTo>
                      <a:pt x="9582" y="15137"/>
                    </a:moveTo>
                    <a:cubicBezTo>
                      <a:pt x="9582" y="14457"/>
                      <a:pt x="10232" y="13946"/>
                      <a:pt x="10881" y="13946"/>
                    </a:cubicBezTo>
                    <a:cubicBezTo>
                      <a:pt x="11531" y="13946"/>
                      <a:pt x="12180" y="14457"/>
                      <a:pt x="12180" y="15137"/>
                    </a:cubicBezTo>
                    <a:cubicBezTo>
                      <a:pt x="12180" y="15817"/>
                      <a:pt x="11531" y="16498"/>
                      <a:pt x="10881" y="16498"/>
                    </a:cubicBezTo>
                    <a:cubicBezTo>
                      <a:pt x="10232" y="16498"/>
                      <a:pt x="9582" y="15817"/>
                      <a:pt x="9582" y="15137"/>
                    </a:cubicBezTo>
                    <a:close/>
                    <a:moveTo>
                      <a:pt x="19976" y="13436"/>
                    </a:moveTo>
                    <a:cubicBezTo>
                      <a:pt x="1462" y="13436"/>
                      <a:pt x="1462" y="13436"/>
                      <a:pt x="1462" y="13436"/>
                    </a:cubicBezTo>
                    <a:cubicBezTo>
                      <a:pt x="1462" y="1701"/>
                      <a:pt x="1462" y="1701"/>
                      <a:pt x="1462" y="1701"/>
                    </a:cubicBezTo>
                    <a:cubicBezTo>
                      <a:pt x="19976" y="1701"/>
                      <a:pt x="19976" y="1701"/>
                      <a:pt x="19976" y="1701"/>
                    </a:cubicBezTo>
                    <a:lnTo>
                      <a:pt x="19976" y="13436"/>
                    </a:lnTo>
                    <a:close/>
                    <a:moveTo>
                      <a:pt x="19976" y="13436"/>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sp>
            <p:nvSpPr>
              <p:cNvPr id="19" name="AutoShape 10"/>
              <p:cNvSpPr/>
              <p:nvPr/>
            </p:nvSpPr>
            <p:spPr bwMode="auto">
              <a:xfrm>
                <a:off x="225" y="304"/>
                <a:ext cx="36" cy="39"/>
              </a:xfrm>
              <a:custGeom>
                <a:avLst/>
                <a:gdLst>
                  <a:gd name="T0" fmla="*/ 0 w 19679"/>
                  <a:gd name="T1" fmla="*/ 0 h 19679"/>
                  <a:gd name="T2" fmla="*/ 0 w 19679"/>
                  <a:gd name="T3" fmla="*/ 0 h 19679"/>
                  <a:gd name="T4" fmla="*/ 0 w 19679"/>
                  <a:gd name="T5" fmla="*/ 0 h 19679"/>
                  <a:gd name="T6" fmla="*/ 0 w 19679"/>
                  <a:gd name="T7" fmla="*/ 0 h 19679"/>
                  <a:gd name="T8" fmla="*/ 0 w 19679"/>
                  <a:gd name="T9" fmla="*/ 0 h 19679"/>
                  <a:gd name="T10" fmla="*/ 0 w 19679"/>
                  <a:gd name="T11" fmla="*/ 0 h 19679"/>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19679" h="19679">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moveTo>
                      <a:pt x="16796" y="2882"/>
                    </a:moveTo>
                  </a:path>
                </a:pathLst>
              </a:custGeom>
              <a:solidFill>
                <a:srgbClr val="FFFEFE"/>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grpSp>
      </p:grpSp>
      <p:grpSp>
        <p:nvGrpSpPr>
          <p:cNvPr id="46" name="Group 45"/>
          <p:cNvGrpSpPr/>
          <p:nvPr/>
        </p:nvGrpSpPr>
        <p:grpSpPr>
          <a:xfrm>
            <a:off x="1842008" y="3801242"/>
            <a:ext cx="1808372" cy="645736"/>
            <a:chOff x="1380675" y="2851004"/>
            <a:chExt cx="1356632" cy="484428"/>
          </a:xfrm>
        </p:grpSpPr>
        <p:sp>
          <p:nvSpPr>
            <p:cNvPr id="12" name="AutoShape 3"/>
            <p:cNvSpPr/>
            <p:nvPr/>
          </p:nvSpPr>
          <p:spPr bwMode="auto">
            <a:xfrm>
              <a:off x="1380675" y="2851004"/>
              <a:ext cx="1356632" cy="484428"/>
            </a:xfrm>
            <a:custGeom>
              <a:avLst/>
              <a:gdLst>
                <a:gd name="T0" fmla="*/ 527842477 w 21600"/>
                <a:gd name="T1" fmla="*/ 0 h 21600"/>
                <a:gd name="T2" fmla="*/ 633410938 w 21600"/>
                <a:gd name="T3" fmla="*/ 80764474 h 21600"/>
                <a:gd name="T4" fmla="*/ 0 w 21600"/>
                <a:gd name="T5" fmla="*/ 80764474 h 21600"/>
                <a:gd name="T6" fmla="*/ 105568461 w 21600"/>
                <a:gd name="T7" fmla="*/ 0 h 21600"/>
                <a:gd name="T8" fmla="*/ 527842477 w 21600"/>
                <a:gd name="T9" fmla="*/ 0 h 21600"/>
                <a:gd name="T10" fmla="*/ 527842477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000" y="0"/>
                  </a:moveTo>
                  <a:lnTo>
                    <a:pt x="21600" y="21600"/>
                  </a:lnTo>
                  <a:lnTo>
                    <a:pt x="0" y="21600"/>
                  </a:lnTo>
                  <a:lnTo>
                    <a:pt x="3600" y="0"/>
                  </a:lnTo>
                  <a:lnTo>
                    <a:pt x="18000" y="0"/>
                  </a:lnTo>
                  <a:close/>
                  <a:moveTo>
                    <a:pt x="18000" y="0"/>
                  </a:moveTo>
                </a:path>
              </a:pathLst>
            </a:custGeom>
            <a:solidFill>
              <a:schemeClr val="accent4"/>
            </a:solidFill>
            <a:ln>
              <a:no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sp>
          <p:nvSpPr>
            <p:cNvPr id="20" name="AutoShape 11"/>
            <p:cNvSpPr/>
            <p:nvPr/>
          </p:nvSpPr>
          <p:spPr bwMode="auto">
            <a:xfrm>
              <a:off x="1915177" y="3010539"/>
              <a:ext cx="279478" cy="190394"/>
            </a:xfrm>
            <a:custGeom>
              <a:avLst/>
              <a:gdLst>
                <a:gd name="T0" fmla="*/ 23114494 w 21600"/>
                <a:gd name="T1" fmla="*/ 5480127 h 21600"/>
                <a:gd name="T2" fmla="*/ 23456759 w 21600"/>
                <a:gd name="T3" fmla="*/ 4313997 h 21600"/>
                <a:gd name="T4" fmla="*/ 17122140 w 21600"/>
                <a:gd name="T5" fmla="*/ 0 h 21600"/>
                <a:gd name="T6" fmla="*/ 12498740 w 21600"/>
                <a:gd name="T7" fmla="*/ 2098947 h 21600"/>
                <a:gd name="T8" fmla="*/ 7876575 w 21600"/>
                <a:gd name="T9" fmla="*/ 932793 h 21600"/>
                <a:gd name="T10" fmla="*/ 3424908 w 21600"/>
                <a:gd name="T11" fmla="*/ 4664014 h 21600"/>
                <a:gd name="T12" fmla="*/ 3595441 w 21600"/>
                <a:gd name="T13" fmla="*/ 5480127 h 21600"/>
                <a:gd name="T14" fmla="*/ 0 w 21600"/>
                <a:gd name="T15" fmla="*/ 8861307 h 21600"/>
                <a:gd name="T16" fmla="*/ 5307894 w 21600"/>
                <a:gd name="T17" fmla="*/ 12475848 h 21600"/>
                <a:gd name="T18" fmla="*/ 21573772 w 21600"/>
                <a:gd name="T19" fmla="*/ 12475848 h 21600"/>
                <a:gd name="T20" fmla="*/ 26881667 w 21600"/>
                <a:gd name="T21" fmla="*/ 8861307 h 21600"/>
                <a:gd name="T22" fmla="*/ 23114494 w 21600"/>
                <a:gd name="T23" fmla="*/ 5480127 h 21600"/>
                <a:gd name="T24" fmla="*/ 20547048 w 21600"/>
                <a:gd name="T25" fmla="*/ 11776391 h 21600"/>
                <a:gd name="T26" fmla="*/ 13526699 w 21600"/>
                <a:gd name="T27" fmla="*/ 11776391 h 21600"/>
                <a:gd name="T28" fmla="*/ 17806599 w 21600"/>
                <a:gd name="T29" fmla="*/ 8861307 h 21600"/>
                <a:gd name="T30" fmla="*/ 17636102 w 21600"/>
                <a:gd name="T31" fmla="*/ 8511290 h 21600"/>
                <a:gd name="T32" fmla="*/ 15751916 w 21600"/>
                <a:gd name="T33" fmla="*/ 8511290 h 21600"/>
                <a:gd name="T34" fmla="*/ 15751916 w 21600"/>
                <a:gd name="T35" fmla="*/ 7928514 h 21600"/>
                <a:gd name="T36" fmla="*/ 15751916 w 21600"/>
                <a:gd name="T37" fmla="*/ 4313997 h 21600"/>
                <a:gd name="T38" fmla="*/ 15409651 w 21600"/>
                <a:gd name="T39" fmla="*/ 4197317 h 21600"/>
                <a:gd name="T40" fmla="*/ 10958019 w 21600"/>
                <a:gd name="T41" fmla="*/ 4197317 h 21600"/>
                <a:gd name="T42" fmla="*/ 10615754 w 21600"/>
                <a:gd name="T43" fmla="*/ 4430653 h 21600"/>
                <a:gd name="T44" fmla="*/ 10615754 w 21600"/>
                <a:gd name="T45" fmla="*/ 7928514 h 21600"/>
                <a:gd name="T46" fmla="*/ 10615754 w 21600"/>
                <a:gd name="T47" fmla="*/ 8511290 h 21600"/>
                <a:gd name="T48" fmla="*/ 8732802 w 21600"/>
                <a:gd name="T49" fmla="*/ 8511290 h 21600"/>
                <a:gd name="T50" fmla="*/ 8732802 w 21600"/>
                <a:gd name="T51" fmla="*/ 8861307 h 21600"/>
                <a:gd name="T52" fmla="*/ 13012702 w 21600"/>
                <a:gd name="T53" fmla="*/ 11776391 h 21600"/>
                <a:gd name="T54" fmla="*/ 6506351 w 21600"/>
                <a:gd name="T55" fmla="*/ 11776391 h 21600"/>
                <a:gd name="T56" fmla="*/ 1882951 w 21600"/>
                <a:gd name="T57" fmla="*/ 8744651 h 21600"/>
                <a:gd name="T58" fmla="*/ 4965629 w 21600"/>
                <a:gd name="T59" fmla="*/ 5829567 h 21600"/>
                <a:gd name="T60" fmla="*/ 4793897 w 21600"/>
                <a:gd name="T61" fmla="*/ 5130110 h 21600"/>
                <a:gd name="T62" fmla="*/ 8732802 w 21600"/>
                <a:gd name="T63" fmla="*/ 1982267 h 21600"/>
                <a:gd name="T64" fmla="*/ 12840970 w 21600"/>
                <a:gd name="T65" fmla="*/ 3497860 h 21600"/>
                <a:gd name="T66" fmla="*/ 16779875 w 21600"/>
                <a:gd name="T67" fmla="*/ 1282810 h 21600"/>
                <a:gd name="T68" fmla="*/ 21916037 w 21600"/>
                <a:gd name="T69" fmla="*/ 4896774 h 21600"/>
                <a:gd name="T70" fmla="*/ 21745540 w 21600"/>
                <a:gd name="T71" fmla="*/ 5829567 h 21600"/>
                <a:gd name="T72" fmla="*/ 25169213 w 21600"/>
                <a:gd name="T73" fmla="*/ 8744651 h 21600"/>
                <a:gd name="T74" fmla="*/ 20547048 w 21600"/>
                <a:gd name="T75" fmla="*/ 11776391 h 21600"/>
                <a:gd name="T76" fmla="*/ 20547048 w 21600"/>
                <a:gd name="T77" fmla="*/ 11776391 h 21600"/>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Lst>
              <a:ahLst/>
              <a:cxnLst>
                <a:cxn ang="T78">
                  <a:pos x="T0" y="T1"/>
                </a:cxn>
                <a:cxn ang="T79">
                  <a:pos x="T2" y="T3"/>
                </a:cxn>
                <a:cxn ang="T80">
                  <a:pos x="T4" y="T5"/>
                </a:cxn>
                <a:cxn ang="T81">
                  <a:pos x="T6" y="T7"/>
                </a:cxn>
                <a:cxn ang="T82">
                  <a:pos x="T8" y="T9"/>
                </a:cxn>
                <a:cxn ang="T83">
                  <a:pos x="T10" y="T11"/>
                </a:cxn>
                <a:cxn ang="T84">
                  <a:pos x="T12" y="T13"/>
                </a:cxn>
                <a:cxn ang="T85">
                  <a:pos x="T14" y="T15"/>
                </a:cxn>
                <a:cxn ang="T86">
                  <a:pos x="T16" y="T17"/>
                </a:cxn>
                <a:cxn ang="T87">
                  <a:pos x="T18" y="T19"/>
                </a:cxn>
                <a:cxn ang="T88">
                  <a:pos x="T20" y="T21"/>
                </a:cxn>
                <a:cxn ang="T89">
                  <a:pos x="T22" y="T23"/>
                </a:cxn>
                <a:cxn ang="T90">
                  <a:pos x="T24" y="T25"/>
                </a:cxn>
                <a:cxn ang="T91">
                  <a:pos x="T26" y="T27"/>
                </a:cxn>
                <a:cxn ang="T92">
                  <a:pos x="T28" y="T29"/>
                </a:cxn>
                <a:cxn ang="T93">
                  <a:pos x="T30" y="T31"/>
                </a:cxn>
                <a:cxn ang="T94">
                  <a:pos x="T32" y="T33"/>
                </a:cxn>
                <a:cxn ang="T95">
                  <a:pos x="T34" y="T35"/>
                </a:cxn>
                <a:cxn ang="T96">
                  <a:pos x="T36" y="T37"/>
                </a:cxn>
                <a:cxn ang="T97">
                  <a:pos x="T38" y="T39"/>
                </a:cxn>
                <a:cxn ang="T98">
                  <a:pos x="T40" y="T41"/>
                </a:cxn>
                <a:cxn ang="T99">
                  <a:pos x="T42" y="T43"/>
                </a:cxn>
                <a:cxn ang="T100">
                  <a:pos x="T44" y="T45"/>
                </a:cxn>
                <a:cxn ang="T101">
                  <a:pos x="T46" y="T47"/>
                </a:cxn>
                <a:cxn ang="T102">
                  <a:pos x="T48" y="T49"/>
                </a:cxn>
                <a:cxn ang="T103">
                  <a:pos x="T50" y="T51"/>
                </a:cxn>
                <a:cxn ang="T104">
                  <a:pos x="T52" y="T53"/>
                </a:cxn>
                <a:cxn ang="T105">
                  <a:pos x="T54" y="T55"/>
                </a:cxn>
                <a:cxn ang="T106">
                  <a:pos x="T56" y="T57"/>
                </a:cxn>
                <a:cxn ang="T107">
                  <a:pos x="T58" y="T59"/>
                </a:cxn>
                <a:cxn ang="T108">
                  <a:pos x="T60" y="T61"/>
                </a:cxn>
                <a:cxn ang="T109">
                  <a:pos x="T62" y="T63"/>
                </a:cxn>
                <a:cxn ang="T110">
                  <a:pos x="T64" y="T65"/>
                </a:cxn>
                <a:cxn ang="T111">
                  <a:pos x="T66" y="T67"/>
                </a:cxn>
                <a:cxn ang="T112">
                  <a:pos x="T68" y="T69"/>
                </a:cxn>
                <a:cxn ang="T113">
                  <a:pos x="T70" y="T71"/>
                </a:cxn>
                <a:cxn ang="T114">
                  <a:pos x="T72" y="T73"/>
                </a:cxn>
                <a:cxn ang="T115">
                  <a:pos x="T74" y="T75"/>
                </a:cxn>
                <a:cxn ang="T116">
                  <a:pos x="T76" y="T77"/>
                </a:cxn>
              </a:cxnLst>
              <a:rect l="0" t="0" r="r" b="b"/>
              <a:pathLst>
                <a:path w="21600" h="21600">
                  <a:moveTo>
                    <a:pt x="18573" y="9488"/>
                  </a:moveTo>
                  <a:cubicBezTo>
                    <a:pt x="18711" y="8882"/>
                    <a:pt x="18848" y="8075"/>
                    <a:pt x="18848" y="7469"/>
                  </a:cubicBezTo>
                  <a:cubicBezTo>
                    <a:pt x="18848" y="3432"/>
                    <a:pt x="16510" y="0"/>
                    <a:pt x="13758" y="0"/>
                  </a:cubicBezTo>
                  <a:cubicBezTo>
                    <a:pt x="10456" y="0"/>
                    <a:pt x="10043" y="3634"/>
                    <a:pt x="10043" y="3634"/>
                  </a:cubicBezTo>
                  <a:cubicBezTo>
                    <a:pt x="10043" y="3634"/>
                    <a:pt x="8668" y="1211"/>
                    <a:pt x="6329" y="1615"/>
                  </a:cubicBezTo>
                  <a:cubicBezTo>
                    <a:pt x="4127" y="2221"/>
                    <a:pt x="2752" y="5047"/>
                    <a:pt x="2752" y="8075"/>
                  </a:cubicBezTo>
                  <a:cubicBezTo>
                    <a:pt x="2752" y="8478"/>
                    <a:pt x="2752" y="9084"/>
                    <a:pt x="2889" y="9488"/>
                  </a:cubicBezTo>
                  <a:cubicBezTo>
                    <a:pt x="1238" y="10295"/>
                    <a:pt x="0" y="12718"/>
                    <a:pt x="0" y="15342"/>
                  </a:cubicBezTo>
                  <a:cubicBezTo>
                    <a:pt x="0" y="18774"/>
                    <a:pt x="1926" y="21600"/>
                    <a:pt x="4265" y="21600"/>
                  </a:cubicBezTo>
                  <a:cubicBezTo>
                    <a:pt x="17335" y="21600"/>
                    <a:pt x="17335" y="21600"/>
                    <a:pt x="17335" y="21600"/>
                  </a:cubicBezTo>
                  <a:cubicBezTo>
                    <a:pt x="19674" y="21600"/>
                    <a:pt x="21600" y="18774"/>
                    <a:pt x="21600" y="15342"/>
                  </a:cubicBezTo>
                  <a:cubicBezTo>
                    <a:pt x="21600" y="12516"/>
                    <a:pt x="20362" y="10295"/>
                    <a:pt x="18573" y="9488"/>
                  </a:cubicBezTo>
                  <a:close/>
                  <a:moveTo>
                    <a:pt x="16510" y="20389"/>
                  </a:moveTo>
                  <a:cubicBezTo>
                    <a:pt x="10869" y="20389"/>
                    <a:pt x="10869" y="20389"/>
                    <a:pt x="10869" y="20389"/>
                  </a:cubicBezTo>
                  <a:cubicBezTo>
                    <a:pt x="11282" y="19581"/>
                    <a:pt x="14308" y="15342"/>
                    <a:pt x="14308" y="15342"/>
                  </a:cubicBezTo>
                  <a:cubicBezTo>
                    <a:pt x="14308" y="15342"/>
                    <a:pt x="14721" y="14736"/>
                    <a:pt x="14171" y="14736"/>
                  </a:cubicBezTo>
                  <a:cubicBezTo>
                    <a:pt x="13620" y="14736"/>
                    <a:pt x="12657" y="14736"/>
                    <a:pt x="12657" y="14736"/>
                  </a:cubicBezTo>
                  <a:cubicBezTo>
                    <a:pt x="12657" y="14736"/>
                    <a:pt x="12657" y="14333"/>
                    <a:pt x="12657" y="13727"/>
                  </a:cubicBezTo>
                  <a:cubicBezTo>
                    <a:pt x="12657" y="12112"/>
                    <a:pt x="12657" y="8882"/>
                    <a:pt x="12657" y="7469"/>
                  </a:cubicBezTo>
                  <a:cubicBezTo>
                    <a:pt x="12657" y="7469"/>
                    <a:pt x="12657" y="7267"/>
                    <a:pt x="12382" y="7267"/>
                  </a:cubicBezTo>
                  <a:cubicBezTo>
                    <a:pt x="12107" y="7267"/>
                    <a:pt x="9218" y="7267"/>
                    <a:pt x="8805" y="7267"/>
                  </a:cubicBezTo>
                  <a:cubicBezTo>
                    <a:pt x="8530" y="7267"/>
                    <a:pt x="8530" y="7671"/>
                    <a:pt x="8530" y="7671"/>
                  </a:cubicBezTo>
                  <a:cubicBezTo>
                    <a:pt x="8530" y="8882"/>
                    <a:pt x="8530" y="12112"/>
                    <a:pt x="8530" y="13727"/>
                  </a:cubicBezTo>
                  <a:cubicBezTo>
                    <a:pt x="8530" y="14333"/>
                    <a:pt x="8530" y="14736"/>
                    <a:pt x="8530" y="14736"/>
                  </a:cubicBezTo>
                  <a:cubicBezTo>
                    <a:pt x="8530" y="14736"/>
                    <a:pt x="7429" y="14736"/>
                    <a:pt x="7017" y="14736"/>
                  </a:cubicBezTo>
                  <a:cubicBezTo>
                    <a:pt x="6604" y="14736"/>
                    <a:pt x="7017" y="15342"/>
                    <a:pt x="7017" y="15342"/>
                  </a:cubicBezTo>
                  <a:cubicBezTo>
                    <a:pt x="10456" y="20389"/>
                    <a:pt x="10456" y="20389"/>
                    <a:pt x="10456" y="20389"/>
                  </a:cubicBezTo>
                  <a:cubicBezTo>
                    <a:pt x="5228" y="20389"/>
                    <a:pt x="5228" y="20389"/>
                    <a:pt x="5228" y="20389"/>
                  </a:cubicBezTo>
                  <a:cubicBezTo>
                    <a:pt x="3164" y="20389"/>
                    <a:pt x="1513" y="17966"/>
                    <a:pt x="1513" y="15140"/>
                  </a:cubicBezTo>
                  <a:cubicBezTo>
                    <a:pt x="1513" y="12718"/>
                    <a:pt x="2614" y="10901"/>
                    <a:pt x="3990" y="10093"/>
                  </a:cubicBezTo>
                  <a:cubicBezTo>
                    <a:pt x="3852" y="9690"/>
                    <a:pt x="3852" y="9286"/>
                    <a:pt x="3852" y="8882"/>
                  </a:cubicBezTo>
                  <a:cubicBezTo>
                    <a:pt x="3852" y="6460"/>
                    <a:pt x="5090" y="4037"/>
                    <a:pt x="7017" y="3432"/>
                  </a:cubicBezTo>
                  <a:cubicBezTo>
                    <a:pt x="9080" y="3230"/>
                    <a:pt x="10318" y="6056"/>
                    <a:pt x="10318" y="6056"/>
                  </a:cubicBezTo>
                  <a:cubicBezTo>
                    <a:pt x="10318" y="6056"/>
                    <a:pt x="10594" y="2221"/>
                    <a:pt x="13483" y="2221"/>
                  </a:cubicBezTo>
                  <a:cubicBezTo>
                    <a:pt x="15822" y="2221"/>
                    <a:pt x="17610" y="5047"/>
                    <a:pt x="17610" y="8478"/>
                  </a:cubicBezTo>
                  <a:cubicBezTo>
                    <a:pt x="17610" y="9084"/>
                    <a:pt x="17610" y="9690"/>
                    <a:pt x="17473" y="10093"/>
                  </a:cubicBezTo>
                  <a:cubicBezTo>
                    <a:pt x="18986" y="10699"/>
                    <a:pt x="20224" y="12718"/>
                    <a:pt x="20224" y="15140"/>
                  </a:cubicBezTo>
                  <a:cubicBezTo>
                    <a:pt x="20224" y="17966"/>
                    <a:pt x="18573" y="20389"/>
                    <a:pt x="16510" y="20389"/>
                  </a:cubicBezTo>
                  <a:close/>
                  <a:moveTo>
                    <a:pt x="16510" y="20389"/>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grpSp>
      <p:grpSp>
        <p:nvGrpSpPr>
          <p:cNvPr id="45" name="Group 44"/>
          <p:cNvGrpSpPr/>
          <p:nvPr/>
        </p:nvGrpSpPr>
        <p:grpSpPr>
          <a:xfrm>
            <a:off x="1554066" y="4496650"/>
            <a:ext cx="2384256" cy="645736"/>
            <a:chOff x="1164662" y="3372696"/>
            <a:chExt cx="1788658" cy="484428"/>
          </a:xfrm>
        </p:grpSpPr>
        <p:sp>
          <p:nvSpPr>
            <p:cNvPr id="13" name="AutoShape 4"/>
            <p:cNvSpPr/>
            <p:nvPr/>
          </p:nvSpPr>
          <p:spPr bwMode="auto">
            <a:xfrm>
              <a:off x="1164662" y="3372696"/>
              <a:ext cx="1788658" cy="484428"/>
            </a:xfrm>
            <a:custGeom>
              <a:avLst/>
              <a:gdLst>
                <a:gd name="T0" fmla="*/ 963438933 w 21600"/>
                <a:gd name="T1" fmla="*/ 0 h 21600"/>
                <a:gd name="T2" fmla="*/ 1101073067 w 21600"/>
                <a:gd name="T3" fmla="*/ 80764474 h 21600"/>
                <a:gd name="T4" fmla="*/ 0 w 21600"/>
                <a:gd name="T5" fmla="*/ 80764474 h 21600"/>
                <a:gd name="T6" fmla="*/ 137634133 w 21600"/>
                <a:gd name="T7" fmla="*/ 0 h 21600"/>
                <a:gd name="T8" fmla="*/ 963438933 w 21600"/>
                <a:gd name="T9" fmla="*/ 0 h 21600"/>
                <a:gd name="T10" fmla="*/ 963438933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8900" y="0"/>
                  </a:moveTo>
                  <a:lnTo>
                    <a:pt x="21600" y="21600"/>
                  </a:lnTo>
                  <a:lnTo>
                    <a:pt x="0" y="21600"/>
                  </a:lnTo>
                  <a:lnTo>
                    <a:pt x="2700" y="0"/>
                  </a:lnTo>
                  <a:lnTo>
                    <a:pt x="18900" y="0"/>
                  </a:lnTo>
                  <a:close/>
                  <a:moveTo>
                    <a:pt x="18900" y="0"/>
                  </a:moveTo>
                </a:path>
              </a:pathLst>
            </a:custGeom>
            <a:solidFill>
              <a:schemeClr val="accent3"/>
            </a:solidFill>
            <a:ln>
              <a:no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sp>
          <p:nvSpPr>
            <p:cNvPr id="21" name="AutoShape 12"/>
            <p:cNvSpPr/>
            <p:nvPr/>
          </p:nvSpPr>
          <p:spPr bwMode="auto">
            <a:xfrm>
              <a:off x="1919253" y="3506612"/>
              <a:ext cx="279478" cy="246872"/>
            </a:xfrm>
            <a:custGeom>
              <a:avLst/>
              <a:gdLst>
                <a:gd name="T0" fmla="*/ 26881667 w 21600"/>
                <a:gd name="T1" fmla="*/ 8390067 h 21600"/>
                <a:gd name="T2" fmla="*/ 13440833 w 21600"/>
                <a:gd name="T3" fmla="*/ 0 h 21600"/>
                <a:gd name="T4" fmla="*/ 0 w 21600"/>
                <a:gd name="T5" fmla="*/ 8390067 h 21600"/>
                <a:gd name="T6" fmla="*/ 7312801 w 21600"/>
                <a:gd name="T7" fmla="*/ 15906163 h 21600"/>
                <a:gd name="T8" fmla="*/ 4150466 w 21600"/>
                <a:gd name="T9" fmla="*/ 20975167 h 21600"/>
                <a:gd name="T10" fmla="*/ 14231091 w 21600"/>
                <a:gd name="T11" fmla="*/ 16780134 h 21600"/>
                <a:gd name="T12" fmla="*/ 26881667 w 21600"/>
                <a:gd name="T13" fmla="*/ 8390067 h 21600"/>
                <a:gd name="T14" fmla="*/ 26881667 w 21600"/>
                <a:gd name="T15" fmla="*/ 8390067 h 21600"/>
                <a:gd name="T16" fmla="*/ 0 60000 65536"/>
                <a:gd name="T17" fmla="*/ 0 60000 65536"/>
                <a:gd name="T18" fmla="*/ 0 60000 65536"/>
                <a:gd name="T19" fmla="*/ 0 60000 65536"/>
                <a:gd name="T20" fmla="*/ 0 60000 65536"/>
                <a:gd name="T21" fmla="*/ 0 60000 65536"/>
                <a:gd name="T22" fmla="*/ 0 60000 65536"/>
                <a:gd name="T23" fmla="*/ 0 60000 65536"/>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0" t="0" r="r" b="b"/>
              <a:pathLst>
                <a:path w="21600" h="21600">
                  <a:moveTo>
                    <a:pt x="21600" y="8640"/>
                  </a:moveTo>
                  <a:cubicBezTo>
                    <a:pt x="21600" y="3960"/>
                    <a:pt x="16676" y="0"/>
                    <a:pt x="10800" y="0"/>
                  </a:cubicBezTo>
                  <a:cubicBezTo>
                    <a:pt x="4765" y="0"/>
                    <a:pt x="0" y="3960"/>
                    <a:pt x="0" y="8640"/>
                  </a:cubicBezTo>
                  <a:cubicBezTo>
                    <a:pt x="0" y="12060"/>
                    <a:pt x="2382" y="14940"/>
                    <a:pt x="5876" y="16380"/>
                  </a:cubicBezTo>
                  <a:cubicBezTo>
                    <a:pt x="6035" y="17280"/>
                    <a:pt x="5718" y="19080"/>
                    <a:pt x="3335" y="21600"/>
                  </a:cubicBezTo>
                  <a:cubicBezTo>
                    <a:pt x="3335" y="21600"/>
                    <a:pt x="8576" y="19980"/>
                    <a:pt x="11435" y="17280"/>
                  </a:cubicBezTo>
                  <a:cubicBezTo>
                    <a:pt x="17153" y="16920"/>
                    <a:pt x="21600" y="13140"/>
                    <a:pt x="21600" y="8640"/>
                  </a:cubicBezTo>
                  <a:close/>
                  <a:moveTo>
                    <a:pt x="21600" y="8640"/>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grpSp>
      <p:grpSp>
        <p:nvGrpSpPr>
          <p:cNvPr id="43" name="Group 42"/>
          <p:cNvGrpSpPr/>
          <p:nvPr/>
        </p:nvGrpSpPr>
        <p:grpSpPr>
          <a:xfrm>
            <a:off x="954901" y="5881257"/>
            <a:ext cx="3582593" cy="645736"/>
            <a:chOff x="715169" y="4411422"/>
            <a:chExt cx="2687645" cy="484428"/>
          </a:xfrm>
        </p:grpSpPr>
        <p:sp>
          <p:nvSpPr>
            <p:cNvPr id="15" name="AutoShape 6"/>
            <p:cNvSpPr/>
            <p:nvPr/>
          </p:nvSpPr>
          <p:spPr bwMode="auto">
            <a:xfrm>
              <a:off x="715169" y="4411422"/>
              <a:ext cx="2687645" cy="484428"/>
            </a:xfrm>
            <a:custGeom>
              <a:avLst/>
              <a:gdLst>
                <a:gd name="T0" fmla="*/ 2147483647 w 21600"/>
                <a:gd name="T1" fmla="*/ 0 h 21600"/>
                <a:gd name="T2" fmla="*/ 2147483647 w 21600"/>
                <a:gd name="T3" fmla="*/ 80764474 h 21600"/>
                <a:gd name="T4" fmla="*/ 0 w 21600"/>
                <a:gd name="T5" fmla="*/ 80764474 h 21600"/>
                <a:gd name="T6" fmla="*/ 207283900 w 21600"/>
                <a:gd name="T7" fmla="*/ 0 h 21600"/>
                <a:gd name="T8" fmla="*/ 2147483647 w 21600"/>
                <a:gd name="T9" fmla="*/ 0 h 21600"/>
                <a:gd name="T10" fmla="*/ 2147483647 w 21600"/>
                <a:gd name="T11" fmla="*/ 0 h 2160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1600" h="21600">
                  <a:moveTo>
                    <a:pt x="19799" y="0"/>
                  </a:moveTo>
                  <a:lnTo>
                    <a:pt x="21600" y="21600"/>
                  </a:lnTo>
                  <a:lnTo>
                    <a:pt x="0" y="21600"/>
                  </a:lnTo>
                  <a:lnTo>
                    <a:pt x="1801" y="0"/>
                  </a:lnTo>
                  <a:lnTo>
                    <a:pt x="19799" y="0"/>
                  </a:lnTo>
                  <a:close/>
                  <a:moveTo>
                    <a:pt x="19799" y="0"/>
                  </a:moveTo>
                </a:path>
              </a:pathLst>
            </a:custGeom>
            <a:solidFill>
              <a:schemeClr val="accent1"/>
            </a:solidFill>
            <a:ln>
              <a:no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sp>
          <p:nvSpPr>
            <p:cNvPr id="22" name="AutoShape 13"/>
            <p:cNvSpPr/>
            <p:nvPr/>
          </p:nvSpPr>
          <p:spPr bwMode="auto">
            <a:xfrm>
              <a:off x="1904696" y="4488278"/>
              <a:ext cx="330715" cy="275984"/>
            </a:xfrm>
            <a:custGeom>
              <a:avLst/>
              <a:gdLst>
                <a:gd name="T0" fmla="*/ 37641800 w 21600"/>
                <a:gd name="T1" fmla="*/ 11419145 h 21579"/>
                <a:gd name="T2" fmla="*/ 36976087 w 21600"/>
                <a:gd name="T3" fmla="*/ 13007192 h 21579"/>
                <a:gd name="T4" fmla="*/ 35311824 w 21600"/>
                <a:gd name="T5" fmla="*/ 13896047 h 21579"/>
                <a:gd name="T6" fmla="*/ 35311824 w 21600"/>
                <a:gd name="T7" fmla="*/ 20198404 h 21579"/>
                <a:gd name="T8" fmla="*/ 34382990 w 21600"/>
                <a:gd name="T9" fmla="*/ 22043030 h 21579"/>
                <a:gd name="T10" fmla="*/ 32168064 w 21600"/>
                <a:gd name="T11" fmla="*/ 22810325 h 21579"/>
                <a:gd name="T12" fmla="*/ 28818624 w 21600"/>
                <a:gd name="T13" fmla="*/ 20554678 h 21579"/>
                <a:gd name="T14" fmla="*/ 24599628 w 21600"/>
                <a:gd name="T15" fmla="*/ 18549578 h 21579"/>
                <a:gd name="T16" fmla="*/ 19953619 w 21600"/>
                <a:gd name="T17" fmla="*/ 16985836 h 21579"/>
                <a:gd name="T18" fmla="*/ 15316376 w 21600"/>
                <a:gd name="T19" fmla="*/ 16133456 h 21579"/>
                <a:gd name="T20" fmla="*/ 13887391 w 21600"/>
                <a:gd name="T21" fmla="*/ 16815597 h 21579"/>
                <a:gd name="T22" fmla="*/ 13131048 w 21600"/>
                <a:gd name="T23" fmla="*/ 17882013 h 21579"/>
                <a:gd name="T24" fmla="*/ 13089219 w 21600"/>
                <a:gd name="T25" fmla="*/ 19088225 h 21579"/>
                <a:gd name="T26" fmla="*/ 13849027 w 21600"/>
                <a:gd name="T27" fmla="*/ 20198404 h 21579"/>
                <a:gd name="T28" fmla="*/ 13378515 w 21600"/>
                <a:gd name="T29" fmla="*/ 21489771 h 21579"/>
                <a:gd name="T30" fmla="*/ 13796761 w 21600"/>
                <a:gd name="T31" fmla="*/ 22624255 h 21579"/>
                <a:gd name="T32" fmla="*/ 14809254 w 21600"/>
                <a:gd name="T33" fmla="*/ 23673654 h 21579"/>
                <a:gd name="T34" fmla="*/ 16156335 w 21600"/>
                <a:gd name="T35" fmla="*/ 24673188 h 21579"/>
                <a:gd name="T36" fmla="*/ 14736074 w 21600"/>
                <a:gd name="T37" fmla="*/ 25794281 h 21579"/>
                <a:gd name="T38" fmla="*/ 12568195 w 21600"/>
                <a:gd name="T39" fmla="*/ 26229607 h 21579"/>
                <a:gd name="T40" fmla="*/ 10311399 w 21600"/>
                <a:gd name="T41" fmla="*/ 26050860 h 21579"/>
                <a:gd name="T42" fmla="*/ 8579175 w 21600"/>
                <a:gd name="T43" fmla="*/ 25305463 h 21579"/>
                <a:gd name="T44" fmla="*/ 7760130 w 21600"/>
                <a:gd name="T45" fmla="*/ 23171446 h 21579"/>
                <a:gd name="T46" fmla="*/ 7026456 w 21600"/>
                <a:gd name="T47" fmla="*/ 20943800 h 21579"/>
                <a:gd name="T48" fmla="*/ 6740667 w 21600"/>
                <a:gd name="T49" fmla="*/ 18581170 h 21579"/>
                <a:gd name="T50" fmla="*/ 7232093 w 21600"/>
                <a:gd name="T51" fmla="*/ 15994810 h 21579"/>
                <a:gd name="T52" fmla="*/ 3143802 w 21600"/>
                <a:gd name="T53" fmla="*/ 15994810 h 21579"/>
                <a:gd name="T54" fmla="*/ 930588 w 21600"/>
                <a:gd name="T55" fmla="*/ 15227550 h 21579"/>
                <a:gd name="T56" fmla="*/ 0 w 21600"/>
                <a:gd name="T57" fmla="*/ 13364687 h 21579"/>
                <a:gd name="T58" fmla="*/ 0 w 21600"/>
                <a:gd name="T59" fmla="*/ 9452926 h 21579"/>
                <a:gd name="T60" fmla="*/ 916645 w 21600"/>
                <a:gd name="T61" fmla="*/ 7593724 h 21579"/>
                <a:gd name="T62" fmla="*/ 3143802 w 21600"/>
                <a:gd name="T63" fmla="*/ 6815480 h 21579"/>
                <a:gd name="T64" fmla="*/ 13336686 w 21600"/>
                <a:gd name="T65" fmla="*/ 6815480 h 21579"/>
                <a:gd name="T66" fmla="*/ 18341663 w 21600"/>
                <a:gd name="T67" fmla="*/ 6245204 h 21579"/>
                <a:gd name="T68" fmla="*/ 23545307 w 21600"/>
                <a:gd name="T69" fmla="*/ 4710649 h 21579"/>
                <a:gd name="T70" fmla="*/ 28358548 w 21600"/>
                <a:gd name="T71" fmla="*/ 2519478 h 21579"/>
                <a:gd name="T72" fmla="*/ 32168064 w 21600"/>
                <a:gd name="T73" fmla="*/ 0 h 21579"/>
                <a:gd name="T74" fmla="*/ 34382990 w 21600"/>
                <a:gd name="T75" fmla="*/ 770922 h 21579"/>
                <a:gd name="T76" fmla="*/ 35311824 w 21600"/>
                <a:gd name="T77" fmla="*/ 2633785 h 21579"/>
                <a:gd name="T78" fmla="*/ 35311824 w 21600"/>
                <a:gd name="T79" fmla="*/ 8917905 h 21579"/>
                <a:gd name="T80" fmla="*/ 36976087 w 21600"/>
                <a:gd name="T81" fmla="*/ 9814047 h 21579"/>
                <a:gd name="T82" fmla="*/ 37641800 w 21600"/>
                <a:gd name="T83" fmla="*/ 11419145 h 21579"/>
                <a:gd name="T84" fmla="*/ 32168064 w 21600"/>
                <a:gd name="T85" fmla="*/ 3471588 h 21579"/>
                <a:gd name="T86" fmla="*/ 28776795 w 21600"/>
                <a:gd name="T87" fmla="*/ 5413468 h 21579"/>
                <a:gd name="T88" fmla="*/ 24885417 w 21600"/>
                <a:gd name="T89" fmla="*/ 7093957 h 21579"/>
                <a:gd name="T90" fmla="*/ 20699525 w 21600"/>
                <a:gd name="T91" fmla="*/ 8418138 h 21579"/>
                <a:gd name="T92" fmla="*/ 16480488 w 21600"/>
                <a:gd name="T93" fmla="*/ 9246212 h 21579"/>
                <a:gd name="T94" fmla="*/ 16480488 w 21600"/>
                <a:gd name="T95" fmla="*/ 13585976 h 21579"/>
                <a:gd name="T96" fmla="*/ 20699525 w 21600"/>
                <a:gd name="T97" fmla="*/ 14423780 h 21579"/>
                <a:gd name="T98" fmla="*/ 24885417 w 21600"/>
                <a:gd name="T99" fmla="*/ 15755283 h 21579"/>
                <a:gd name="T100" fmla="*/ 28797710 w 21600"/>
                <a:gd name="T101" fmla="*/ 17446687 h 21579"/>
                <a:gd name="T102" fmla="*/ 32168064 w 21600"/>
                <a:gd name="T103" fmla="*/ 19359415 h 21579"/>
                <a:gd name="T104" fmla="*/ 32168064 w 21600"/>
                <a:gd name="T105" fmla="*/ 3471588 h 21579"/>
                <a:gd name="T106" fmla="*/ 32168064 w 21600"/>
                <a:gd name="T107" fmla="*/ 3471588 h 2157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0" t="0" r="r" b="b"/>
              <a:pathLst>
                <a:path w="21600" h="21579">
                  <a:moveTo>
                    <a:pt x="21600" y="9391"/>
                  </a:moveTo>
                  <a:cubicBezTo>
                    <a:pt x="21600" y="9887"/>
                    <a:pt x="21473" y="10321"/>
                    <a:pt x="21218" y="10697"/>
                  </a:cubicBezTo>
                  <a:cubicBezTo>
                    <a:pt x="20963" y="11073"/>
                    <a:pt x="20648" y="11313"/>
                    <a:pt x="20263" y="11428"/>
                  </a:cubicBezTo>
                  <a:lnTo>
                    <a:pt x="20263" y="16611"/>
                  </a:lnTo>
                  <a:cubicBezTo>
                    <a:pt x="20263" y="17201"/>
                    <a:pt x="20087" y="17708"/>
                    <a:pt x="19730" y="18128"/>
                  </a:cubicBezTo>
                  <a:cubicBezTo>
                    <a:pt x="19375" y="18551"/>
                    <a:pt x="18951" y="18759"/>
                    <a:pt x="18459" y="18759"/>
                  </a:cubicBezTo>
                  <a:cubicBezTo>
                    <a:pt x="17928" y="18122"/>
                    <a:pt x="17286" y="17506"/>
                    <a:pt x="16537" y="16904"/>
                  </a:cubicBezTo>
                  <a:cubicBezTo>
                    <a:pt x="15786" y="16305"/>
                    <a:pt x="14980" y="15757"/>
                    <a:pt x="14116" y="15255"/>
                  </a:cubicBezTo>
                  <a:cubicBezTo>
                    <a:pt x="13254" y="14756"/>
                    <a:pt x="12363" y="14325"/>
                    <a:pt x="11450" y="13969"/>
                  </a:cubicBezTo>
                  <a:cubicBezTo>
                    <a:pt x="10537" y="13614"/>
                    <a:pt x="9648" y="13380"/>
                    <a:pt x="8789" y="13268"/>
                  </a:cubicBezTo>
                  <a:cubicBezTo>
                    <a:pt x="8453" y="13379"/>
                    <a:pt x="8179" y="13564"/>
                    <a:pt x="7969" y="13829"/>
                  </a:cubicBezTo>
                  <a:cubicBezTo>
                    <a:pt x="7758" y="14093"/>
                    <a:pt x="7614" y="14386"/>
                    <a:pt x="7535" y="14706"/>
                  </a:cubicBezTo>
                  <a:cubicBezTo>
                    <a:pt x="7457" y="15029"/>
                    <a:pt x="7450" y="15361"/>
                    <a:pt x="7511" y="15698"/>
                  </a:cubicBezTo>
                  <a:cubicBezTo>
                    <a:pt x="7575" y="16036"/>
                    <a:pt x="7719" y="16341"/>
                    <a:pt x="7947" y="16611"/>
                  </a:cubicBezTo>
                  <a:cubicBezTo>
                    <a:pt x="7751" y="16992"/>
                    <a:pt x="7660" y="17347"/>
                    <a:pt x="7677" y="17673"/>
                  </a:cubicBezTo>
                  <a:cubicBezTo>
                    <a:pt x="7692" y="17993"/>
                    <a:pt x="7773" y="18307"/>
                    <a:pt x="7917" y="18606"/>
                  </a:cubicBezTo>
                  <a:cubicBezTo>
                    <a:pt x="8059" y="18909"/>
                    <a:pt x="8255" y="19193"/>
                    <a:pt x="8498" y="19469"/>
                  </a:cubicBezTo>
                  <a:cubicBezTo>
                    <a:pt x="8737" y="19745"/>
                    <a:pt x="8997" y="20021"/>
                    <a:pt x="9271" y="20291"/>
                  </a:cubicBezTo>
                  <a:cubicBezTo>
                    <a:pt x="9114" y="20696"/>
                    <a:pt x="8843" y="21001"/>
                    <a:pt x="8456" y="21213"/>
                  </a:cubicBezTo>
                  <a:cubicBezTo>
                    <a:pt x="8069" y="21424"/>
                    <a:pt x="7655" y="21541"/>
                    <a:pt x="7212" y="21571"/>
                  </a:cubicBezTo>
                  <a:cubicBezTo>
                    <a:pt x="6772" y="21600"/>
                    <a:pt x="6341" y="21550"/>
                    <a:pt x="5917" y="21424"/>
                  </a:cubicBezTo>
                  <a:cubicBezTo>
                    <a:pt x="5496" y="21295"/>
                    <a:pt x="5163" y="21092"/>
                    <a:pt x="4923" y="20811"/>
                  </a:cubicBezTo>
                  <a:cubicBezTo>
                    <a:pt x="4781" y="20241"/>
                    <a:pt x="4625" y="19657"/>
                    <a:pt x="4453" y="19056"/>
                  </a:cubicBezTo>
                  <a:cubicBezTo>
                    <a:pt x="4282" y="18454"/>
                    <a:pt x="4140" y="17843"/>
                    <a:pt x="4032" y="17224"/>
                  </a:cubicBezTo>
                  <a:cubicBezTo>
                    <a:pt x="3922" y="16599"/>
                    <a:pt x="3868" y="15953"/>
                    <a:pt x="3868" y="15281"/>
                  </a:cubicBezTo>
                  <a:cubicBezTo>
                    <a:pt x="3868" y="14615"/>
                    <a:pt x="3961" y="13905"/>
                    <a:pt x="4150" y="13154"/>
                  </a:cubicBezTo>
                  <a:lnTo>
                    <a:pt x="1804" y="13154"/>
                  </a:lnTo>
                  <a:cubicBezTo>
                    <a:pt x="1312" y="13154"/>
                    <a:pt x="889" y="12945"/>
                    <a:pt x="534" y="12523"/>
                  </a:cubicBezTo>
                  <a:cubicBezTo>
                    <a:pt x="176" y="12100"/>
                    <a:pt x="0" y="11592"/>
                    <a:pt x="0" y="10991"/>
                  </a:cubicBezTo>
                  <a:lnTo>
                    <a:pt x="0" y="7774"/>
                  </a:lnTo>
                  <a:cubicBezTo>
                    <a:pt x="0" y="7184"/>
                    <a:pt x="176" y="6677"/>
                    <a:pt x="526" y="6245"/>
                  </a:cubicBezTo>
                  <a:cubicBezTo>
                    <a:pt x="879" y="5820"/>
                    <a:pt x="1305" y="5605"/>
                    <a:pt x="1804" y="5605"/>
                  </a:cubicBezTo>
                  <a:lnTo>
                    <a:pt x="7653" y="5605"/>
                  </a:lnTo>
                  <a:cubicBezTo>
                    <a:pt x="8551" y="5605"/>
                    <a:pt x="9509" y="5450"/>
                    <a:pt x="10525" y="5136"/>
                  </a:cubicBezTo>
                  <a:cubicBezTo>
                    <a:pt x="11541" y="4822"/>
                    <a:pt x="12537" y="4399"/>
                    <a:pt x="13511" y="3874"/>
                  </a:cubicBezTo>
                  <a:cubicBezTo>
                    <a:pt x="14488" y="3343"/>
                    <a:pt x="15409" y="2744"/>
                    <a:pt x="16273" y="2072"/>
                  </a:cubicBezTo>
                  <a:cubicBezTo>
                    <a:pt x="17135" y="1406"/>
                    <a:pt x="17864" y="713"/>
                    <a:pt x="18459" y="0"/>
                  </a:cubicBezTo>
                  <a:cubicBezTo>
                    <a:pt x="18951" y="0"/>
                    <a:pt x="19375" y="214"/>
                    <a:pt x="19730" y="634"/>
                  </a:cubicBezTo>
                  <a:cubicBezTo>
                    <a:pt x="20087" y="1057"/>
                    <a:pt x="20263" y="1567"/>
                    <a:pt x="20263" y="2166"/>
                  </a:cubicBezTo>
                  <a:lnTo>
                    <a:pt x="20263" y="7334"/>
                  </a:lnTo>
                  <a:cubicBezTo>
                    <a:pt x="20648" y="7446"/>
                    <a:pt x="20963" y="7692"/>
                    <a:pt x="21218" y="8071"/>
                  </a:cubicBezTo>
                  <a:cubicBezTo>
                    <a:pt x="21473" y="8455"/>
                    <a:pt x="21600" y="8895"/>
                    <a:pt x="21600" y="9391"/>
                  </a:cubicBezTo>
                  <a:moveTo>
                    <a:pt x="18459" y="2855"/>
                  </a:moveTo>
                  <a:cubicBezTo>
                    <a:pt x="17864" y="3407"/>
                    <a:pt x="17215" y="3941"/>
                    <a:pt x="16513" y="4452"/>
                  </a:cubicBezTo>
                  <a:cubicBezTo>
                    <a:pt x="15810" y="4963"/>
                    <a:pt x="15066" y="5423"/>
                    <a:pt x="14280" y="5834"/>
                  </a:cubicBezTo>
                  <a:cubicBezTo>
                    <a:pt x="13494" y="6245"/>
                    <a:pt x="12694" y="6609"/>
                    <a:pt x="11878" y="6923"/>
                  </a:cubicBezTo>
                  <a:cubicBezTo>
                    <a:pt x="11061" y="7237"/>
                    <a:pt x="10255" y="7463"/>
                    <a:pt x="9457" y="7604"/>
                  </a:cubicBezTo>
                  <a:lnTo>
                    <a:pt x="9457" y="11173"/>
                  </a:lnTo>
                  <a:cubicBezTo>
                    <a:pt x="10255" y="11325"/>
                    <a:pt x="11061" y="11554"/>
                    <a:pt x="11878" y="11862"/>
                  </a:cubicBezTo>
                  <a:cubicBezTo>
                    <a:pt x="12694" y="12170"/>
                    <a:pt x="13494" y="12537"/>
                    <a:pt x="14280" y="12957"/>
                  </a:cubicBezTo>
                  <a:cubicBezTo>
                    <a:pt x="15066" y="13379"/>
                    <a:pt x="15813" y="13843"/>
                    <a:pt x="16525" y="14348"/>
                  </a:cubicBezTo>
                  <a:cubicBezTo>
                    <a:pt x="17235" y="14856"/>
                    <a:pt x="17881" y="15381"/>
                    <a:pt x="18459" y="15921"/>
                  </a:cubicBezTo>
                  <a:lnTo>
                    <a:pt x="18459" y="2855"/>
                  </a:lnTo>
                  <a:close/>
                  <a:moveTo>
                    <a:pt x="18459" y="2855"/>
                  </a:moveTo>
                </a:path>
              </a:pathLst>
            </a:custGeom>
            <a:solidFill>
              <a:srgbClr val="FFFFFF"/>
            </a:solidFill>
            <a:ln>
              <a:noFill/>
            </a:ln>
            <a:extLst>
              <a:ext uri="{91240B29-F687-4F45-9708-019B960494DF}">
                <a14:hiddenLine xmlns:a14="http://schemas.microsoft.com/office/drawing/2010/main" w="12700">
                  <a:solidFill>
                    <a:schemeClr val="tx1"/>
                  </a:solidFill>
                  <a:miter lim="800000"/>
                  <a:headEnd type="none" w="med" len="med"/>
                  <a:tailEnd type="none" w="med" len="med"/>
                </a14:hiddenLine>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grpSp>
      <p:grpSp>
        <p:nvGrpSpPr>
          <p:cNvPr id="48" name="Group 47"/>
          <p:cNvGrpSpPr/>
          <p:nvPr/>
        </p:nvGrpSpPr>
        <p:grpSpPr>
          <a:xfrm>
            <a:off x="3270079" y="2909476"/>
            <a:ext cx="2309748" cy="433854"/>
            <a:chOff x="2452007" y="2182004"/>
            <a:chExt cx="1732762" cy="325475"/>
          </a:xfrm>
        </p:grpSpPr>
        <p:sp>
          <p:nvSpPr>
            <p:cNvPr id="23" name="Freeform 25"/>
            <p:cNvSpPr/>
            <p:nvPr/>
          </p:nvSpPr>
          <p:spPr bwMode="auto">
            <a:xfrm>
              <a:off x="2471221" y="2182004"/>
              <a:ext cx="1655906" cy="268415"/>
            </a:xfrm>
            <a:custGeom>
              <a:avLst/>
              <a:gdLst>
                <a:gd name="T0" fmla="*/ 0 w 21600"/>
                <a:gd name="T1" fmla="*/ 2147483647 h 9600"/>
                <a:gd name="T2" fmla="*/ 2147483647 w 21600"/>
                <a:gd name="T3" fmla="*/ 2147483647 h 9600"/>
                <a:gd name="T4" fmla="*/ 0 60000 65536"/>
                <a:gd name="T5" fmla="*/ 0 60000 65536"/>
              </a:gdLst>
              <a:ahLst/>
              <a:cxnLst>
                <a:cxn ang="T4">
                  <a:pos x="T0" y="T1"/>
                </a:cxn>
                <a:cxn ang="T5">
                  <a:pos x="T2" y="T3"/>
                </a:cxn>
              </a:cxnLst>
              <a:rect l="0" t="0" r="r" b="b"/>
              <a:pathLst>
                <a:path w="21600" h="9600">
                  <a:moveTo>
                    <a:pt x="0" y="9600"/>
                  </a:moveTo>
                  <a:cubicBezTo>
                    <a:pt x="0" y="9600"/>
                    <a:pt x="9029" y="-12000"/>
                    <a:pt x="21600" y="9600"/>
                  </a:cubicBezTo>
                </a:path>
              </a:pathLst>
            </a:custGeom>
            <a:noFill/>
            <a:ln w="38100" cap="flat">
              <a:solidFill>
                <a:schemeClr val="bg2">
                  <a:lumMod val="9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sp>
          <p:nvSpPr>
            <p:cNvPr id="29" name="Oval 30"/>
            <p:cNvSpPr/>
            <p:nvPr/>
          </p:nvSpPr>
          <p:spPr bwMode="auto">
            <a:xfrm>
              <a:off x="2452007" y="2386372"/>
              <a:ext cx="93159" cy="93159"/>
            </a:xfrm>
            <a:prstGeom prst="ellipse">
              <a:avLst/>
            </a:prstGeom>
            <a:solidFill>
              <a:schemeClr val="tx1">
                <a:lumMod val="40000"/>
                <a:lumOff val="60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7730">
                <a:solidFill>
                  <a:schemeClr val="tx1">
                    <a:lumMod val="50000"/>
                    <a:lumOff val="50000"/>
                  </a:schemeClr>
                </a:solidFill>
              </a:endParaRPr>
            </a:p>
          </p:txBody>
        </p:sp>
        <p:sp>
          <p:nvSpPr>
            <p:cNvPr id="30" name="Oval 31"/>
            <p:cNvSpPr/>
            <p:nvPr/>
          </p:nvSpPr>
          <p:spPr bwMode="auto">
            <a:xfrm>
              <a:off x="4091610" y="2414320"/>
              <a:ext cx="93159" cy="93159"/>
            </a:xfrm>
            <a:prstGeom prst="ellipse">
              <a:avLst/>
            </a:prstGeom>
            <a:solidFill>
              <a:schemeClr val="tx1">
                <a:lumMod val="40000"/>
                <a:lumOff val="60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7730">
                <a:solidFill>
                  <a:schemeClr val="tx1">
                    <a:lumMod val="50000"/>
                    <a:lumOff val="50000"/>
                  </a:schemeClr>
                </a:solidFill>
              </a:endParaRPr>
            </a:p>
          </p:txBody>
        </p:sp>
      </p:grpSp>
      <p:grpSp>
        <p:nvGrpSpPr>
          <p:cNvPr id="50" name="Group 49"/>
          <p:cNvGrpSpPr/>
          <p:nvPr/>
        </p:nvGrpSpPr>
        <p:grpSpPr>
          <a:xfrm>
            <a:off x="3543275" y="3583152"/>
            <a:ext cx="2030343" cy="455585"/>
            <a:chOff x="2656957" y="2687393"/>
            <a:chExt cx="1523154" cy="341778"/>
          </a:xfrm>
        </p:grpSpPr>
        <p:grpSp>
          <p:nvGrpSpPr>
            <p:cNvPr id="49" name="Group 48"/>
            <p:cNvGrpSpPr/>
            <p:nvPr/>
          </p:nvGrpSpPr>
          <p:grpSpPr>
            <a:xfrm>
              <a:off x="2701208" y="2687393"/>
              <a:ext cx="1478903" cy="291123"/>
              <a:chOff x="2701208" y="2687393"/>
              <a:chExt cx="1478903" cy="291123"/>
            </a:xfrm>
          </p:grpSpPr>
          <p:sp>
            <p:nvSpPr>
              <p:cNvPr id="24" name="Freeform 26"/>
              <p:cNvSpPr/>
              <p:nvPr/>
            </p:nvSpPr>
            <p:spPr bwMode="auto">
              <a:xfrm>
                <a:off x="2701208" y="2687393"/>
                <a:ext cx="1473081" cy="291123"/>
              </a:xfrm>
              <a:custGeom>
                <a:avLst/>
                <a:gdLst>
                  <a:gd name="T0" fmla="*/ 0 w 21600"/>
                  <a:gd name="T1" fmla="*/ 2147483647 h 10845"/>
                  <a:gd name="T2" fmla="*/ 2147483647 w 21600"/>
                  <a:gd name="T3" fmla="*/ 2147483647 h 10845"/>
                  <a:gd name="T4" fmla="*/ 0 60000 65536"/>
                  <a:gd name="T5" fmla="*/ 0 60000 65536"/>
                </a:gdLst>
                <a:ahLst/>
                <a:cxnLst>
                  <a:cxn ang="T4">
                    <a:pos x="T0" y="T1"/>
                  </a:cxn>
                  <a:cxn ang="T5">
                    <a:pos x="T2" y="T3"/>
                  </a:cxn>
                </a:cxnLst>
                <a:rect l="0" t="0" r="r" b="b"/>
                <a:pathLst>
                  <a:path w="21600" h="10845">
                    <a:moveTo>
                      <a:pt x="0" y="10845"/>
                    </a:moveTo>
                    <a:cubicBezTo>
                      <a:pt x="0" y="10845"/>
                      <a:pt x="8479" y="-10755"/>
                      <a:pt x="21600" y="7012"/>
                    </a:cubicBezTo>
                  </a:path>
                </a:pathLst>
              </a:custGeom>
              <a:noFill/>
              <a:ln w="38100" cap="flat">
                <a:solidFill>
                  <a:schemeClr val="bg2">
                    <a:lumMod val="9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sp>
            <p:nvSpPr>
              <p:cNvPr id="31" name="Oval 32"/>
              <p:cNvSpPr/>
              <p:nvPr/>
            </p:nvSpPr>
            <p:spPr bwMode="auto">
              <a:xfrm>
                <a:off x="4086952" y="2810247"/>
                <a:ext cx="93159" cy="93159"/>
              </a:xfrm>
              <a:prstGeom prst="ellipse">
                <a:avLst/>
              </a:prstGeom>
              <a:solidFill>
                <a:schemeClr val="bg1">
                  <a:lumMod val="85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7730">
                  <a:solidFill>
                    <a:schemeClr val="tx1">
                      <a:lumMod val="50000"/>
                      <a:lumOff val="50000"/>
                    </a:schemeClr>
                  </a:solidFill>
                </a:endParaRPr>
              </a:p>
            </p:txBody>
          </p:sp>
        </p:grpSp>
        <p:sp>
          <p:nvSpPr>
            <p:cNvPr id="32" name="Oval 33"/>
            <p:cNvSpPr/>
            <p:nvPr/>
          </p:nvSpPr>
          <p:spPr bwMode="auto">
            <a:xfrm>
              <a:off x="2656957" y="2936012"/>
              <a:ext cx="93159" cy="93159"/>
            </a:xfrm>
            <a:prstGeom prst="ellipse">
              <a:avLst/>
            </a:prstGeom>
            <a:solidFill>
              <a:schemeClr val="bg1">
                <a:lumMod val="85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7730">
                <a:solidFill>
                  <a:schemeClr val="tx1">
                    <a:lumMod val="50000"/>
                    <a:lumOff val="50000"/>
                  </a:schemeClr>
                </a:solidFill>
              </a:endParaRPr>
            </a:p>
          </p:txBody>
        </p:sp>
      </p:grpSp>
      <p:grpSp>
        <p:nvGrpSpPr>
          <p:cNvPr id="51" name="Group 50"/>
          <p:cNvGrpSpPr/>
          <p:nvPr/>
        </p:nvGrpSpPr>
        <p:grpSpPr>
          <a:xfrm>
            <a:off x="3859933" y="4265367"/>
            <a:ext cx="1688848" cy="549496"/>
            <a:chOff x="2894513" y="3199187"/>
            <a:chExt cx="1266966" cy="412229"/>
          </a:xfrm>
        </p:grpSpPr>
        <p:sp>
          <p:nvSpPr>
            <p:cNvPr id="25" name="Freeform 27"/>
            <p:cNvSpPr/>
            <p:nvPr/>
          </p:nvSpPr>
          <p:spPr bwMode="auto">
            <a:xfrm>
              <a:off x="2948080" y="3199187"/>
              <a:ext cx="1191857" cy="352841"/>
            </a:xfrm>
            <a:custGeom>
              <a:avLst/>
              <a:gdLst>
                <a:gd name="T0" fmla="*/ 0 w 21600"/>
                <a:gd name="T1" fmla="*/ 2147483647 h 13858"/>
                <a:gd name="T2" fmla="*/ 2147483647 w 21600"/>
                <a:gd name="T3" fmla="*/ 2147483647 h 13858"/>
                <a:gd name="T4" fmla="*/ 0 60000 65536"/>
                <a:gd name="T5" fmla="*/ 0 60000 65536"/>
              </a:gdLst>
              <a:ahLst/>
              <a:cxnLst>
                <a:cxn ang="T4">
                  <a:pos x="T0" y="T1"/>
                </a:cxn>
                <a:cxn ang="T5">
                  <a:pos x="T2" y="T3"/>
                </a:cxn>
              </a:cxnLst>
              <a:rect l="0" t="0" r="r" b="b"/>
              <a:pathLst>
                <a:path w="21600" h="13858">
                  <a:moveTo>
                    <a:pt x="0" y="13858"/>
                  </a:moveTo>
                  <a:cubicBezTo>
                    <a:pt x="0" y="13858"/>
                    <a:pt x="7202" y="-7742"/>
                    <a:pt x="21600" y="2992"/>
                  </a:cubicBezTo>
                </a:path>
              </a:pathLst>
            </a:custGeom>
            <a:noFill/>
            <a:ln w="38100" cap="flat">
              <a:solidFill>
                <a:schemeClr val="bg2">
                  <a:lumMod val="9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sp>
          <p:nvSpPr>
            <p:cNvPr id="33" name="Oval 34"/>
            <p:cNvSpPr/>
            <p:nvPr/>
          </p:nvSpPr>
          <p:spPr bwMode="auto">
            <a:xfrm>
              <a:off x="2894513" y="3518257"/>
              <a:ext cx="93159" cy="93159"/>
            </a:xfrm>
            <a:prstGeom prst="ellipse">
              <a:avLst/>
            </a:prstGeom>
            <a:solidFill>
              <a:schemeClr val="tx1">
                <a:lumMod val="40000"/>
                <a:lumOff val="60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7730">
                <a:solidFill>
                  <a:schemeClr val="tx1">
                    <a:lumMod val="50000"/>
                    <a:lumOff val="50000"/>
                  </a:schemeClr>
                </a:solidFill>
              </a:endParaRPr>
            </a:p>
          </p:txBody>
        </p:sp>
        <p:sp>
          <p:nvSpPr>
            <p:cNvPr id="34" name="Oval 35"/>
            <p:cNvSpPr/>
            <p:nvPr/>
          </p:nvSpPr>
          <p:spPr bwMode="auto">
            <a:xfrm>
              <a:off x="4068320" y="3220148"/>
              <a:ext cx="93159" cy="93159"/>
            </a:xfrm>
            <a:prstGeom prst="ellipse">
              <a:avLst/>
            </a:prstGeom>
            <a:solidFill>
              <a:schemeClr val="tx1">
                <a:lumMod val="40000"/>
                <a:lumOff val="60000"/>
              </a:schemeClr>
            </a:solidFill>
            <a:ln>
              <a:solidFill>
                <a:schemeClr val="bg2">
                  <a:lumMod val="90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7730">
                <a:solidFill>
                  <a:schemeClr val="tx1">
                    <a:lumMod val="50000"/>
                    <a:lumOff val="50000"/>
                  </a:schemeClr>
                </a:solidFill>
              </a:endParaRPr>
            </a:p>
          </p:txBody>
        </p:sp>
      </p:grpSp>
      <p:grpSp>
        <p:nvGrpSpPr>
          <p:cNvPr id="52" name="Group 51"/>
          <p:cNvGrpSpPr/>
          <p:nvPr/>
        </p:nvGrpSpPr>
        <p:grpSpPr>
          <a:xfrm>
            <a:off x="4151760" y="4867947"/>
            <a:ext cx="1397024" cy="667161"/>
            <a:chOff x="3113438" y="3651239"/>
            <a:chExt cx="1048041" cy="500501"/>
          </a:xfrm>
        </p:grpSpPr>
        <p:sp>
          <p:nvSpPr>
            <p:cNvPr id="26" name="Freeform 28"/>
            <p:cNvSpPr/>
            <p:nvPr/>
          </p:nvSpPr>
          <p:spPr bwMode="auto">
            <a:xfrm>
              <a:off x="3163511" y="3678957"/>
              <a:ext cx="973514" cy="416306"/>
            </a:xfrm>
            <a:custGeom>
              <a:avLst/>
              <a:gdLst>
                <a:gd name="T0" fmla="*/ 0 w 21600"/>
                <a:gd name="T1" fmla="*/ 2147483647 h 17258"/>
                <a:gd name="T2" fmla="*/ 2147483647 w 21600"/>
                <a:gd name="T3" fmla="*/ 1459504296 h 17258"/>
                <a:gd name="T4" fmla="*/ 0 60000 65536"/>
                <a:gd name="T5" fmla="*/ 0 60000 65536"/>
              </a:gdLst>
              <a:ahLst/>
              <a:cxnLst>
                <a:cxn ang="T4">
                  <a:pos x="T0" y="T1"/>
                </a:cxn>
                <a:cxn ang="T5">
                  <a:pos x="T2" y="T3"/>
                </a:cxn>
              </a:cxnLst>
              <a:rect l="0" t="0" r="r" b="b"/>
              <a:pathLst>
                <a:path w="21600" h="17258">
                  <a:moveTo>
                    <a:pt x="0" y="17258"/>
                  </a:moveTo>
                  <a:cubicBezTo>
                    <a:pt x="0" y="17258"/>
                    <a:pt x="5818" y="-4342"/>
                    <a:pt x="21600" y="788"/>
                  </a:cubicBezTo>
                </a:path>
              </a:pathLst>
            </a:custGeom>
            <a:noFill/>
            <a:ln w="38100" cap="flat">
              <a:solidFill>
                <a:schemeClr val="bg1">
                  <a:lumMod val="85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sp>
          <p:nvSpPr>
            <p:cNvPr id="35" name="Oval 36"/>
            <p:cNvSpPr/>
            <p:nvPr/>
          </p:nvSpPr>
          <p:spPr bwMode="auto">
            <a:xfrm>
              <a:off x="4068320" y="3651239"/>
              <a:ext cx="93159" cy="93159"/>
            </a:xfrm>
            <a:prstGeom prst="ellipse">
              <a:avLst/>
            </a:prstGeom>
            <a:solidFill>
              <a:schemeClr val="bg1">
                <a:lumMod val="85000"/>
              </a:schemeClr>
            </a:solidFill>
            <a:ln>
              <a:solidFill>
                <a:schemeClr val="bg1">
                  <a:lumMod val="85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7730">
                <a:solidFill>
                  <a:schemeClr val="tx1">
                    <a:lumMod val="50000"/>
                    <a:lumOff val="50000"/>
                  </a:schemeClr>
                </a:solidFill>
              </a:endParaRPr>
            </a:p>
          </p:txBody>
        </p:sp>
        <p:sp>
          <p:nvSpPr>
            <p:cNvPr id="36" name="Oval 37"/>
            <p:cNvSpPr/>
            <p:nvPr/>
          </p:nvSpPr>
          <p:spPr bwMode="auto">
            <a:xfrm>
              <a:off x="3113438" y="4058581"/>
              <a:ext cx="93159" cy="93159"/>
            </a:xfrm>
            <a:prstGeom prst="ellipse">
              <a:avLst/>
            </a:prstGeom>
            <a:solidFill>
              <a:schemeClr val="bg1">
                <a:lumMod val="85000"/>
              </a:schemeClr>
            </a:solidFill>
            <a:ln>
              <a:solidFill>
                <a:schemeClr val="bg1">
                  <a:lumMod val="85000"/>
                </a:schemeClr>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7730">
                <a:solidFill>
                  <a:schemeClr val="tx1">
                    <a:lumMod val="50000"/>
                    <a:lumOff val="50000"/>
                  </a:schemeClr>
                </a:solidFill>
              </a:endParaRPr>
            </a:p>
          </p:txBody>
        </p:sp>
      </p:grpSp>
      <p:grpSp>
        <p:nvGrpSpPr>
          <p:cNvPr id="53" name="Group 52"/>
          <p:cNvGrpSpPr/>
          <p:nvPr/>
        </p:nvGrpSpPr>
        <p:grpSpPr>
          <a:xfrm>
            <a:off x="4468419" y="5373674"/>
            <a:ext cx="1074156" cy="850633"/>
            <a:chOff x="3350994" y="4030633"/>
            <a:chExt cx="805827" cy="638141"/>
          </a:xfrm>
        </p:grpSpPr>
        <p:sp>
          <p:nvSpPr>
            <p:cNvPr id="28" name="Freeform 29"/>
            <p:cNvSpPr/>
            <p:nvPr/>
          </p:nvSpPr>
          <p:spPr bwMode="auto">
            <a:xfrm>
              <a:off x="3398738" y="4075466"/>
              <a:ext cx="728389" cy="546728"/>
            </a:xfrm>
            <a:custGeom>
              <a:avLst/>
              <a:gdLst>
                <a:gd name="T0" fmla="*/ 0 w 21600"/>
                <a:gd name="T1" fmla="*/ 2147483647 h 21600"/>
                <a:gd name="T2" fmla="*/ 2147483647 w 21600"/>
                <a:gd name="T3" fmla="*/ 0 h 21600"/>
                <a:gd name="T4" fmla="*/ 0 60000 65536"/>
                <a:gd name="T5" fmla="*/ 0 60000 65536"/>
              </a:gdLst>
              <a:ahLst/>
              <a:cxnLst>
                <a:cxn ang="T4">
                  <a:pos x="T0" y="T1"/>
                </a:cxn>
                <a:cxn ang="T5">
                  <a:pos x="T2" y="T3"/>
                </a:cxn>
              </a:cxnLst>
              <a:rect l="0" t="0" r="r" b="b"/>
              <a:pathLst>
                <a:path w="21600" h="21600">
                  <a:moveTo>
                    <a:pt x="0" y="21600"/>
                  </a:moveTo>
                  <a:cubicBezTo>
                    <a:pt x="0" y="21600"/>
                    <a:pt x="3117" y="2089"/>
                    <a:pt x="21600" y="0"/>
                  </a:cubicBezTo>
                </a:path>
              </a:pathLst>
            </a:custGeom>
            <a:noFill/>
            <a:ln w="38100" cap="flat">
              <a:solidFill>
                <a:schemeClr val="bg2">
                  <a:lumMod val="90000"/>
                </a:schemeClr>
              </a:solidFill>
              <a:prstDash val="solid"/>
              <a:miter lim="800000"/>
              <a:headEnd type="none" w="med" len="med"/>
              <a:tailEnd type="none" w="med" len="med"/>
            </a:ln>
            <a:extLst>
              <a:ext uri="{909E8E84-426E-40DD-AFC4-6F175D3DCCD1}">
                <a14:hiddenFill xmlns:a14="http://schemas.microsoft.com/office/drawing/2010/main">
                  <a:solidFill>
                    <a:srgbClr val="FFFFFF"/>
                  </a:solidFill>
                </a14:hiddenFill>
              </a:ext>
            </a:extLst>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endParaRPr lang="zh-CN" altLang="en-US" sz="7730">
                <a:solidFill>
                  <a:schemeClr val="tx1">
                    <a:lumMod val="50000"/>
                    <a:lumOff val="50000"/>
                  </a:schemeClr>
                </a:solidFill>
              </a:endParaRPr>
            </a:p>
          </p:txBody>
        </p:sp>
        <p:sp>
          <p:nvSpPr>
            <p:cNvPr id="37" name="Oval 38"/>
            <p:cNvSpPr/>
            <p:nvPr/>
          </p:nvSpPr>
          <p:spPr bwMode="auto">
            <a:xfrm>
              <a:off x="3350994" y="4575615"/>
              <a:ext cx="93159" cy="93159"/>
            </a:xfrm>
            <a:prstGeom prst="ellipse">
              <a:avLst/>
            </a:prstGeom>
            <a:solidFill>
              <a:schemeClr val="tx1">
                <a:lumMod val="40000"/>
                <a:lumOff val="60000"/>
              </a:schemeClr>
            </a:solidFill>
            <a:ln>
              <a:solidFill>
                <a:schemeClr val="bg2"/>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7730">
                <a:solidFill>
                  <a:schemeClr val="tx1">
                    <a:lumMod val="50000"/>
                    <a:lumOff val="50000"/>
                  </a:schemeClr>
                </a:solidFill>
              </a:endParaRPr>
            </a:p>
          </p:txBody>
        </p:sp>
        <p:sp>
          <p:nvSpPr>
            <p:cNvPr id="38" name="Oval 39"/>
            <p:cNvSpPr/>
            <p:nvPr/>
          </p:nvSpPr>
          <p:spPr bwMode="auto">
            <a:xfrm>
              <a:off x="4063662" y="4030633"/>
              <a:ext cx="93159" cy="93159"/>
            </a:xfrm>
            <a:prstGeom prst="ellipse">
              <a:avLst/>
            </a:prstGeom>
            <a:solidFill>
              <a:schemeClr val="tx1">
                <a:lumMod val="40000"/>
                <a:lumOff val="60000"/>
              </a:schemeClr>
            </a:solidFill>
            <a:ln>
              <a:solidFill>
                <a:srgbClr val="00B0F0"/>
              </a:solidFill>
            </a:ln>
          </p:spPr>
          <p:txBody>
            <a:bodyPr lIns="0" tIns="0" rIns="0" bIns="0"/>
            <a:lstStyle>
              <a:defPPr>
                <a:defRPr lang="en-US"/>
              </a:defPPr>
              <a:lvl1pPr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1pPr>
              <a:lvl2pPr marL="4572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2pPr>
              <a:lvl3pPr marL="9144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3pPr>
              <a:lvl4pPr marL="13716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4pPr>
              <a:lvl5pPr marL="1828800" algn="ctr" rtl="0" fontAlgn="base">
                <a:spcBef>
                  <a:spcPct val="0"/>
                </a:spcBef>
                <a:spcAft>
                  <a:spcPct val="0"/>
                </a:spcAft>
                <a:defRPr sz="5800" kern="1200">
                  <a:solidFill>
                    <a:srgbClr val="000000"/>
                  </a:solidFill>
                  <a:latin typeface="Gill Sans" pitchFamily="2" charset="0"/>
                  <a:ea typeface="ヒラギノ角ゴ ProN W3" pitchFamily="2" charset="-128"/>
                  <a:cs typeface="+mn-cs"/>
                  <a:sym typeface="Gill Sans" pitchFamily="2" charset="0"/>
                </a:defRPr>
              </a:lvl5pPr>
              <a:lvl6pPr marL="22860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6pPr>
              <a:lvl7pPr marL="27432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7pPr>
              <a:lvl8pPr marL="32004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8pPr>
              <a:lvl9pPr marL="3657600" algn="l" defTabSz="914400" rtl="0" eaLnBrk="1" latinLnBrk="0" hangingPunct="1">
                <a:defRPr sz="5800" kern="1200">
                  <a:solidFill>
                    <a:srgbClr val="000000"/>
                  </a:solidFill>
                  <a:latin typeface="Gill Sans" pitchFamily="2" charset="0"/>
                  <a:ea typeface="ヒラギノ角ゴ ProN W3" pitchFamily="2" charset="-128"/>
                  <a:cs typeface="+mn-cs"/>
                  <a:sym typeface="Gill Sans" pitchFamily="2" charset="0"/>
                </a:defRPr>
              </a:lvl9pPr>
            </a:lstStyle>
            <a:p>
              <a:pPr eaLnBrk="1" hangingPunct="1"/>
              <a:endParaRPr lang="es-ES" altLang="zh-CN" sz="7730">
                <a:solidFill>
                  <a:schemeClr val="tx1">
                    <a:lumMod val="50000"/>
                    <a:lumOff val="50000"/>
                  </a:schemeClr>
                </a:solidFill>
              </a:endParaRPr>
            </a:p>
          </p:txBody>
        </p:sp>
      </p:grpSp>
      <p:graphicFrame>
        <p:nvGraphicFramePr>
          <p:cNvPr id="39" name="图表 43"/>
          <p:cNvGraphicFramePr/>
          <p:nvPr/>
        </p:nvGraphicFramePr>
        <p:xfrm>
          <a:off x="5542573" y="2593594"/>
          <a:ext cx="5775469" cy="3506533"/>
        </p:xfrm>
        <a:graphic>
          <a:graphicData uri="http://schemas.openxmlformats.org/drawingml/2006/chart">
            <c:chart xmlns:c="http://schemas.openxmlformats.org/drawingml/2006/chart" xmlns:r="http://schemas.openxmlformats.org/officeDocument/2006/relationships" r:id="rId1"/>
          </a:graphicData>
        </a:graphic>
      </p:graphicFrame>
      <p:grpSp>
        <p:nvGrpSpPr>
          <p:cNvPr id="40" name="组合 3"/>
          <p:cNvGrpSpPr/>
          <p:nvPr/>
        </p:nvGrpSpPr>
        <p:grpSpPr>
          <a:xfrm>
            <a:off x="298899" y="1017881"/>
            <a:ext cx="10685330" cy="1205646"/>
            <a:chOff x="5054599" y="1342008"/>
            <a:chExt cx="3392426" cy="904470"/>
          </a:xfrm>
        </p:grpSpPr>
        <p:sp>
          <p:nvSpPr>
            <p:cNvPr id="41" name="TextBox 40"/>
            <p:cNvSpPr txBox="1"/>
            <p:nvPr/>
          </p:nvSpPr>
          <p:spPr>
            <a:xfrm>
              <a:off x="5054600" y="1342008"/>
              <a:ext cx="513611" cy="284671"/>
            </a:xfrm>
            <a:prstGeom prst="rect">
              <a:avLst/>
            </a:prstGeom>
            <a:noFill/>
          </p:spPr>
          <p:txBody>
            <a:bodyPr wrap="none" rtlCol="0">
              <a:spAutoFit/>
            </a:bodyPr>
            <a:lstStyle>
              <a:defPPr>
                <a:defRPr lang="zh-CN"/>
              </a:defPPr>
              <a:lvl1pPr>
                <a:defRPr sz="1400">
                  <a:solidFill>
                    <a:srgbClr val="0070C0"/>
                  </a:solidFill>
                  <a:latin typeface="微软雅黑" panose="020B0503020204020204" pitchFamily="34" charset="-122"/>
                  <a:ea typeface="微软雅黑" panose="020B0503020204020204" pitchFamily="34" charset="-122"/>
                </a:defRPr>
              </a:lvl1pPr>
            </a:lstStyle>
            <a:p>
              <a:pPr algn="l">
                <a:defRPr/>
              </a:pPr>
              <a:r>
                <a:rPr lang="zh-CN" altLang="en-US" sz="1865" dirty="0">
                  <a:solidFill>
                    <a:schemeClr val="tx1">
                      <a:lumMod val="50000"/>
                      <a:lumOff val="50000"/>
                    </a:schemeClr>
                  </a:solidFill>
                </a:rPr>
                <a:t>点击添加标题</a:t>
              </a:r>
              <a:endParaRPr lang="en-US" altLang="zh-CN" sz="1865" dirty="0">
                <a:solidFill>
                  <a:schemeClr val="tx1">
                    <a:lumMod val="50000"/>
                    <a:lumOff val="50000"/>
                  </a:schemeClr>
                </a:solidFill>
              </a:endParaRPr>
            </a:p>
          </p:txBody>
        </p:sp>
        <p:sp>
          <p:nvSpPr>
            <p:cNvPr id="42" name="矩形 35"/>
            <p:cNvSpPr/>
            <p:nvPr/>
          </p:nvSpPr>
          <p:spPr>
            <a:xfrm>
              <a:off x="5054599" y="1650919"/>
              <a:ext cx="3392426" cy="595559"/>
            </a:xfrm>
            <a:prstGeom prst="rect">
              <a:avLst/>
            </a:prstGeom>
          </p:spPr>
          <p:txBody>
            <a:bodyPr wrap="square">
              <a:spAutoFit/>
            </a:bodyPr>
            <a:lstStyle/>
            <a:p>
              <a:pPr algn="just">
                <a:lnSpc>
                  <a:spcPct val="114000"/>
                </a:lnSpc>
              </a:pP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模板所有文字图片都可编辑，数据图表都可以修改颜色大小形状，轻点此处输入文字内容，</a:t>
              </a:r>
              <a:r>
                <a:rPr lang="en-US" altLang="zh-CN" sz="1335" dirty="0">
                  <a:solidFill>
                    <a:schemeClr val="tx1">
                      <a:lumMod val="50000"/>
                      <a:lumOff val="50000"/>
                    </a:schemeClr>
                  </a:solidFill>
                  <a:latin typeface="微软雅黑" panose="020B0503020204020204" pitchFamily="34" charset="-122"/>
                  <a:ea typeface="微软雅黑" panose="020B0503020204020204" pitchFamily="34" charset="-122"/>
                </a:rPr>
                <a:t>PPT</a:t>
              </a:r>
              <a:r>
                <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rPr>
                <a:t>模板所有文字图片都可编辑，数据图表都可以修改颜色大小形状</a:t>
              </a: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a:p>
              <a:pPr algn="just">
                <a:lnSpc>
                  <a:spcPct val="114000"/>
                </a:lnSpc>
              </a:pPr>
              <a:endParaRPr lang="zh-CN" altLang="en-US" sz="1335" dirty="0">
                <a:solidFill>
                  <a:schemeClr val="tx1">
                    <a:lumMod val="50000"/>
                    <a:lumOff val="50000"/>
                  </a:schemeClr>
                </a:solidFill>
                <a:latin typeface="微软雅黑" panose="020B0503020204020204" pitchFamily="34" charset="-122"/>
                <a:ea typeface="微软雅黑" panose="020B0503020204020204" pitchFamily="34" charset="-122"/>
              </a:endParaRPr>
            </a:p>
          </p:txBody>
        </p:sp>
      </p:grpSp>
      <p:sp>
        <p:nvSpPr>
          <p:cNvPr id="2" name="标题 1"/>
          <p:cNvSpPr>
            <a:spLocks noGrp="1"/>
          </p:cNvSpPr>
          <p:nvPr>
            <p:ph type="title"/>
          </p:nvPr>
        </p:nvSpPr>
        <p:spPr/>
        <p:txBody>
          <a:bodyPr>
            <a:normAutofit/>
          </a:bodyPr>
          <a:lstStyle/>
          <a:p>
            <a:r>
              <a:rPr lang="zh-CN" altLang="en-US" dirty="0"/>
              <a:t>单击此处添加标题</a:t>
            </a:r>
            <a:endParaRPr lang="zh-CN" altLang="en-US" dirty="0"/>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40"/>
                                        </p:tgtEl>
                                        <p:attrNameLst>
                                          <p:attrName>style.visibility</p:attrName>
                                        </p:attrNameLst>
                                      </p:cBhvr>
                                      <p:to>
                                        <p:strVal val="visible"/>
                                      </p:to>
                                    </p:set>
                                    <p:anim calcmode="lin" valueType="num">
                                      <p:cBhvr>
                                        <p:cTn id="7" dur="500" fill="hold"/>
                                        <p:tgtEl>
                                          <p:spTgt spid="40"/>
                                        </p:tgtEl>
                                        <p:attrNameLst>
                                          <p:attrName>ppt_w</p:attrName>
                                        </p:attrNameLst>
                                      </p:cBhvr>
                                      <p:tavLst>
                                        <p:tav tm="0">
                                          <p:val>
                                            <p:fltVal val="0"/>
                                          </p:val>
                                        </p:tav>
                                        <p:tav tm="100000">
                                          <p:val>
                                            <p:strVal val="#ppt_w"/>
                                          </p:val>
                                        </p:tav>
                                      </p:tavLst>
                                    </p:anim>
                                    <p:anim calcmode="lin" valueType="num">
                                      <p:cBhvr>
                                        <p:cTn id="8" dur="500" fill="hold"/>
                                        <p:tgtEl>
                                          <p:spTgt spid="40"/>
                                        </p:tgtEl>
                                        <p:attrNameLst>
                                          <p:attrName>ppt_h</p:attrName>
                                        </p:attrNameLst>
                                      </p:cBhvr>
                                      <p:tavLst>
                                        <p:tav tm="0">
                                          <p:val>
                                            <p:fltVal val="0"/>
                                          </p:val>
                                        </p:tav>
                                        <p:tav tm="100000">
                                          <p:val>
                                            <p:strVal val="#ppt_h"/>
                                          </p:val>
                                        </p:tav>
                                      </p:tavLst>
                                    </p:anim>
                                    <p:animEffect transition="in" filter="fade">
                                      <p:cBhvr>
                                        <p:cTn id="9" dur="500"/>
                                        <p:tgtEl>
                                          <p:spTgt spid="40"/>
                                        </p:tgtEl>
                                      </p:cBhvr>
                                    </p:animEffect>
                                  </p:childTnLst>
                                </p:cTn>
                              </p:par>
                            </p:childTnLst>
                          </p:cTn>
                        </p:par>
                        <p:par>
                          <p:cTn id="10" fill="hold">
                            <p:stCondLst>
                              <p:cond delay="500"/>
                            </p:stCondLst>
                            <p:childTnLst>
                              <p:par>
                                <p:cTn id="11" presetID="12" presetClass="entr" presetSubtype="4" fill="hold" nodeType="afterEffect">
                                  <p:stCondLst>
                                    <p:cond delay="0"/>
                                  </p:stCondLst>
                                  <p:childTnLst>
                                    <p:set>
                                      <p:cBhvr>
                                        <p:cTn id="12" dur="1" fill="hold">
                                          <p:stCondLst>
                                            <p:cond delay="0"/>
                                          </p:stCondLst>
                                        </p:cTn>
                                        <p:tgtEl>
                                          <p:spTgt spid="43"/>
                                        </p:tgtEl>
                                        <p:attrNameLst>
                                          <p:attrName>style.visibility</p:attrName>
                                        </p:attrNameLst>
                                      </p:cBhvr>
                                      <p:to>
                                        <p:strVal val="visible"/>
                                      </p:to>
                                    </p:set>
                                    <p:animEffect transition="in" filter="slide(fromBottom)">
                                      <p:cBhvr>
                                        <p:cTn id="13" dur="500"/>
                                        <p:tgtEl>
                                          <p:spTgt spid="43"/>
                                        </p:tgtEl>
                                      </p:cBhvr>
                                    </p:animEffect>
                                  </p:childTnLst>
                                </p:cTn>
                              </p:par>
                            </p:childTnLst>
                          </p:cTn>
                        </p:par>
                        <p:par>
                          <p:cTn id="14" fill="hold">
                            <p:stCondLst>
                              <p:cond delay="1000"/>
                            </p:stCondLst>
                            <p:childTnLst>
                              <p:par>
                                <p:cTn id="15" presetID="12" presetClass="entr" presetSubtype="4" fill="hold" nodeType="afterEffect">
                                  <p:stCondLst>
                                    <p:cond delay="0"/>
                                  </p:stCondLst>
                                  <p:childTnLst>
                                    <p:set>
                                      <p:cBhvr>
                                        <p:cTn id="16" dur="1" fill="hold">
                                          <p:stCondLst>
                                            <p:cond delay="0"/>
                                          </p:stCondLst>
                                        </p:cTn>
                                        <p:tgtEl>
                                          <p:spTgt spid="44"/>
                                        </p:tgtEl>
                                        <p:attrNameLst>
                                          <p:attrName>style.visibility</p:attrName>
                                        </p:attrNameLst>
                                      </p:cBhvr>
                                      <p:to>
                                        <p:strVal val="visible"/>
                                      </p:to>
                                    </p:set>
                                    <p:animEffect transition="in" filter="slide(fromBottom)">
                                      <p:cBhvr>
                                        <p:cTn id="17" dur="500"/>
                                        <p:tgtEl>
                                          <p:spTgt spid="44"/>
                                        </p:tgtEl>
                                      </p:cBhvr>
                                    </p:animEffect>
                                  </p:childTnLst>
                                </p:cTn>
                              </p:par>
                            </p:childTnLst>
                          </p:cTn>
                        </p:par>
                        <p:par>
                          <p:cTn id="18" fill="hold">
                            <p:stCondLst>
                              <p:cond delay="1500"/>
                            </p:stCondLst>
                            <p:childTnLst>
                              <p:par>
                                <p:cTn id="19" presetID="12" presetClass="entr" presetSubtype="4" fill="hold" nodeType="afterEffect">
                                  <p:stCondLst>
                                    <p:cond delay="0"/>
                                  </p:stCondLst>
                                  <p:childTnLst>
                                    <p:set>
                                      <p:cBhvr>
                                        <p:cTn id="20" dur="1" fill="hold">
                                          <p:stCondLst>
                                            <p:cond delay="0"/>
                                          </p:stCondLst>
                                        </p:cTn>
                                        <p:tgtEl>
                                          <p:spTgt spid="45"/>
                                        </p:tgtEl>
                                        <p:attrNameLst>
                                          <p:attrName>style.visibility</p:attrName>
                                        </p:attrNameLst>
                                      </p:cBhvr>
                                      <p:to>
                                        <p:strVal val="visible"/>
                                      </p:to>
                                    </p:set>
                                    <p:animEffect transition="in" filter="slide(fromBottom)">
                                      <p:cBhvr>
                                        <p:cTn id="21" dur="500"/>
                                        <p:tgtEl>
                                          <p:spTgt spid="45"/>
                                        </p:tgtEl>
                                      </p:cBhvr>
                                    </p:animEffect>
                                  </p:childTnLst>
                                </p:cTn>
                              </p:par>
                            </p:childTnLst>
                          </p:cTn>
                        </p:par>
                        <p:par>
                          <p:cTn id="22" fill="hold">
                            <p:stCondLst>
                              <p:cond delay="2000"/>
                            </p:stCondLst>
                            <p:childTnLst>
                              <p:par>
                                <p:cTn id="23" presetID="12" presetClass="entr" presetSubtype="4" fill="hold" nodeType="afterEffect">
                                  <p:stCondLst>
                                    <p:cond delay="0"/>
                                  </p:stCondLst>
                                  <p:childTnLst>
                                    <p:set>
                                      <p:cBhvr>
                                        <p:cTn id="24" dur="1" fill="hold">
                                          <p:stCondLst>
                                            <p:cond delay="0"/>
                                          </p:stCondLst>
                                        </p:cTn>
                                        <p:tgtEl>
                                          <p:spTgt spid="46"/>
                                        </p:tgtEl>
                                        <p:attrNameLst>
                                          <p:attrName>style.visibility</p:attrName>
                                        </p:attrNameLst>
                                      </p:cBhvr>
                                      <p:to>
                                        <p:strVal val="visible"/>
                                      </p:to>
                                    </p:set>
                                    <p:animEffect transition="in" filter="slide(fromBottom)">
                                      <p:cBhvr>
                                        <p:cTn id="25" dur="500"/>
                                        <p:tgtEl>
                                          <p:spTgt spid="46"/>
                                        </p:tgtEl>
                                      </p:cBhvr>
                                    </p:animEffect>
                                  </p:childTnLst>
                                </p:cTn>
                              </p:par>
                            </p:childTnLst>
                          </p:cTn>
                        </p:par>
                        <p:par>
                          <p:cTn id="26" fill="hold">
                            <p:stCondLst>
                              <p:cond delay="2500"/>
                            </p:stCondLst>
                            <p:childTnLst>
                              <p:par>
                                <p:cTn id="27" presetID="12" presetClass="entr" presetSubtype="4" fill="hold" nodeType="afterEffect">
                                  <p:stCondLst>
                                    <p:cond delay="0"/>
                                  </p:stCondLst>
                                  <p:childTnLst>
                                    <p:set>
                                      <p:cBhvr>
                                        <p:cTn id="28" dur="1" fill="hold">
                                          <p:stCondLst>
                                            <p:cond delay="0"/>
                                          </p:stCondLst>
                                        </p:cTn>
                                        <p:tgtEl>
                                          <p:spTgt spid="47"/>
                                        </p:tgtEl>
                                        <p:attrNameLst>
                                          <p:attrName>style.visibility</p:attrName>
                                        </p:attrNameLst>
                                      </p:cBhvr>
                                      <p:to>
                                        <p:strVal val="visible"/>
                                      </p:to>
                                    </p:set>
                                    <p:animEffect transition="in" filter="slide(fromBottom)">
                                      <p:cBhvr>
                                        <p:cTn id="29" dur="500"/>
                                        <p:tgtEl>
                                          <p:spTgt spid="47"/>
                                        </p:tgtEl>
                                      </p:cBhvr>
                                    </p:animEffect>
                                  </p:childTnLst>
                                </p:cTn>
                              </p:par>
                            </p:childTnLst>
                          </p:cTn>
                        </p:par>
                        <p:par>
                          <p:cTn id="30" fill="hold">
                            <p:stCondLst>
                              <p:cond delay="3000"/>
                            </p:stCondLst>
                            <p:childTnLst>
                              <p:par>
                                <p:cTn id="31" presetID="12" presetClass="entr" presetSubtype="2" fill="hold" grpId="0" nodeType="afterEffect">
                                  <p:stCondLst>
                                    <p:cond delay="0"/>
                                  </p:stCondLst>
                                  <p:childTnLst>
                                    <p:set>
                                      <p:cBhvr>
                                        <p:cTn id="32" dur="1" fill="hold">
                                          <p:stCondLst>
                                            <p:cond delay="0"/>
                                          </p:stCondLst>
                                        </p:cTn>
                                        <p:tgtEl>
                                          <p:spTgt spid="39"/>
                                        </p:tgtEl>
                                        <p:attrNameLst>
                                          <p:attrName>style.visibility</p:attrName>
                                        </p:attrNameLst>
                                      </p:cBhvr>
                                      <p:to>
                                        <p:strVal val="visible"/>
                                      </p:to>
                                    </p:set>
                                    <p:animEffect transition="in" filter="slide(fromRight)">
                                      <p:cBhvr>
                                        <p:cTn id="33" dur="1000"/>
                                        <p:tgtEl>
                                          <p:spTgt spid="39"/>
                                        </p:tgtEl>
                                      </p:cBhvr>
                                    </p:animEffect>
                                  </p:childTnLst>
                                </p:cTn>
                              </p:par>
                            </p:childTnLst>
                          </p:cTn>
                        </p:par>
                        <p:par>
                          <p:cTn id="34" fill="hold">
                            <p:stCondLst>
                              <p:cond delay="4000"/>
                            </p:stCondLst>
                            <p:childTnLst>
                              <p:par>
                                <p:cTn id="35" presetID="12" presetClass="entr" presetSubtype="8" fill="hold" nodeType="afterEffect">
                                  <p:stCondLst>
                                    <p:cond delay="0"/>
                                  </p:stCondLst>
                                  <p:childTnLst>
                                    <p:set>
                                      <p:cBhvr>
                                        <p:cTn id="36" dur="1" fill="hold">
                                          <p:stCondLst>
                                            <p:cond delay="0"/>
                                          </p:stCondLst>
                                        </p:cTn>
                                        <p:tgtEl>
                                          <p:spTgt spid="53"/>
                                        </p:tgtEl>
                                        <p:attrNameLst>
                                          <p:attrName>style.visibility</p:attrName>
                                        </p:attrNameLst>
                                      </p:cBhvr>
                                      <p:to>
                                        <p:strVal val="visible"/>
                                      </p:to>
                                    </p:set>
                                    <p:animEffect transition="in" filter="slide(fromLeft)">
                                      <p:cBhvr>
                                        <p:cTn id="37" dur="500"/>
                                        <p:tgtEl>
                                          <p:spTgt spid="53"/>
                                        </p:tgtEl>
                                      </p:cBhvr>
                                    </p:animEffect>
                                  </p:childTnLst>
                                </p:cTn>
                              </p:par>
                            </p:childTnLst>
                          </p:cTn>
                        </p:par>
                        <p:par>
                          <p:cTn id="38" fill="hold">
                            <p:stCondLst>
                              <p:cond delay="4500"/>
                            </p:stCondLst>
                            <p:childTnLst>
                              <p:par>
                                <p:cTn id="39" presetID="12" presetClass="entr" presetSubtype="8" fill="hold" nodeType="afterEffect">
                                  <p:stCondLst>
                                    <p:cond delay="0"/>
                                  </p:stCondLst>
                                  <p:childTnLst>
                                    <p:set>
                                      <p:cBhvr>
                                        <p:cTn id="40" dur="1" fill="hold">
                                          <p:stCondLst>
                                            <p:cond delay="0"/>
                                          </p:stCondLst>
                                        </p:cTn>
                                        <p:tgtEl>
                                          <p:spTgt spid="52"/>
                                        </p:tgtEl>
                                        <p:attrNameLst>
                                          <p:attrName>style.visibility</p:attrName>
                                        </p:attrNameLst>
                                      </p:cBhvr>
                                      <p:to>
                                        <p:strVal val="visible"/>
                                      </p:to>
                                    </p:set>
                                    <p:animEffect transition="in" filter="slide(fromLeft)">
                                      <p:cBhvr>
                                        <p:cTn id="41" dur="500"/>
                                        <p:tgtEl>
                                          <p:spTgt spid="52"/>
                                        </p:tgtEl>
                                      </p:cBhvr>
                                    </p:animEffect>
                                  </p:childTnLst>
                                </p:cTn>
                              </p:par>
                            </p:childTnLst>
                          </p:cTn>
                        </p:par>
                        <p:par>
                          <p:cTn id="42" fill="hold">
                            <p:stCondLst>
                              <p:cond delay="5000"/>
                            </p:stCondLst>
                            <p:childTnLst>
                              <p:par>
                                <p:cTn id="43" presetID="12" presetClass="entr" presetSubtype="8" fill="hold" nodeType="afterEffect">
                                  <p:stCondLst>
                                    <p:cond delay="0"/>
                                  </p:stCondLst>
                                  <p:childTnLst>
                                    <p:set>
                                      <p:cBhvr>
                                        <p:cTn id="44" dur="1" fill="hold">
                                          <p:stCondLst>
                                            <p:cond delay="0"/>
                                          </p:stCondLst>
                                        </p:cTn>
                                        <p:tgtEl>
                                          <p:spTgt spid="51"/>
                                        </p:tgtEl>
                                        <p:attrNameLst>
                                          <p:attrName>style.visibility</p:attrName>
                                        </p:attrNameLst>
                                      </p:cBhvr>
                                      <p:to>
                                        <p:strVal val="visible"/>
                                      </p:to>
                                    </p:set>
                                    <p:animEffect transition="in" filter="slide(fromLeft)">
                                      <p:cBhvr>
                                        <p:cTn id="45" dur="500"/>
                                        <p:tgtEl>
                                          <p:spTgt spid="51"/>
                                        </p:tgtEl>
                                      </p:cBhvr>
                                    </p:animEffect>
                                  </p:childTnLst>
                                </p:cTn>
                              </p:par>
                            </p:childTnLst>
                          </p:cTn>
                        </p:par>
                        <p:par>
                          <p:cTn id="46" fill="hold">
                            <p:stCondLst>
                              <p:cond delay="5500"/>
                            </p:stCondLst>
                            <p:childTnLst>
                              <p:par>
                                <p:cTn id="47" presetID="12" presetClass="entr" presetSubtype="8" fill="hold" nodeType="afterEffect">
                                  <p:stCondLst>
                                    <p:cond delay="0"/>
                                  </p:stCondLst>
                                  <p:childTnLst>
                                    <p:set>
                                      <p:cBhvr>
                                        <p:cTn id="48" dur="1" fill="hold">
                                          <p:stCondLst>
                                            <p:cond delay="0"/>
                                          </p:stCondLst>
                                        </p:cTn>
                                        <p:tgtEl>
                                          <p:spTgt spid="50"/>
                                        </p:tgtEl>
                                        <p:attrNameLst>
                                          <p:attrName>style.visibility</p:attrName>
                                        </p:attrNameLst>
                                      </p:cBhvr>
                                      <p:to>
                                        <p:strVal val="visible"/>
                                      </p:to>
                                    </p:set>
                                    <p:animEffect transition="in" filter="slide(fromLeft)">
                                      <p:cBhvr>
                                        <p:cTn id="49" dur="500"/>
                                        <p:tgtEl>
                                          <p:spTgt spid="50"/>
                                        </p:tgtEl>
                                      </p:cBhvr>
                                    </p:animEffect>
                                  </p:childTnLst>
                                </p:cTn>
                              </p:par>
                            </p:childTnLst>
                          </p:cTn>
                        </p:par>
                        <p:par>
                          <p:cTn id="50" fill="hold">
                            <p:stCondLst>
                              <p:cond delay="6000"/>
                            </p:stCondLst>
                            <p:childTnLst>
                              <p:par>
                                <p:cTn id="51" presetID="12" presetClass="entr" presetSubtype="8" fill="hold" nodeType="afterEffect">
                                  <p:stCondLst>
                                    <p:cond delay="0"/>
                                  </p:stCondLst>
                                  <p:childTnLst>
                                    <p:set>
                                      <p:cBhvr>
                                        <p:cTn id="52" dur="1" fill="hold">
                                          <p:stCondLst>
                                            <p:cond delay="0"/>
                                          </p:stCondLst>
                                        </p:cTn>
                                        <p:tgtEl>
                                          <p:spTgt spid="48"/>
                                        </p:tgtEl>
                                        <p:attrNameLst>
                                          <p:attrName>style.visibility</p:attrName>
                                        </p:attrNameLst>
                                      </p:cBhvr>
                                      <p:to>
                                        <p:strVal val="visible"/>
                                      </p:to>
                                    </p:set>
                                    <p:animEffect transition="in" filter="slide(fromLeft)">
                                      <p:cBhvr>
                                        <p:cTn id="53" dur="500"/>
                                        <p:tgtEl>
                                          <p:spTgt spid="4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9" grpId="0">
        <p:bldAsOne/>
      </p:bldGraphic>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ChangeArrowheads="1"/>
          </p:cNvSpPr>
          <p:nvPr/>
        </p:nvSpPr>
        <p:spPr bwMode="auto">
          <a:xfrm>
            <a:off x="2049575" y="1541019"/>
            <a:ext cx="8504288" cy="958520"/>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algn="l" rtl="0" fontAlgn="base">
              <a:spcBef>
                <a:spcPct val="0"/>
              </a:spcBef>
              <a:spcAft>
                <a:spcPct val="0"/>
              </a:spcAft>
              <a:defRPr sz="2400">
                <a:solidFill>
                  <a:schemeClr val="accent2"/>
                </a:solidFill>
                <a:latin typeface="+mj-lt"/>
                <a:ea typeface="+mj-ea"/>
                <a:cs typeface="+mj-cs"/>
              </a:defRPr>
            </a:lvl1pPr>
            <a:lvl2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2pPr>
            <a:lvl3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3pPr>
            <a:lvl4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4pPr>
            <a:lvl5pPr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5pPr>
            <a:lvl6pPr marL="4572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6pPr>
            <a:lvl7pPr marL="9144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7pPr>
            <a:lvl8pPr marL="13716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8pPr>
            <a:lvl9pPr marL="1828800" algn="l" rtl="0" fontAlgn="base">
              <a:spcBef>
                <a:spcPct val="0"/>
              </a:spcBef>
              <a:spcAft>
                <a:spcPct val="0"/>
              </a:spcAft>
              <a:defRPr sz="2400">
                <a:solidFill>
                  <a:schemeClr val="tx2"/>
                </a:solidFill>
                <a:latin typeface="Arial" panose="020B0604020202020204" pitchFamily="34" charset="0"/>
                <a:ea typeface="微软雅黑" panose="020B0503020204020204" pitchFamily="34" charset="-122"/>
              </a:defRPr>
            </a:lvl9pPr>
          </a:lstStyle>
          <a:p>
            <a:pPr algn="ctr"/>
            <a:r>
              <a:rPr lang="zh-CN" altLang="en-US" sz="6600" b="1" dirty="0" smtClean="0">
                <a:solidFill>
                  <a:srgbClr val="2C5746"/>
                </a:solidFill>
                <a:latin typeface="+mn-ea"/>
                <a:ea typeface="+mn-ea"/>
              </a:rPr>
              <a:t>感谢您的观看</a:t>
            </a:r>
            <a:endParaRPr lang="zh-CN" altLang="en-US" sz="6600" b="1" dirty="0">
              <a:solidFill>
                <a:srgbClr val="2C5746"/>
              </a:solidFill>
              <a:latin typeface="+mn-ea"/>
              <a:ea typeface="+mn-ea"/>
            </a:endParaRPr>
          </a:p>
        </p:txBody>
      </p:sp>
      <p:sp>
        <p:nvSpPr>
          <p:cNvPr id="3" name="Rectangle 4"/>
          <p:cNvSpPr txBox="1">
            <a:spLocks noChangeArrowheads="1"/>
          </p:cNvSpPr>
          <p:nvPr/>
        </p:nvSpPr>
        <p:spPr bwMode="auto">
          <a:xfrm>
            <a:off x="3440192" y="1055120"/>
            <a:ext cx="5723055" cy="503859"/>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04" tIns="45702" rIns="91404" bIns="45702" numCol="1" anchor="ctr" anchorCtr="0" compatLnSpc="1"/>
          <a:lstStyle>
            <a:lvl1pPr marL="0" indent="0" algn="ctr">
              <a:buFontTx/>
              <a:buNone/>
              <a:defRPr sz="2000" b="1">
                <a:solidFill>
                  <a:schemeClr val="bg1"/>
                </a:solidFill>
                <a:latin typeface="+mj-lt"/>
                <a:ea typeface="+mj-ea"/>
                <a:cs typeface="+mj-cs"/>
              </a:defRPr>
            </a:lvl1pPr>
            <a:lvl2pPr marL="742950" indent="-285750" eaLnBrk="0" hangingPunct="0">
              <a:spcBef>
                <a:spcPct val="20000"/>
              </a:spcBef>
              <a:buChar char="–"/>
              <a:defRPr sz="2000">
                <a:latin typeface="+mn-lt"/>
                <a:ea typeface="仿宋_GB2312" pitchFamily="49" charset="-122"/>
              </a:defRPr>
            </a:lvl2pPr>
            <a:lvl3pPr marL="1143000" indent="-228600" eaLnBrk="0" hangingPunct="0">
              <a:spcBef>
                <a:spcPct val="20000"/>
              </a:spcBef>
              <a:buChar char="•"/>
              <a:defRPr sz="2400">
                <a:latin typeface="+mn-lt"/>
              </a:defRPr>
            </a:lvl3pPr>
            <a:lvl4pPr marL="1600200" indent="-228600" eaLnBrk="0" hangingPunct="0">
              <a:spcBef>
                <a:spcPct val="20000"/>
              </a:spcBef>
              <a:buChar char="–"/>
              <a:defRPr sz="2000">
                <a:latin typeface="+mn-lt"/>
              </a:defRPr>
            </a:lvl4pPr>
            <a:lvl5pPr marL="2057400" indent="-228600" eaLnBrk="0" hangingPunct="0">
              <a:spcBef>
                <a:spcPct val="20000"/>
              </a:spcBef>
              <a:buChar char="»"/>
              <a:defRPr sz="2000">
                <a:latin typeface="+mn-lt"/>
              </a:defRPr>
            </a:lvl5pPr>
            <a:lvl6pPr marL="2514600" indent="-228600" eaLnBrk="0" fontAlgn="base" hangingPunct="0">
              <a:spcBef>
                <a:spcPct val="20000"/>
              </a:spcBef>
              <a:spcAft>
                <a:spcPct val="0"/>
              </a:spcAft>
              <a:buChar char="»"/>
              <a:defRPr sz="2000">
                <a:latin typeface="+mn-lt"/>
              </a:defRPr>
            </a:lvl6pPr>
            <a:lvl7pPr marL="2971800" indent="-228600" eaLnBrk="0" fontAlgn="base" hangingPunct="0">
              <a:spcBef>
                <a:spcPct val="20000"/>
              </a:spcBef>
              <a:spcAft>
                <a:spcPct val="0"/>
              </a:spcAft>
              <a:buChar char="»"/>
              <a:defRPr sz="2000">
                <a:latin typeface="+mn-lt"/>
              </a:defRPr>
            </a:lvl7pPr>
            <a:lvl8pPr marL="3429000" indent="-228600" eaLnBrk="0" fontAlgn="base" hangingPunct="0">
              <a:spcBef>
                <a:spcPct val="20000"/>
              </a:spcBef>
              <a:spcAft>
                <a:spcPct val="0"/>
              </a:spcAft>
              <a:buChar char="»"/>
              <a:defRPr sz="2000">
                <a:latin typeface="+mn-lt"/>
              </a:defRPr>
            </a:lvl8pPr>
            <a:lvl9pPr marL="3886200" indent="-228600" eaLnBrk="0" fontAlgn="base" hangingPunct="0">
              <a:spcBef>
                <a:spcPct val="20000"/>
              </a:spcBef>
              <a:spcAft>
                <a:spcPct val="0"/>
              </a:spcAft>
              <a:buChar char="»"/>
              <a:defRPr sz="2000">
                <a:latin typeface="+mn-lt"/>
              </a:defRPr>
            </a:lvl9pPr>
          </a:lstStyle>
          <a:p>
            <a:r>
              <a:rPr lang="zh-CN" altLang="en-US" sz="2400" b="0" dirty="0" smtClean="0">
                <a:solidFill>
                  <a:srgbClr val="2C5746"/>
                </a:solidFill>
                <a:latin typeface="+mn-ea"/>
                <a:ea typeface="+mn-ea"/>
              </a:rPr>
              <a:t>添加您的公司名称</a:t>
            </a:r>
            <a:endParaRPr lang="zh-CN" altLang="zh-CN" sz="2400" b="0" dirty="0">
              <a:solidFill>
                <a:srgbClr val="2C5746"/>
              </a:solidFill>
              <a:latin typeface="+mn-ea"/>
              <a:ea typeface="+mn-ea"/>
            </a:endParaRPr>
          </a:p>
        </p:txBody>
      </p:sp>
      <p:sp>
        <p:nvSpPr>
          <p:cNvPr id="4" name="TextBox 7"/>
          <p:cNvSpPr>
            <a:spLocks noChangeArrowheads="1"/>
          </p:cNvSpPr>
          <p:nvPr/>
        </p:nvSpPr>
        <p:spPr bwMode="auto">
          <a:xfrm>
            <a:off x="2651505" y="2589018"/>
            <a:ext cx="7300428" cy="20512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defRPr/>
            </a:pPr>
            <a:r>
              <a:rPr lang="en-US" altLang="zh-CN" sz="1335" dirty="0">
                <a:solidFill>
                  <a:srgbClr val="2C5746"/>
                </a:solidFill>
                <a:latin typeface="微软雅黑" panose="020B0503020204020204" pitchFamily="34" charset="-122"/>
                <a:ea typeface="微软雅黑" panose="020B0503020204020204" pitchFamily="34" charset="-122"/>
                <a:sym typeface="微软雅黑" panose="020B0503020204020204" pitchFamily="34" charset="-122"/>
              </a:rPr>
              <a:t>NO PRACTICAL COMPLETE FRAMEWORK FOR DYNAMIC PPT TEMPLATE</a:t>
            </a:r>
            <a:endParaRPr lang="zh-CN" altLang="en-US" sz="1335" dirty="0">
              <a:solidFill>
                <a:srgbClr val="2C5746"/>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5" name="TextBox 27"/>
          <p:cNvSpPr txBox="1"/>
          <p:nvPr/>
        </p:nvSpPr>
        <p:spPr>
          <a:xfrm>
            <a:off x="5315650" y="2985438"/>
            <a:ext cx="876820" cy="369188"/>
          </a:xfrm>
          <a:prstGeom prst="rect">
            <a:avLst/>
          </a:prstGeom>
          <a:solidFill>
            <a:srgbClr val="2C5746"/>
          </a:solidFill>
        </p:spPr>
        <p:txBody>
          <a:bodyPr wrap="none" rtlCol="0">
            <a:spAutoFit/>
          </a:bodyPr>
          <a:lstStyle/>
          <a:p>
            <a:pPr algn="ctr"/>
            <a:r>
              <a:rPr lang="zh-CN" altLang="en-US" sz="1800" dirty="0">
                <a:solidFill>
                  <a:schemeClr val="bg1"/>
                </a:solidFill>
                <a:latin typeface="+mj-ea"/>
                <a:ea typeface="+mj-ea"/>
              </a:rPr>
              <a:t>汇报人</a:t>
            </a:r>
            <a:endParaRPr lang="zh-CN" altLang="en-US" sz="1800" dirty="0">
              <a:solidFill>
                <a:schemeClr val="bg1"/>
              </a:solidFill>
              <a:latin typeface="+mj-ea"/>
              <a:ea typeface="+mj-ea"/>
            </a:endParaRPr>
          </a:p>
        </p:txBody>
      </p:sp>
      <p:sp>
        <p:nvSpPr>
          <p:cNvPr id="6" name="TextBox 28"/>
          <p:cNvSpPr txBox="1"/>
          <p:nvPr/>
        </p:nvSpPr>
        <p:spPr>
          <a:xfrm>
            <a:off x="6705125" y="2985438"/>
            <a:ext cx="250825" cy="368300"/>
          </a:xfrm>
          <a:prstGeom prst="rect">
            <a:avLst/>
          </a:prstGeom>
          <a:solidFill>
            <a:srgbClr val="2C5746"/>
          </a:solidFill>
        </p:spPr>
        <p:txBody>
          <a:bodyPr wrap="none" rtlCol="0">
            <a:spAutoFit/>
          </a:bodyPr>
          <a:lstStyle/>
          <a:p>
            <a:pPr algn="ctr"/>
            <a:r>
              <a:rPr lang="zh-CN" altLang="en-US" sz="1800" dirty="0" smtClean="0">
                <a:solidFill>
                  <a:schemeClr val="bg1"/>
                </a:solidFill>
                <a:latin typeface="+mj-ea"/>
                <a:ea typeface="+mj-ea"/>
              </a:rPr>
              <a:t> </a:t>
            </a:r>
            <a:endParaRPr lang="zh-CN" altLang="en-US" sz="1800" dirty="0">
              <a:solidFill>
                <a:schemeClr val="bg1"/>
              </a:solidFill>
              <a:latin typeface="+mj-ea"/>
              <a:ea typeface="+mj-ea"/>
            </a:endParaRPr>
          </a:p>
        </p:txBody>
      </p:sp>
    </p:spTree>
  </p:cSld>
  <p:clrMapOvr>
    <a:masterClrMapping/>
  </p:clrMapOvr>
  <mc:AlternateContent xmlns:mc="http://schemas.openxmlformats.org/markup-compatibility/2006">
    <mc:Choice xmlns:p14="http://schemas.microsoft.com/office/powerpoint/2010/main" Requires="p14">
      <p:transition spd="med" p14:dur="700" advClick="0" advTm="0">
        <p:fade/>
      </p:transition>
    </mc:Choice>
    <mc:Fallback>
      <p:transition spd="med" advClick="0" advTm="0">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500"/>
                                        <p:tgtEl>
                                          <p:spTgt spid="3"/>
                                        </p:tgtEl>
                                      </p:cBhvr>
                                    </p:animEffect>
                                  </p:childTnLst>
                                </p:cTn>
                              </p:par>
                            </p:childTnLst>
                          </p:cTn>
                        </p:par>
                        <p:par>
                          <p:cTn id="8" fill="hold">
                            <p:stCondLst>
                              <p:cond delay="500"/>
                            </p:stCondLst>
                            <p:childTnLst>
                              <p:par>
                                <p:cTn id="9" presetID="56" presetClass="entr" presetSubtype="0" fill="hold" grpId="0" nodeType="afterEffect">
                                  <p:stCondLst>
                                    <p:cond delay="0"/>
                                  </p:stCondLst>
                                  <p:iterate type="lt">
                                    <p:tmPct val="10000"/>
                                  </p:iterate>
                                  <p:childTnLst>
                                    <p:set>
                                      <p:cBhvr>
                                        <p:cTn id="10" dur="1" fill="hold">
                                          <p:stCondLst>
                                            <p:cond delay="0"/>
                                          </p:stCondLst>
                                        </p:cTn>
                                        <p:tgtEl>
                                          <p:spTgt spid="2"/>
                                        </p:tgtEl>
                                        <p:attrNameLst>
                                          <p:attrName>style.visibility</p:attrName>
                                        </p:attrNameLst>
                                      </p:cBhvr>
                                      <p:to>
                                        <p:strVal val="visible"/>
                                      </p:to>
                                    </p:set>
                                    <p:anim by="(-#ppt_w*2)" calcmode="lin" valueType="num">
                                      <p:cBhvr rctx="PPT">
                                        <p:cTn id="11" dur="500" autoRev="1" fill="hold">
                                          <p:stCondLst>
                                            <p:cond delay="0"/>
                                          </p:stCondLst>
                                        </p:cTn>
                                        <p:tgtEl>
                                          <p:spTgt spid="2"/>
                                        </p:tgtEl>
                                        <p:attrNameLst>
                                          <p:attrName>ppt_w</p:attrName>
                                        </p:attrNameLst>
                                      </p:cBhvr>
                                    </p:anim>
                                    <p:anim by="(#ppt_w*0.50)" calcmode="lin" valueType="num">
                                      <p:cBhvr>
                                        <p:cTn id="12" dur="500" decel="50000" autoRev="1" fill="hold">
                                          <p:stCondLst>
                                            <p:cond delay="0"/>
                                          </p:stCondLst>
                                        </p:cTn>
                                        <p:tgtEl>
                                          <p:spTgt spid="2"/>
                                        </p:tgtEl>
                                        <p:attrNameLst>
                                          <p:attrName>ppt_x</p:attrName>
                                        </p:attrNameLst>
                                      </p:cBhvr>
                                    </p:anim>
                                    <p:anim from="(-#ppt_h/2)" to="(#ppt_y)" calcmode="lin" valueType="num">
                                      <p:cBhvr>
                                        <p:cTn id="13" dur="1000" fill="hold">
                                          <p:stCondLst>
                                            <p:cond delay="0"/>
                                          </p:stCondLst>
                                        </p:cTn>
                                        <p:tgtEl>
                                          <p:spTgt spid="2"/>
                                        </p:tgtEl>
                                        <p:attrNameLst>
                                          <p:attrName>ppt_y</p:attrName>
                                        </p:attrNameLst>
                                      </p:cBhvr>
                                    </p:anim>
                                    <p:animRot by="21600000">
                                      <p:cBhvr>
                                        <p:cTn id="14" dur="1000" fill="hold">
                                          <p:stCondLst>
                                            <p:cond delay="0"/>
                                          </p:stCondLst>
                                        </p:cTn>
                                        <p:tgtEl>
                                          <p:spTgt spid="2"/>
                                        </p:tgtEl>
                                        <p:attrNameLst>
                                          <p:attrName>r</p:attrName>
                                        </p:attrNameLst>
                                      </p:cBhvr>
                                    </p:animRot>
                                  </p:childTnLst>
                                </p:cTn>
                              </p:par>
                              <p:par>
                                <p:cTn id="15" presetID="22" presetClass="entr" presetSubtype="8" fill="hold" grpId="0" nodeType="withEffect">
                                  <p:stCondLst>
                                    <p:cond delay="700"/>
                                  </p:stCondLst>
                                  <p:childTnLst>
                                    <p:set>
                                      <p:cBhvr>
                                        <p:cTn id="16" dur="1" fill="hold">
                                          <p:stCondLst>
                                            <p:cond delay="0"/>
                                          </p:stCondLst>
                                        </p:cTn>
                                        <p:tgtEl>
                                          <p:spTgt spid="4"/>
                                        </p:tgtEl>
                                        <p:attrNameLst>
                                          <p:attrName>style.visibility</p:attrName>
                                        </p:attrNameLst>
                                      </p:cBhvr>
                                      <p:to>
                                        <p:strVal val="visible"/>
                                      </p:to>
                                    </p:set>
                                    <p:animEffect transition="in" filter="wipe(left)">
                                      <p:cBhvr>
                                        <p:cTn id="17" dur="800"/>
                                        <p:tgtEl>
                                          <p:spTgt spid="4"/>
                                        </p:tgtEl>
                                      </p:cBhvr>
                                    </p:animEffect>
                                  </p:childTnLst>
                                </p:cTn>
                              </p:par>
                            </p:childTnLst>
                          </p:cTn>
                        </p:par>
                        <p:par>
                          <p:cTn id="18" fill="hold">
                            <p:stCondLst>
                              <p:cond delay="2000"/>
                            </p:stCondLst>
                            <p:childTnLst>
                              <p:par>
                                <p:cTn id="19" presetID="2" presetClass="entr" presetSubtype="8"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additive="base">
                                        <p:cTn id="21" dur="500" fill="hold"/>
                                        <p:tgtEl>
                                          <p:spTgt spid="5"/>
                                        </p:tgtEl>
                                        <p:attrNameLst>
                                          <p:attrName>ppt_x</p:attrName>
                                        </p:attrNameLst>
                                      </p:cBhvr>
                                      <p:tavLst>
                                        <p:tav tm="0">
                                          <p:val>
                                            <p:strVal val="0-#ppt_w/2"/>
                                          </p:val>
                                        </p:tav>
                                        <p:tav tm="100000">
                                          <p:val>
                                            <p:strVal val="#ppt_x"/>
                                          </p:val>
                                        </p:tav>
                                      </p:tavLst>
                                    </p:anim>
                                    <p:anim calcmode="lin" valueType="num">
                                      <p:cBhvr additive="base">
                                        <p:cTn id="22" dur="500" fill="hold"/>
                                        <p:tgtEl>
                                          <p:spTgt spid="5"/>
                                        </p:tgtEl>
                                        <p:attrNameLst>
                                          <p:attrName>ppt_y</p:attrName>
                                        </p:attrNameLst>
                                      </p:cBhvr>
                                      <p:tavLst>
                                        <p:tav tm="0">
                                          <p:val>
                                            <p:strVal val="#ppt_y"/>
                                          </p:val>
                                        </p:tav>
                                        <p:tav tm="100000">
                                          <p:val>
                                            <p:strVal val="#ppt_y"/>
                                          </p:val>
                                        </p:tav>
                                      </p:tavLst>
                                    </p:anim>
                                  </p:childTnLst>
                                </p:cTn>
                              </p:par>
                              <p:par>
                                <p:cTn id="23" presetID="2" presetClass="entr" presetSubtype="2"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1+#ppt_w/2"/>
                                          </p:val>
                                        </p:tav>
                                        <p:tav tm="100000">
                                          <p:val>
                                            <p:strVal val="#ppt_x"/>
                                          </p:val>
                                        </p:tav>
                                      </p:tavLst>
                                    </p:anim>
                                    <p:anim calcmode="lin" valueType="num">
                                      <p:cBhvr additive="base">
                                        <p:cTn id="26" dur="500" fill="hold"/>
                                        <p:tgtEl>
                                          <p:spTgt spid="6"/>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4" grpId="0"/>
      <p:bldP spid="5" grpId="0" animBg="1"/>
      <p:bldP spid="6" grpId="0" bldLvl="0" animBg="1"/>
    </p:bldLst>
  </p:timing>
</p:sld>
</file>

<file path=ppt/tags/tag1.xml><?xml version="1.0" encoding="utf-8"?>
<p:tagLst xmlns:p="http://schemas.openxmlformats.org/presentationml/2006/main">
  <p:tag name="KSO_WM_TEMPLATE_TOPIC_ID" val="2869567"/>
  <p:tag name="KSO_WM_TEMPLATE_OUTLINE_ID" val="15"/>
  <p:tag name="KSO_WM_TEMPLATE_SCENE_ID" val="1"/>
  <p:tag name="KSO_WM_TEMPLATE_JOB_ID" val="2"/>
  <p:tag name="KSO_WM_TEMPLATE_TOPIC_DEFAULT" val="1"/>
</p:tagLst>
</file>

<file path=ppt/tags/tag2.xml><?xml version="1.0" encoding="utf-8"?>
<p:tagLst xmlns:p="http://schemas.openxmlformats.org/presentationml/2006/main">
  <p:tag name="MH" val="20150812112923"/>
  <p:tag name="MH_LIBRARY" val="GRAPHIC"/>
  <p:tag name="MH_TYPE" val="Other"/>
  <p:tag name="MH_ORDER" val="1"/>
</p:tagLst>
</file>

<file path=ppt/tags/tag3.xml><?xml version="1.0" encoding="utf-8"?>
<p:tagLst xmlns:p="http://schemas.openxmlformats.org/presentationml/2006/main">
  <p:tag name="MH" val="20150812112923"/>
  <p:tag name="MH_LIBRARY" val="GRAPHIC"/>
  <p:tag name="MH_TYPE" val="SubTitle"/>
  <p:tag name="MH_ORDER" val="2"/>
</p:tagLst>
</file>

<file path=ppt/tags/tag4.xml><?xml version="1.0" encoding="utf-8"?>
<p:tagLst xmlns:p="http://schemas.openxmlformats.org/presentationml/2006/main">
  <p:tag name="MH" val="20150812112923"/>
  <p:tag name="MH_LIBRARY" val="GRAPHIC"/>
  <p:tag name="MH_TYPE" val="Other"/>
  <p:tag name="MH_ORDER" val="2"/>
</p:tagLst>
</file>

<file path=ppt/tags/tag5.xml><?xml version="1.0" encoding="utf-8"?>
<p:tagLst xmlns:p="http://schemas.openxmlformats.org/presentationml/2006/main">
  <p:tag name="MH" val="20150812112923"/>
  <p:tag name="MH_LIBRARY" val="GRAPHIC"/>
  <p:tag name="MH_TYPE" val="Other"/>
  <p:tag name="MH_ORDER" val="3"/>
</p:tagLst>
</file>

<file path=ppt/tags/tag6.xml><?xml version="1.0" encoding="utf-8"?>
<p:tagLst xmlns:p="http://schemas.openxmlformats.org/presentationml/2006/main">
  <p:tag name="MH" val="20150812112923"/>
  <p:tag name="MH_LIBRARY" val="GRAPHIC"/>
  <p:tag name="MH_TYPE" val="SubTitle"/>
  <p:tag name="MH_ORDER" val="1"/>
</p:tagLst>
</file>

<file path=ppt/tags/tag7.xml><?xml version="1.0" encoding="utf-8"?>
<p:tagLst xmlns:p="http://schemas.openxmlformats.org/presentationml/2006/main">
  <p:tag name="MH" val="20150812112923"/>
  <p:tag name="MH_LIBRARY" val="GRAPHIC"/>
  <p:tag name="MH_TYPE" val="Other"/>
  <p:tag name="MH_ORDER" val="4"/>
</p:tagLst>
</file>

<file path=ppt/tags/tag8.xml><?xml version="1.0" encoding="utf-8"?>
<p:tagLst xmlns:p="http://schemas.openxmlformats.org/presentationml/2006/main">
  <p:tag name="MH" val="20150812112923"/>
  <p:tag name="MH_LIBRARY" val="GRAPHIC"/>
  <p:tag name="MH_TYPE" val="Other"/>
  <p:tag name="MH_ORDER" val="5"/>
</p:tagLst>
</file>

<file path=ppt/tags/tag9.xml><?xml version="1.0" encoding="utf-8"?>
<p:tagLst xmlns:p="http://schemas.openxmlformats.org/presentationml/2006/main">
  <p:tag name="MH" val="20150812112923"/>
  <p:tag name="MH_LIBRARY" val="GRAPHIC"/>
  <p:tag name="MH_TYPE" val="Other"/>
  <p:tag name="MH_ORDER" val="6"/>
</p:tagLst>
</file>

<file path=ppt/tags/tag10.xml><?xml version="1.0" encoding="utf-8"?>
<p:tagLst xmlns:p="http://schemas.openxmlformats.org/presentationml/2006/main">
  <p:tag name="MH" val="20150812112923"/>
  <p:tag name="MH_LIBRARY" val="GRAPHIC"/>
  <p:tag name="MH_TYPE" val="SubTitle"/>
  <p:tag name="MH_ORDER" val="3"/>
</p:tagLst>
</file>

<file path=ppt/tags/tag11.xml><?xml version="1.0" encoding="utf-8"?>
<p:tagLst xmlns:p="http://schemas.openxmlformats.org/presentationml/2006/main">
  <p:tag name="MH" val="20150812112923"/>
  <p:tag name="MH_LIBRARY" val="GRAPHIC"/>
  <p:tag name="MH_TYPE" val="Other"/>
  <p:tag name="MH_ORDER" val="7"/>
</p:tagLst>
</file>

<file path=ppt/tags/tag12.xml><?xml version="1.0" encoding="utf-8"?>
<p:tagLst xmlns:p="http://schemas.openxmlformats.org/presentationml/2006/main">
  <p:tag name="MH" val="20150812112923"/>
  <p:tag name="MH_LIBRARY" val="GRAPHIC"/>
  <p:tag name="MH_TYPE" val="SubTitle"/>
  <p:tag name="MH_ORDER" val="4"/>
</p:tagLst>
</file>

<file path=ppt/tags/tag13.xml><?xml version="1.0" encoding="utf-8"?>
<p:tagLst xmlns:p="http://schemas.openxmlformats.org/presentationml/2006/main">
  <p:tag name="MH" val="20150812112923"/>
  <p:tag name="MH_LIBRARY" val="GRAPHIC"/>
  <p:tag name="MH_TYPE" val="Other"/>
  <p:tag name="MH_ORDER" val="9"/>
</p:tagLst>
</file>

<file path=ppt/tags/tag14.xml><?xml version="1.0" encoding="utf-8"?>
<p:tagLst xmlns:p="http://schemas.openxmlformats.org/presentationml/2006/main">
  <p:tag name="MH" val="20150812112923"/>
  <p:tag name="MH_LIBRARY" val="GRAPHIC"/>
  <p:tag name="MH_TYPE" val="SubTitle"/>
  <p:tag name="MH_ORDER" val="5"/>
</p:tagLst>
</file>

<file path=ppt/tags/tag15.xml><?xml version="1.0" encoding="utf-8"?>
<p:tagLst xmlns:p="http://schemas.openxmlformats.org/presentationml/2006/main">
  <p:tag name="MH" val="20150812112923"/>
  <p:tag name="MH_LIBRARY" val="GRAPHIC"/>
  <p:tag name="MH_TYPE" val="Other"/>
  <p:tag name="MH_ORDER" val="10"/>
</p:tagLst>
</file>

<file path=ppt/tags/tag16.xml><?xml version="1.0" encoding="utf-8"?>
<p:tagLst xmlns:p="http://schemas.openxmlformats.org/presentationml/2006/main">
  <p:tag name="MH" val="20150812112923"/>
  <p:tag name="MH_LIBRARY" val="GRAPHIC"/>
  <p:tag name="MH_TYPE" val="Other"/>
  <p:tag name="MH_ORDER" val="11"/>
</p:tagLst>
</file>

<file path=ppt/theme/theme1.xml><?xml version="1.0" encoding="utf-8"?>
<a:theme xmlns:a="http://schemas.openxmlformats.org/drawingml/2006/main" name="Office 主题">
  <a:themeElements>
    <a:clrScheme name="自定义 1032">
      <a:dk1>
        <a:sysClr val="windowText" lastClr="000000"/>
      </a:dk1>
      <a:lt1>
        <a:sysClr val="window" lastClr="FFFFFF"/>
      </a:lt1>
      <a:dk2>
        <a:srgbClr val="2C5746"/>
      </a:dk2>
      <a:lt2>
        <a:srgbClr val="4F7C67"/>
      </a:lt2>
      <a:accent1>
        <a:srgbClr val="4F7C67"/>
      </a:accent1>
      <a:accent2>
        <a:srgbClr val="2C5746"/>
      </a:accent2>
      <a:accent3>
        <a:srgbClr val="4F7C67"/>
      </a:accent3>
      <a:accent4>
        <a:srgbClr val="2C5746"/>
      </a:accent4>
      <a:accent5>
        <a:srgbClr val="4F7C67"/>
      </a:accent5>
      <a:accent6>
        <a:srgbClr val="2C5746"/>
      </a:accent6>
      <a:hlink>
        <a:srgbClr val="0563C1"/>
      </a:hlink>
      <a:folHlink>
        <a:srgbClr val="954F72"/>
      </a:folHlink>
    </a:clrScheme>
    <a:fontScheme name="自定义 1">
      <a:majorFont>
        <a:latin typeface="Arial Black"/>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7284</Words>
  <Application>WPS 演示</Application>
  <PresentationFormat>自定义</PresentationFormat>
  <Paragraphs>701</Paragraphs>
  <Slides>37</Slides>
  <Notes>32</Notes>
  <HiddenSlides>0</HiddenSlides>
  <MMClips>1</MMClips>
  <ScaleCrop>false</ScaleCrop>
  <HeadingPairs>
    <vt:vector size="6" baseType="variant">
      <vt:variant>
        <vt:lpstr>已用的字体</vt:lpstr>
      </vt:variant>
      <vt:variant>
        <vt:i4>38</vt:i4>
      </vt:variant>
      <vt:variant>
        <vt:lpstr>主题</vt:lpstr>
      </vt:variant>
      <vt:variant>
        <vt:i4>1</vt:i4>
      </vt:variant>
      <vt:variant>
        <vt:lpstr>幻灯片标题</vt:lpstr>
      </vt:variant>
      <vt:variant>
        <vt:i4>37</vt:i4>
      </vt:variant>
    </vt:vector>
  </HeadingPairs>
  <TitlesOfParts>
    <vt:vector size="76" baseType="lpstr">
      <vt:lpstr>Arial</vt:lpstr>
      <vt:lpstr>宋体</vt:lpstr>
      <vt:lpstr>Wingdings</vt:lpstr>
      <vt:lpstr>微软雅黑</vt:lpstr>
      <vt:lpstr>仿宋_GB2312</vt:lpstr>
      <vt:lpstr>方正细倩_GBK</vt:lpstr>
      <vt:lpstr>隶书</vt:lpstr>
      <vt:lpstr>Calibri</vt:lpstr>
      <vt:lpstr>微软雅黑 Light</vt:lpstr>
      <vt:lpstr>Impact</vt:lpstr>
      <vt:lpstr>方正清刻本悦宋简体</vt:lpstr>
      <vt:lpstr>Open Sans</vt:lpstr>
      <vt:lpstr>MS PGothic</vt:lpstr>
      <vt:lpstr>MEllan HK Xbold</vt:lpstr>
      <vt:lpstr>方正兰亭黑_GBK</vt:lpstr>
      <vt:lpstr>Arial Narrow</vt:lpstr>
      <vt:lpstr>Arial Unicode MS</vt:lpstr>
      <vt:lpstr>Arial Black</vt:lpstr>
      <vt:lpstr>Calibri</vt:lpstr>
      <vt:lpstr>方正正纤黑简体</vt:lpstr>
      <vt:lpstr>LiHei Pro</vt:lpstr>
      <vt:lpstr>Verdana</vt:lpstr>
      <vt:lpstr>Corbel</vt:lpstr>
      <vt:lpstr>Arial</vt:lpstr>
      <vt:lpstr>Roboto condensed</vt:lpstr>
      <vt:lpstr>华文黑体</vt:lpstr>
      <vt:lpstr>Raavi</vt:lpstr>
      <vt:lpstr>Batang</vt:lpstr>
      <vt:lpstr>Tahoma</vt:lpstr>
      <vt:lpstr>Microsoft YaHei UI</vt:lpstr>
      <vt:lpstr>Gill Sans</vt:lpstr>
      <vt:lpstr>ヒラギノ角ゴ ProN W3</vt:lpstr>
      <vt:lpstr>仿宋</vt:lpstr>
      <vt:lpstr>MingLiU</vt:lpstr>
      <vt:lpstr>黑体</vt:lpstr>
      <vt:lpstr>Roboto</vt:lpstr>
      <vt:lpstr>Gill Sans MT</vt:lpstr>
      <vt:lpstr>Yu Mincho</vt:lpstr>
      <vt:lpstr>Office 主题</vt:lpstr>
      <vt:lpstr>PowerPoint 演示文稿</vt:lpstr>
      <vt:lpstr>PowerPoint 演示文稿</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PowerPoint 演示文稿</vt:lpstr>
      <vt:lpstr>单击此处添加标题</vt:lpstr>
      <vt:lpstr>单击此处添加标题</vt:lpstr>
      <vt:lpstr>单击此处添加标题</vt:lpstr>
      <vt:lpstr>单击此处添加标题</vt:lpstr>
      <vt:lpstr>单击此处添加标题</vt:lpstr>
      <vt:lpstr>单击此处添加标题</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MICHAEL</dc:creator>
  <cp:lastModifiedBy>拉普耶鲁</cp:lastModifiedBy>
  <cp:revision>24</cp:revision>
  <dcterms:created xsi:type="dcterms:W3CDTF">2015-05-05T08:02:00Z</dcterms:created>
  <dcterms:modified xsi:type="dcterms:W3CDTF">2018-08-16T02:29:06Z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2052-10.1.0.7520</vt:lpwstr>
  </property>
  <property fmtid="{D5CDD505-2E9C-101B-9397-08002B2CF9AE}" pid="3" name="KSORubyTemplateID">
    <vt:lpwstr>2</vt:lpwstr>
  </property>
</Properties>
</file>